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>
      <p:cViewPr>
        <p:scale>
          <a:sx n="108" d="100"/>
          <a:sy n="108" d="100"/>
        </p:scale>
        <p:origin x="930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49107" y="1424358"/>
            <a:ext cx="6795185" cy="596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" y="6319"/>
            <a:ext cx="10685640" cy="7553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50" y="6324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" y="6319"/>
            <a:ext cx="10685640" cy="7553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50" y="6324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" y="6319"/>
            <a:ext cx="10685640" cy="75536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4968" y="600951"/>
            <a:ext cx="800346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4455" y="1565490"/>
            <a:ext cx="9764489" cy="438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8353" cy="7566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949107" y="1424358"/>
            <a:ext cx="6795185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95"/>
              </a:spcBef>
            </a:pPr>
            <a:r>
              <a:rPr spc="-215" dirty="0"/>
              <a:t>He </a:t>
            </a:r>
            <a:r>
              <a:rPr spc="-105" dirty="0" err="1"/>
              <a:t>Whakaaturanga</a:t>
            </a:r>
            <a:r>
              <a:rPr spc="-105" dirty="0"/>
              <a:t> </a:t>
            </a:r>
            <a:r>
              <a:rPr spc="-155" dirty="0"/>
              <a:t>m</a:t>
            </a:r>
            <a:r>
              <a:rPr lang="mi-NZ" spc="-155" dirty="0"/>
              <a:t>ā</a:t>
            </a:r>
            <a:r>
              <a:rPr spc="-155" dirty="0"/>
              <a:t> </a:t>
            </a:r>
            <a:r>
              <a:rPr spc="65" dirty="0"/>
              <a:t>te</a:t>
            </a:r>
            <a:r>
              <a:rPr spc="-480" dirty="0"/>
              <a:t> </a:t>
            </a:r>
            <a:r>
              <a:rPr spc="-135" dirty="0"/>
              <a:t>Pouako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55150" y="2550960"/>
            <a:ext cx="5030470" cy="87844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600" b="1" spc="-400" dirty="0">
                <a:solidFill>
                  <a:srgbClr val="285D90"/>
                </a:solidFill>
                <a:latin typeface="Trebuchet MS"/>
                <a:cs typeface="Trebuchet MS"/>
              </a:rPr>
              <a:t>Te</a:t>
            </a:r>
            <a:r>
              <a:rPr sz="5600" b="1" spc="-530" dirty="0">
                <a:solidFill>
                  <a:srgbClr val="285D90"/>
                </a:solidFill>
                <a:latin typeface="Trebuchet MS"/>
                <a:cs typeface="Trebuchet MS"/>
              </a:rPr>
              <a:t> </a:t>
            </a:r>
            <a:r>
              <a:rPr sz="5600" b="1" spc="-145" dirty="0">
                <a:solidFill>
                  <a:srgbClr val="285D90"/>
                </a:solidFill>
                <a:latin typeface="Trebuchet MS"/>
                <a:cs typeface="Trebuchet MS"/>
              </a:rPr>
              <a:t>T</a:t>
            </a:r>
            <a:r>
              <a:rPr lang="mi-NZ" sz="5600" b="1" spc="-145" dirty="0">
                <a:solidFill>
                  <a:srgbClr val="285D90"/>
                </a:solidFill>
                <a:latin typeface="Trebuchet MS"/>
                <a:cs typeface="Trebuchet MS"/>
              </a:rPr>
              <a:t>ū</a:t>
            </a:r>
            <a:r>
              <a:rPr sz="5600" b="1" spc="-145" dirty="0">
                <a:solidFill>
                  <a:srgbClr val="285D90"/>
                </a:solidFill>
                <a:latin typeface="Trebuchet MS"/>
                <a:cs typeface="Trebuchet MS"/>
              </a:rPr>
              <a:t>po</a:t>
            </a:r>
            <a:r>
              <a:rPr lang="mi-NZ" sz="5600" b="1" spc="-145" dirty="0">
                <a:solidFill>
                  <a:srgbClr val="285D90"/>
                </a:solidFill>
                <a:latin typeface="Trebuchet MS"/>
                <a:cs typeface="Trebuchet MS"/>
              </a:rPr>
              <a:t>n</a:t>
            </a:r>
            <a:r>
              <a:rPr sz="5600" b="1" spc="-145" dirty="0" err="1">
                <a:solidFill>
                  <a:srgbClr val="285D90"/>
                </a:solidFill>
                <a:latin typeface="Trebuchet MS"/>
                <a:cs typeface="Trebuchet MS"/>
              </a:rPr>
              <a:t>ota</a:t>
            </a:r>
            <a:r>
              <a:rPr lang="mi-NZ" sz="5600" b="1" spc="-145" dirty="0">
                <a:solidFill>
                  <a:srgbClr val="285D90"/>
                </a:solidFill>
                <a:latin typeface="Trebuchet MS"/>
                <a:cs typeface="Trebuchet MS"/>
              </a:rPr>
              <a:t>n</a:t>
            </a:r>
            <a:r>
              <a:rPr sz="5600" b="1" spc="-145" dirty="0" err="1">
                <a:solidFill>
                  <a:srgbClr val="285D90"/>
                </a:solidFill>
                <a:latin typeface="Trebuchet MS"/>
                <a:cs typeface="Trebuchet MS"/>
              </a:rPr>
              <a:t>ga</a:t>
            </a:r>
            <a:endParaRPr sz="56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42" y="0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60005"/>
                </a:lnTo>
              </a:path>
            </a:pathLst>
          </a:custGeom>
          <a:ln w="132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30" y="600964"/>
            <a:ext cx="7468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tēnei mea te</a:t>
            </a:r>
            <a:r>
              <a:rPr spc="-70" dirty="0"/>
              <a:t> </a:t>
            </a:r>
            <a:r>
              <a:rPr dirty="0"/>
              <a:t>tūponotanga?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360678"/>
            <a:ext cx="94049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latin typeface="Arial"/>
                <a:cs typeface="Arial"/>
              </a:rPr>
              <a:t>Anei ētahi </a:t>
            </a:r>
            <a:r>
              <a:rPr sz="2400" spc="10" dirty="0">
                <a:latin typeface="Arial"/>
                <a:cs typeface="Arial"/>
              </a:rPr>
              <a:t>atu </a:t>
            </a:r>
            <a:r>
              <a:rPr sz="2400" spc="15" dirty="0">
                <a:latin typeface="Arial"/>
                <a:cs typeface="Arial"/>
              </a:rPr>
              <a:t>pāpono. </a:t>
            </a:r>
            <a:r>
              <a:rPr sz="2400" spc="10" dirty="0">
                <a:latin typeface="Arial"/>
                <a:cs typeface="Arial"/>
              </a:rPr>
              <a:t>He aha ngā </a:t>
            </a:r>
            <a:r>
              <a:rPr sz="2400" spc="15" dirty="0">
                <a:latin typeface="Arial"/>
                <a:cs typeface="Arial"/>
              </a:rPr>
              <a:t>hua, </a:t>
            </a:r>
            <a:r>
              <a:rPr sz="2400" spc="10" dirty="0">
                <a:latin typeface="Arial"/>
                <a:cs typeface="Arial"/>
              </a:rPr>
              <a:t>ngā </a:t>
            </a:r>
            <a:r>
              <a:rPr sz="2400" spc="15" dirty="0">
                <a:latin typeface="Arial"/>
                <a:cs typeface="Arial"/>
              </a:rPr>
              <a:t>putanga rānei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15" dirty="0">
                <a:latin typeface="Arial"/>
                <a:cs typeface="Arial"/>
              </a:rPr>
              <a:t>hāngai  </a:t>
            </a:r>
            <a:r>
              <a:rPr sz="2400" spc="10" dirty="0">
                <a:latin typeface="Arial"/>
                <a:cs typeface="Arial"/>
              </a:rPr>
              <a:t>ana ki ia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pāpono: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3999" y="2268004"/>
          <a:ext cx="9707245" cy="3599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2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781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pāpono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76B1"/>
                    </a:solidFill>
                  </a:tcPr>
                </a:tc>
                <a:tc>
                  <a:txBody>
                    <a:bodyPr/>
                    <a:lstStyle/>
                    <a:p>
                      <a:pPr marL="6400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ngā hua, ngā putanga e taea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7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pōti</a:t>
                      </a:r>
                      <a:r>
                        <a:rPr sz="1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kāwanatanga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6CB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6CB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tango </a:t>
                      </a:r>
                      <a:r>
                        <a:rPr sz="1800" dirty="0">
                          <a:solidFill>
                            <a:srgbClr val="6D6E71"/>
                          </a:solidFill>
                          <a:latin typeface="Arial"/>
                          <a:cs typeface="Arial"/>
                        </a:rPr>
                        <a:t>matapōkere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tētahi kāri i te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pūkei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kāri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spc="-5" dirty="0">
                          <a:solidFill>
                            <a:srgbClr val="6D6E71"/>
                          </a:solidFill>
                          <a:latin typeface="Arial"/>
                          <a:cs typeface="Arial"/>
                        </a:rPr>
                        <a:t>whana </a:t>
                      </a:r>
                      <a:r>
                        <a:rPr sz="1800" dirty="0">
                          <a:solidFill>
                            <a:srgbClr val="6D6E71"/>
                          </a:solidFill>
                          <a:latin typeface="Arial"/>
                          <a:cs typeface="Arial"/>
                        </a:rPr>
                        <a:t>kōura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tētahi kēmu</a:t>
                      </a:r>
                      <a:r>
                        <a:rPr sz="1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whutupōro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6CB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6CB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 marL="78105" marR="255904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pīrori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ētahi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mataono tau e rua me te tāpiri  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ngā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tau ka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puta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584375"/>
            <a:ext cx="968121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Arial"/>
                <a:cs typeface="Arial"/>
              </a:rPr>
              <a:t>Ka </a:t>
            </a:r>
            <a:r>
              <a:rPr sz="2400" spc="-30" dirty="0">
                <a:latin typeface="Arial"/>
                <a:cs typeface="Arial"/>
              </a:rPr>
              <a:t>mutu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30" dirty="0">
                <a:latin typeface="Arial"/>
                <a:cs typeface="Arial"/>
              </a:rPr>
              <a:t>konei tēnei </a:t>
            </a:r>
            <a:r>
              <a:rPr sz="2400" spc="-35" dirty="0">
                <a:latin typeface="Arial"/>
                <a:cs typeface="Arial"/>
              </a:rPr>
              <a:t>whakaaturanga </a:t>
            </a:r>
            <a:r>
              <a:rPr sz="2400" spc="-20" dirty="0">
                <a:latin typeface="Arial"/>
                <a:cs typeface="Arial"/>
              </a:rPr>
              <a:t>mō te </a:t>
            </a:r>
            <a:r>
              <a:rPr sz="2400" spc="-35" dirty="0">
                <a:latin typeface="Arial"/>
                <a:cs typeface="Arial"/>
              </a:rPr>
              <a:t>tūponotanga. </a:t>
            </a:r>
            <a:r>
              <a:rPr sz="2400" spc="-20" dirty="0">
                <a:latin typeface="Arial"/>
                <a:cs typeface="Arial"/>
              </a:rPr>
              <a:t>Ko te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tūmanako  </a:t>
            </a:r>
            <a:r>
              <a:rPr sz="2400" dirty="0">
                <a:latin typeface="Arial"/>
                <a:cs typeface="Arial"/>
              </a:rPr>
              <a:t>kua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māramatanga ki </a:t>
            </a:r>
            <a:r>
              <a:rPr sz="2400" spc="-5" dirty="0">
                <a:latin typeface="Arial"/>
                <a:cs typeface="Arial"/>
              </a:rPr>
              <a:t>ēnei āhuatanga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whā: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tikanga </a:t>
            </a:r>
            <a:r>
              <a:rPr sz="2400" spc="-5" dirty="0">
                <a:latin typeface="Arial"/>
                <a:cs typeface="Arial"/>
              </a:rPr>
              <a:t>pāngarau </a:t>
            </a:r>
            <a:r>
              <a:rPr sz="2400" dirty="0">
                <a:latin typeface="Arial"/>
                <a:cs typeface="Arial"/>
              </a:rPr>
              <a:t>o tēnei mea te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take mō te </a:t>
            </a:r>
            <a:r>
              <a:rPr sz="2400" spc="-5" dirty="0">
                <a:latin typeface="Arial"/>
                <a:cs typeface="Arial"/>
              </a:rPr>
              <a:t>whakaako </a:t>
            </a:r>
            <a:r>
              <a:rPr sz="2400" dirty="0">
                <a:latin typeface="Arial"/>
                <a:cs typeface="Arial"/>
              </a:rPr>
              <a:t>i 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584375"/>
            <a:ext cx="968121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Arial"/>
                <a:cs typeface="Arial"/>
              </a:rPr>
              <a:t>Ka </a:t>
            </a:r>
            <a:r>
              <a:rPr sz="2400" spc="-30" dirty="0">
                <a:latin typeface="Arial"/>
                <a:cs typeface="Arial"/>
              </a:rPr>
              <a:t>mutu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30" dirty="0">
                <a:latin typeface="Arial"/>
                <a:cs typeface="Arial"/>
              </a:rPr>
              <a:t>konei tēnei </a:t>
            </a:r>
            <a:r>
              <a:rPr sz="2400" spc="-35" dirty="0">
                <a:latin typeface="Arial"/>
                <a:cs typeface="Arial"/>
              </a:rPr>
              <a:t>whakaaturanga </a:t>
            </a:r>
            <a:r>
              <a:rPr sz="2400" spc="-20" dirty="0">
                <a:latin typeface="Arial"/>
                <a:cs typeface="Arial"/>
              </a:rPr>
              <a:t>mō te </a:t>
            </a:r>
            <a:r>
              <a:rPr sz="2400" spc="-35" dirty="0">
                <a:latin typeface="Arial"/>
                <a:cs typeface="Arial"/>
              </a:rPr>
              <a:t>tūponotanga. </a:t>
            </a:r>
            <a:r>
              <a:rPr sz="2400" spc="-20" dirty="0">
                <a:latin typeface="Arial"/>
                <a:cs typeface="Arial"/>
              </a:rPr>
              <a:t>Ko te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tūmanako  </a:t>
            </a:r>
            <a:r>
              <a:rPr sz="2400" dirty="0">
                <a:latin typeface="Arial"/>
                <a:cs typeface="Arial"/>
              </a:rPr>
              <a:t>kua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māramatanga ki </a:t>
            </a:r>
            <a:r>
              <a:rPr sz="2400" spc="-5" dirty="0">
                <a:latin typeface="Arial"/>
                <a:cs typeface="Arial"/>
              </a:rPr>
              <a:t>ēnei āhuatanga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whā: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tikanga </a:t>
            </a:r>
            <a:r>
              <a:rPr sz="2400" spc="-5" dirty="0">
                <a:latin typeface="Arial"/>
                <a:cs typeface="Arial"/>
              </a:rPr>
              <a:t>pāngarau </a:t>
            </a:r>
            <a:r>
              <a:rPr sz="2400" dirty="0">
                <a:latin typeface="Arial"/>
                <a:cs typeface="Arial"/>
              </a:rPr>
              <a:t>o tēnei mea te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take mō te </a:t>
            </a:r>
            <a:r>
              <a:rPr sz="2400" spc="-5" dirty="0">
                <a:latin typeface="Arial"/>
                <a:cs typeface="Arial"/>
              </a:rPr>
              <a:t>whakaako </a:t>
            </a:r>
            <a:r>
              <a:rPr sz="2400" dirty="0">
                <a:latin typeface="Arial"/>
                <a:cs typeface="Arial"/>
              </a:rPr>
              <a:t>i 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Ngā huatau </a:t>
            </a:r>
            <a:r>
              <a:rPr sz="2400" dirty="0">
                <a:latin typeface="Arial"/>
                <a:cs typeface="Arial"/>
              </a:rPr>
              <a:t>matua o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584375"/>
            <a:ext cx="968121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Arial"/>
                <a:cs typeface="Arial"/>
              </a:rPr>
              <a:t>Ka </a:t>
            </a:r>
            <a:r>
              <a:rPr sz="2400" spc="-30" dirty="0">
                <a:latin typeface="Arial"/>
                <a:cs typeface="Arial"/>
              </a:rPr>
              <a:t>mutu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30" dirty="0">
                <a:latin typeface="Arial"/>
                <a:cs typeface="Arial"/>
              </a:rPr>
              <a:t>konei tēnei </a:t>
            </a:r>
            <a:r>
              <a:rPr sz="2400" spc="-35" dirty="0">
                <a:latin typeface="Arial"/>
                <a:cs typeface="Arial"/>
              </a:rPr>
              <a:t>whakaaturanga </a:t>
            </a:r>
            <a:r>
              <a:rPr sz="2400" spc="-20" dirty="0">
                <a:latin typeface="Arial"/>
                <a:cs typeface="Arial"/>
              </a:rPr>
              <a:t>mō te </a:t>
            </a:r>
            <a:r>
              <a:rPr sz="2400" spc="-35" dirty="0">
                <a:latin typeface="Arial"/>
                <a:cs typeface="Arial"/>
              </a:rPr>
              <a:t>tūponotanga. </a:t>
            </a:r>
            <a:r>
              <a:rPr sz="2400" spc="-20" dirty="0">
                <a:latin typeface="Arial"/>
                <a:cs typeface="Arial"/>
              </a:rPr>
              <a:t>Ko te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tūmanako  </a:t>
            </a:r>
            <a:r>
              <a:rPr sz="2400" dirty="0">
                <a:latin typeface="Arial"/>
                <a:cs typeface="Arial"/>
              </a:rPr>
              <a:t>kua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māramatanga ki </a:t>
            </a:r>
            <a:r>
              <a:rPr sz="2400" spc="-5" dirty="0">
                <a:latin typeface="Arial"/>
                <a:cs typeface="Arial"/>
              </a:rPr>
              <a:t>ēnei āhuatanga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whā: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tikanga </a:t>
            </a:r>
            <a:r>
              <a:rPr sz="2400" spc="-5" dirty="0">
                <a:latin typeface="Arial"/>
                <a:cs typeface="Arial"/>
              </a:rPr>
              <a:t>pāngarau </a:t>
            </a:r>
            <a:r>
              <a:rPr sz="2400" dirty="0">
                <a:latin typeface="Arial"/>
                <a:cs typeface="Arial"/>
              </a:rPr>
              <a:t>o tēnei mea te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take mō te </a:t>
            </a:r>
            <a:r>
              <a:rPr sz="2400" spc="-5" dirty="0">
                <a:latin typeface="Arial"/>
                <a:cs typeface="Arial"/>
              </a:rPr>
              <a:t>whakaako </a:t>
            </a:r>
            <a:r>
              <a:rPr sz="2400" dirty="0">
                <a:latin typeface="Arial"/>
                <a:cs typeface="Arial"/>
              </a:rPr>
              <a:t>i 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Ngā huatau </a:t>
            </a:r>
            <a:r>
              <a:rPr sz="2400" dirty="0">
                <a:latin typeface="Arial"/>
                <a:cs typeface="Arial"/>
              </a:rPr>
              <a:t>matua o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whakamahi </a:t>
            </a:r>
            <a:r>
              <a:rPr sz="2400" dirty="0">
                <a:latin typeface="Arial"/>
                <a:cs typeface="Arial"/>
              </a:rPr>
              <a:t>i te ripanga rorohiko i roto i te mahi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30" y="600964"/>
            <a:ext cx="7468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tēnei mea te</a:t>
            </a:r>
            <a:r>
              <a:rPr spc="-70" dirty="0"/>
              <a:t> </a:t>
            </a:r>
            <a:r>
              <a:rPr dirty="0"/>
              <a:t>tūponotanga?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360678"/>
            <a:ext cx="94049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latin typeface="Arial"/>
                <a:cs typeface="Arial"/>
              </a:rPr>
              <a:t>Anei ētahi </a:t>
            </a:r>
            <a:r>
              <a:rPr sz="2400" spc="10" dirty="0">
                <a:latin typeface="Arial"/>
                <a:cs typeface="Arial"/>
              </a:rPr>
              <a:t>atu </a:t>
            </a:r>
            <a:r>
              <a:rPr sz="2400" spc="15" dirty="0">
                <a:latin typeface="Arial"/>
                <a:cs typeface="Arial"/>
              </a:rPr>
              <a:t>pāpono. </a:t>
            </a:r>
            <a:r>
              <a:rPr sz="2400" spc="10" dirty="0">
                <a:latin typeface="Arial"/>
                <a:cs typeface="Arial"/>
              </a:rPr>
              <a:t>He aha ngā </a:t>
            </a:r>
            <a:r>
              <a:rPr sz="2400" spc="15" dirty="0">
                <a:latin typeface="Arial"/>
                <a:cs typeface="Arial"/>
              </a:rPr>
              <a:t>hua, </a:t>
            </a:r>
            <a:r>
              <a:rPr sz="2400" spc="10" dirty="0">
                <a:latin typeface="Arial"/>
                <a:cs typeface="Arial"/>
              </a:rPr>
              <a:t>ngā </a:t>
            </a:r>
            <a:r>
              <a:rPr sz="2400" spc="15" dirty="0">
                <a:latin typeface="Arial"/>
                <a:cs typeface="Arial"/>
              </a:rPr>
              <a:t>putanga rānei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15" dirty="0">
                <a:latin typeface="Arial"/>
                <a:cs typeface="Arial"/>
              </a:rPr>
              <a:t>hāngai  </a:t>
            </a:r>
            <a:r>
              <a:rPr sz="2400" spc="10" dirty="0">
                <a:latin typeface="Arial"/>
                <a:cs typeface="Arial"/>
              </a:rPr>
              <a:t>ana ki ia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pāpono: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299" y="6115558"/>
            <a:ext cx="93427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Māu e </a:t>
            </a:r>
            <a:r>
              <a:rPr sz="2400" spc="-5" dirty="0">
                <a:latin typeface="Arial"/>
                <a:cs typeface="Arial"/>
              </a:rPr>
              <a:t>whakaaro ētahi pāpono. He aha ngā hua, ngā putanga </a:t>
            </a:r>
            <a:r>
              <a:rPr sz="2400" dirty="0">
                <a:latin typeface="Arial"/>
                <a:cs typeface="Arial"/>
              </a:rPr>
              <a:t>rānei e  taea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mō </a:t>
            </a:r>
            <a:r>
              <a:rPr sz="2400" spc="-5" dirty="0">
                <a:latin typeface="Arial"/>
                <a:cs typeface="Arial"/>
              </a:rPr>
              <a:t>ia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pāpono?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3999" y="2268004"/>
          <a:ext cx="9707245" cy="3599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2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781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pāpono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76B1"/>
                    </a:solidFill>
                  </a:tcPr>
                </a:tc>
                <a:tc>
                  <a:txBody>
                    <a:bodyPr/>
                    <a:lstStyle/>
                    <a:p>
                      <a:pPr marL="6400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ngā hua, ngā putanga e taea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7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pōti</a:t>
                      </a:r>
                      <a:r>
                        <a:rPr sz="1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kāwanatanga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6CB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6CB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tango </a:t>
                      </a:r>
                      <a:r>
                        <a:rPr sz="1800" dirty="0">
                          <a:solidFill>
                            <a:srgbClr val="6D6E71"/>
                          </a:solidFill>
                          <a:latin typeface="Arial"/>
                          <a:cs typeface="Arial"/>
                        </a:rPr>
                        <a:t>matapōkere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tētahi kāri i te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pūkei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kāri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spc="-5" dirty="0">
                          <a:solidFill>
                            <a:srgbClr val="6D6E71"/>
                          </a:solidFill>
                          <a:latin typeface="Arial"/>
                          <a:cs typeface="Arial"/>
                        </a:rPr>
                        <a:t>whana </a:t>
                      </a:r>
                      <a:r>
                        <a:rPr sz="1800" dirty="0">
                          <a:solidFill>
                            <a:srgbClr val="6D6E71"/>
                          </a:solidFill>
                          <a:latin typeface="Arial"/>
                          <a:cs typeface="Arial"/>
                        </a:rPr>
                        <a:t>kōura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tētahi kēmu</a:t>
                      </a:r>
                      <a:r>
                        <a:rPr sz="1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whutupōro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6CB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6CB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 marL="78105" marR="255904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pīrori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ētahi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mataono tau e rua me te tāpiri  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ngā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tau ka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puta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870" y="600964"/>
            <a:ext cx="8969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</a:t>
            </a:r>
            <a:r>
              <a:rPr dirty="0"/>
              <a:t>e whakaakona </a:t>
            </a:r>
            <a:r>
              <a:rPr spc="-5" dirty="0"/>
              <a:t>ai te</a:t>
            </a:r>
            <a:r>
              <a:rPr spc="-85" dirty="0"/>
              <a:t> </a:t>
            </a:r>
            <a:r>
              <a:rPr dirty="0"/>
              <a:t>tūponotanga?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870" y="600964"/>
            <a:ext cx="8969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</a:t>
            </a:r>
            <a:r>
              <a:rPr dirty="0"/>
              <a:t>e whakaakona </a:t>
            </a:r>
            <a:r>
              <a:rPr spc="-5" dirty="0"/>
              <a:t>ai te</a:t>
            </a:r>
            <a:r>
              <a:rPr spc="-85" dirty="0"/>
              <a:t> </a:t>
            </a:r>
            <a:r>
              <a:rPr dirty="0"/>
              <a:t>tūponotanga?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452270"/>
            <a:ext cx="9465310" cy="184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03300">
              <a:lnSpc>
                <a:spcPct val="1492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nui </a:t>
            </a:r>
            <a:r>
              <a:rPr sz="2400" dirty="0">
                <a:latin typeface="Arial"/>
                <a:cs typeface="Arial"/>
              </a:rPr>
              <a:t>te kitea o te tūponotanga i tō tātou </a:t>
            </a:r>
            <a:r>
              <a:rPr sz="2400" spc="-5" dirty="0">
                <a:latin typeface="Arial"/>
                <a:cs typeface="Arial"/>
              </a:rPr>
              <a:t>ao. </a:t>
            </a:r>
            <a:r>
              <a:rPr sz="2400" dirty="0">
                <a:latin typeface="Arial"/>
                <a:cs typeface="Arial"/>
              </a:rPr>
              <a:t>Anei </a:t>
            </a:r>
            <a:r>
              <a:rPr sz="2400" spc="-5" dirty="0">
                <a:latin typeface="Arial"/>
                <a:cs typeface="Arial"/>
              </a:rPr>
              <a:t>ētahi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 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pakihi</a:t>
            </a:r>
            <a:endParaRPr sz="2400">
              <a:latin typeface="Arial"/>
              <a:cs typeface="Arial"/>
            </a:endParaRPr>
          </a:p>
          <a:p>
            <a:pPr marL="469265" marR="5080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tūponotanga ka </a:t>
            </a:r>
            <a:r>
              <a:rPr sz="2400" spc="-5" dirty="0">
                <a:latin typeface="Arial"/>
                <a:cs typeface="Arial"/>
              </a:rPr>
              <a:t>eke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100 </a:t>
            </a:r>
            <a:r>
              <a:rPr sz="2400" dirty="0">
                <a:latin typeface="Arial"/>
                <a:cs typeface="Arial"/>
              </a:rPr>
              <a:t>te maha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tōtiti ka </a:t>
            </a:r>
            <a:r>
              <a:rPr sz="2400" spc="-5" dirty="0">
                <a:latin typeface="Arial"/>
                <a:cs typeface="Arial"/>
              </a:rPr>
              <a:t>hokona </a:t>
            </a:r>
            <a:r>
              <a:rPr sz="2400" dirty="0">
                <a:latin typeface="Arial"/>
                <a:cs typeface="Arial"/>
              </a:rPr>
              <a:t>i te  rā mahi moni o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kura.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870" y="600964"/>
            <a:ext cx="8969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</a:t>
            </a:r>
            <a:r>
              <a:rPr dirty="0"/>
              <a:t>e whakaakona </a:t>
            </a:r>
            <a:r>
              <a:rPr spc="-5" dirty="0"/>
              <a:t>ai te</a:t>
            </a:r>
            <a:r>
              <a:rPr spc="-85" dirty="0"/>
              <a:t> </a:t>
            </a:r>
            <a:r>
              <a:rPr dirty="0"/>
              <a:t>tūponotanga?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452270"/>
            <a:ext cx="9648825" cy="331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86815">
              <a:lnSpc>
                <a:spcPct val="1492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nui </a:t>
            </a:r>
            <a:r>
              <a:rPr sz="2400" dirty="0">
                <a:latin typeface="Arial"/>
                <a:cs typeface="Arial"/>
              </a:rPr>
              <a:t>te kitea o te tūponotanga i tō tātou </a:t>
            </a:r>
            <a:r>
              <a:rPr sz="2400" spc="-5" dirty="0">
                <a:latin typeface="Arial"/>
                <a:cs typeface="Arial"/>
              </a:rPr>
              <a:t>ao. </a:t>
            </a:r>
            <a:r>
              <a:rPr sz="2400" dirty="0">
                <a:latin typeface="Arial"/>
                <a:cs typeface="Arial"/>
              </a:rPr>
              <a:t>Anei </a:t>
            </a:r>
            <a:r>
              <a:rPr sz="2400" spc="-5" dirty="0">
                <a:latin typeface="Arial"/>
                <a:cs typeface="Arial"/>
              </a:rPr>
              <a:t>ētahi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 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pakihi</a:t>
            </a:r>
            <a:endParaRPr sz="2400">
              <a:latin typeface="Arial"/>
              <a:cs typeface="Arial"/>
            </a:endParaRPr>
          </a:p>
          <a:p>
            <a:pPr marL="469900" marR="188595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tūponotanga ka </a:t>
            </a:r>
            <a:r>
              <a:rPr sz="2400" spc="-5" dirty="0">
                <a:latin typeface="Arial"/>
                <a:cs typeface="Arial"/>
              </a:rPr>
              <a:t>eke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100 </a:t>
            </a:r>
            <a:r>
              <a:rPr sz="2400" dirty="0">
                <a:latin typeface="Arial"/>
                <a:cs typeface="Arial"/>
              </a:rPr>
              <a:t>te maha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tōtiti ka </a:t>
            </a:r>
            <a:r>
              <a:rPr sz="2400" spc="-5" dirty="0">
                <a:latin typeface="Arial"/>
                <a:cs typeface="Arial"/>
              </a:rPr>
              <a:t>hokona </a:t>
            </a:r>
            <a:r>
              <a:rPr sz="2400" dirty="0">
                <a:latin typeface="Arial"/>
                <a:cs typeface="Arial"/>
              </a:rPr>
              <a:t>i te  rā mahi moni o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kura.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hākinakina</a:t>
            </a:r>
            <a:endParaRPr sz="2400">
              <a:latin typeface="Arial"/>
              <a:cs typeface="Arial"/>
            </a:endParaRPr>
          </a:p>
          <a:p>
            <a:pPr marL="469900" marR="5080">
              <a:lnSpc>
                <a:spcPct val="100000"/>
              </a:lnSpc>
            </a:pPr>
            <a:r>
              <a:rPr sz="2400" spc="-14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rerekē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ū o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whana kōura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kaiwhana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tētahi  </a:t>
            </a:r>
            <a:r>
              <a:rPr sz="2400" dirty="0">
                <a:latin typeface="Arial"/>
                <a:cs typeface="Arial"/>
              </a:rPr>
              <a:t>kēmu </a:t>
            </a:r>
            <a:r>
              <a:rPr sz="2400" spc="-5" dirty="0">
                <a:latin typeface="Arial"/>
                <a:cs typeface="Arial"/>
              </a:rPr>
              <a:t>whutupōro, </a:t>
            </a:r>
            <a:r>
              <a:rPr sz="2400" dirty="0">
                <a:latin typeface="Arial"/>
                <a:cs typeface="Arial"/>
              </a:rPr>
              <a:t>mēnā e </a:t>
            </a:r>
            <a:r>
              <a:rPr sz="2400" spc="-5" dirty="0">
                <a:latin typeface="Arial"/>
                <a:cs typeface="Arial"/>
              </a:rPr>
              <a:t>ua ana,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paki ana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870" y="600964"/>
            <a:ext cx="8969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</a:t>
            </a:r>
            <a:r>
              <a:rPr dirty="0"/>
              <a:t>e whakaakona </a:t>
            </a:r>
            <a:r>
              <a:rPr spc="-5" dirty="0"/>
              <a:t>ai te</a:t>
            </a:r>
            <a:r>
              <a:rPr spc="-85" dirty="0"/>
              <a:t> </a:t>
            </a:r>
            <a:r>
              <a:rPr dirty="0"/>
              <a:t>tūponotanga?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452270"/>
            <a:ext cx="9648825" cy="477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86815">
              <a:lnSpc>
                <a:spcPct val="1492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nui </a:t>
            </a:r>
            <a:r>
              <a:rPr sz="2400" dirty="0">
                <a:latin typeface="Arial"/>
                <a:cs typeface="Arial"/>
              </a:rPr>
              <a:t>te kitea o te tūponotanga i tō tātou </a:t>
            </a:r>
            <a:r>
              <a:rPr sz="2400" spc="-5" dirty="0">
                <a:latin typeface="Arial"/>
                <a:cs typeface="Arial"/>
              </a:rPr>
              <a:t>ao. </a:t>
            </a:r>
            <a:r>
              <a:rPr sz="2400" dirty="0">
                <a:latin typeface="Arial"/>
                <a:cs typeface="Arial"/>
              </a:rPr>
              <a:t>Anei </a:t>
            </a:r>
            <a:r>
              <a:rPr sz="2400" spc="-5" dirty="0">
                <a:latin typeface="Arial"/>
                <a:cs typeface="Arial"/>
              </a:rPr>
              <a:t>ētahi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 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pakihi</a:t>
            </a:r>
            <a:endParaRPr sz="2400">
              <a:latin typeface="Arial"/>
              <a:cs typeface="Arial"/>
            </a:endParaRPr>
          </a:p>
          <a:p>
            <a:pPr marL="469900" marR="188595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tūponotanga ka </a:t>
            </a:r>
            <a:r>
              <a:rPr sz="2400" spc="-5" dirty="0">
                <a:latin typeface="Arial"/>
                <a:cs typeface="Arial"/>
              </a:rPr>
              <a:t>eke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100 </a:t>
            </a:r>
            <a:r>
              <a:rPr sz="2400" dirty="0">
                <a:latin typeface="Arial"/>
                <a:cs typeface="Arial"/>
              </a:rPr>
              <a:t>te maha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tōtiti ka </a:t>
            </a:r>
            <a:r>
              <a:rPr sz="2400" spc="-5" dirty="0">
                <a:latin typeface="Arial"/>
                <a:cs typeface="Arial"/>
              </a:rPr>
              <a:t>hokona </a:t>
            </a:r>
            <a:r>
              <a:rPr sz="2400" dirty="0">
                <a:latin typeface="Arial"/>
                <a:cs typeface="Arial"/>
              </a:rPr>
              <a:t>i te  rā mahi moni o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kura.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hākinakina</a:t>
            </a:r>
            <a:endParaRPr sz="2400">
              <a:latin typeface="Arial"/>
              <a:cs typeface="Arial"/>
            </a:endParaRPr>
          </a:p>
          <a:p>
            <a:pPr marL="469900" marR="5080">
              <a:lnSpc>
                <a:spcPct val="100000"/>
              </a:lnSpc>
            </a:pPr>
            <a:r>
              <a:rPr sz="2400" spc="-14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rerekē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ū o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whana kōura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kaiwhana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tētahi  </a:t>
            </a:r>
            <a:r>
              <a:rPr sz="2400" dirty="0">
                <a:latin typeface="Arial"/>
                <a:cs typeface="Arial"/>
              </a:rPr>
              <a:t>kēmu </a:t>
            </a:r>
            <a:r>
              <a:rPr sz="2400" spc="-5" dirty="0">
                <a:latin typeface="Arial"/>
                <a:cs typeface="Arial"/>
              </a:rPr>
              <a:t>whutupōro, </a:t>
            </a:r>
            <a:r>
              <a:rPr sz="2400" dirty="0">
                <a:latin typeface="Arial"/>
                <a:cs typeface="Arial"/>
              </a:rPr>
              <a:t>mēnā e </a:t>
            </a:r>
            <a:r>
              <a:rPr sz="2400" spc="-5" dirty="0">
                <a:latin typeface="Arial"/>
                <a:cs typeface="Arial"/>
              </a:rPr>
              <a:t>ua ana,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paki ana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hauora</a:t>
            </a:r>
            <a:endParaRPr sz="2400">
              <a:latin typeface="Arial"/>
              <a:cs typeface="Arial"/>
            </a:endParaRPr>
          </a:p>
          <a:p>
            <a:pPr marL="469900" marR="1001394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He nui </a:t>
            </a:r>
            <a:r>
              <a:rPr sz="2400" dirty="0">
                <a:latin typeface="Arial"/>
                <a:cs typeface="Arial"/>
              </a:rPr>
              <a:t>kē </a:t>
            </a:r>
            <a:r>
              <a:rPr sz="2400" spc="-5" dirty="0">
                <a:latin typeface="Arial"/>
                <a:cs typeface="Arial"/>
              </a:rPr>
              <a:t>atu </a:t>
            </a:r>
            <a:r>
              <a:rPr sz="2400" dirty="0">
                <a:latin typeface="Arial"/>
                <a:cs typeface="Arial"/>
              </a:rPr>
              <a:t>te tūponotanga ka </a:t>
            </a:r>
            <a:r>
              <a:rPr sz="2400" spc="-5" dirty="0">
                <a:latin typeface="Arial"/>
                <a:cs typeface="Arial"/>
              </a:rPr>
              <a:t>pāngia </a:t>
            </a:r>
            <a:r>
              <a:rPr sz="2400" dirty="0">
                <a:latin typeface="Arial"/>
                <a:cs typeface="Arial"/>
              </a:rPr>
              <a:t>te tangata ki te mate  </a:t>
            </a:r>
            <a:r>
              <a:rPr sz="2400" spc="-5" dirty="0">
                <a:latin typeface="Arial"/>
                <a:cs typeface="Arial"/>
              </a:rPr>
              <a:t>pukupuku </a:t>
            </a: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tangata momo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hikareti.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870" y="600964"/>
            <a:ext cx="8969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</a:t>
            </a:r>
            <a:r>
              <a:rPr dirty="0"/>
              <a:t>e whakaakona </a:t>
            </a:r>
            <a:r>
              <a:rPr spc="-5" dirty="0"/>
              <a:t>ai te</a:t>
            </a:r>
            <a:r>
              <a:rPr spc="-85" dirty="0"/>
              <a:t> </a:t>
            </a:r>
            <a:r>
              <a:rPr dirty="0"/>
              <a:t>tūponotanga?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452270"/>
            <a:ext cx="9648825" cy="5506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86815">
              <a:lnSpc>
                <a:spcPct val="1492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nui </a:t>
            </a:r>
            <a:r>
              <a:rPr sz="2400" dirty="0">
                <a:latin typeface="Arial"/>
                <a:cs typeface="Arial"/>
              </a:rPr>
              <a:t>te kitea o te tūponotanga i tō tātou </a:t>
            </a:r>
            <a:r>
              <a:rPr sz="2400" spc="-5" dirty="0">
                <a:latin typeface="Arial"/>
                <a:cs typeface="Arial"/>
              </a:rPr>
              <a:t>ao. </a:t>
            </a:r>
            <a:r>
              <a:rPr sz="2400" dirty="0">
                <a:latin typeface="Arial"/>
                <a:cs typeface="Arial"/>
              </a:rPr>
              <a:t>Anei </a:t>
            </a:r>
            <a:r>
              <a:rPr sz="2400" spc="-5" dirty="0">
                <a:latin typeface="Arial"/>
                <a:cs typeface="Arial"/>
              </a:rPr>
              <a:t>ētahi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 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pakihi</a:t>
            </a:r>
            <a:endParaRPr sz="2400">
              <a:latin typeface="Arial"/>
              <a:cs typeface="Arial"/>
            </a:endParaRPr>
          </a:p>
          <a:p>
            <a:pPr marL="469900" marR="188595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tūponotanga ka </a:t>
            </a:r>
            <a:r>
              <a:rPr sz="2400" spc="-5" dirty="0">
                <a:latin typeface="Arial"/>
                <a:cs typeface="Arial"/>
              </a:rPr>
              <a:t>eke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100 </a:t>
            </a:r>
            <a:r>
              <a:rPr sz="2400" dirty="0">
                <a:latin typeface="Arial"/>
                <a:cs typeface="Arial"/>
              </a:rPr>
              <a:t>te maha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tōtiti ka </a:t>
            </a:r>
            <a:r>
              <a:rPr sz="2400" spc="-5" dirty="0">
                <a:latin typeface="Arial"/>
                <a:cs typeface="Arial"/>
              </a:rPr>
              <a:t>hokona </a:t>
            </a:r>
            <a:r>
              <a:rPr sz="2400" dirty="0">
                <a:latin typeface="Arial"/>
                <a:cs typeface="Arial"/>
              </a:rPr>
              <a:t>i te  rā mahi moni o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kura.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hākinakina</a:t>
            </a:r>
            <a:endParaRPr sz="2400">
              <a:latin typeface="Arial"/>
              <a:cs typeface="Arial"/>
            </a:endParaRPr>
          </a:p>
          <a:p>
            <a:pPr marL="469900" marR="5080">
              <a:lnSpc>
                <a:spcPct val="100000"/>
              </a:lnSpc>
            </a:pPr>
            <a:r>
              <a:rPr sz="2400" spc="-14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rerekē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ū o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whana kōura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te </a:t>
            </a:r>
            <a:r>
              <a:rPr sz="2400" spc="-15" dirty="0">
                <a:latin typeface="Arial"/>
                <a:cs typeface="Arial"/>
              </a:rPr>
              <a:t>kaiwhana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tētahi  </a:t>
            </a:r>
            <a:r>
              <a:rPr sz="2400" dirty="0">
                <a:latin typeface="Arial"/>
                <a:cs typeface="Arial"/>
              </a:rPr>
              <a:t>kēmu </a:t>
            </a:r>
            <a:r>
              <a:rPr sz="2400" spc="-5" dirty="0">
                <a:latin typeface="Arial"/>
                <a:cs typeface="Arial"/>
              </a:rPr>
              <a:t>whutupōro, </a:t>
            </a:r>
            <a:r>
              <a:rPr sz="2400" dirty="0">
                <a:latin typeface="Arial"/>
                <a:cs typeface="Arial"/>
              </a:rPr>
              <a:t>mēnā e </a:t>
            </a:r>
            <a:r>
              <a:rPr sz="2400" spc="-5" dirty="0">
                <a:latin typeface="Arial"/>
                <a:cs typeface="Arial"/>
              </a:rPr>
              <a:t>ua ana,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paki ana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hauora</a:t>
            </a:r>
            <a:endParaRPr sz="2400">
              <a:latin typeface="Arial"/>
              <a:cs typeface="Arial"/>
            </a:endParaRPr>
          </a:p>
          <a:p>
            <a:pPr marL="469900" marR="1001394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He nui </a:t>
            </a:r>
            <a:r>
              <a:rPr sz="2400" dirty="0">
                <a:latin typeface="Arial"/>
                <a:cs typeface="Arial"/>
              </a:rPr>
              <a:t>kē </a:t>
            </a:r>
            <a:r>
              <a:rPr sz="2400" spc="-5" dirty="0">
                <a:latin typeface="Arial"/>
                <a:cs typeface="Arial"/>
              </a:rPr>
              <a:t>atu </a:t>
            </a:r>
            <a:r>
              <a:rPr sz="2400" dirty="0">
                <a:latin typeface="Arial"/>
                <a:cs typeface="Arial"/>
              </a:rPr>
              <a:t>te tūponotanga ka </a:t>
            </a:r>
            <a:r>
              <a:rPr sz="2400" spc="-5" dirty="0">
                <a:latin typeface="Arial"/>
                <a:cs typeface="Arial"/>
              </a:rPr>
              <a:t>pāngia </a:t>
            </a:r>
            <a:r>
              <a:rPr sz="2400" dirty="0">
                <a:latin typeface="Arial"/>
                <a:cs typeface="Arial"/>
              </a:rPr>
              <a:t>te tangata ki te mate  </a:t>
            </a:r>
            <a:r>
              <a:rPr sz="2400" spc="-5" dirty="0">
                <a:latin typeface="Arial"/>
                <a:cs typeface="Arial"/>
              </a:rPr>
              <a:t>pukupuku </a:t>
            </a: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tangata momo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hikareti.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He aha ētahi atu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64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62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4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252" y="600964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Ngā Huatau Matua </a:t>
            </a:r>
            <a:r>
              <a:rPr sz="3600" b="1" dirty="0">
                <a:latin typeface="Arial"/>
                <a:cs typeface="Arial"/>
              </a:rPr>
              <a:t>o </a:t>
            </a:r>
            <a:r>
              <a:rPr sz="3600" b="1" spc="-5" dirty="0">
                <a:latin typeface="Arial"/>
                <a:cs typeface="Arial"/>
              </a:rPr>
              <a:t>te</a:t>
            </a:r>
            <a:r>
              <a:rPr sz="3600" b="1" spc="-7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Tūponotanga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299" y="1618589"/>
            <a:ext cx="93249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1. </a:t>
            </a:r>
            <a:r>
              <a:rPr sz="2800" dirty="0">
                <a:latin typeface="Arial"/>
                <a:cs typeface="Arial"/>
              </a:rPr>
              <a:t>E toru </a:t>
            </a:r>
            <a:r>
              <a:rPr sz="2800" spc="-5" dirty="0">
                <a:latin typeface="Arial"/>
                <a:cs typeface="Arial"/>
              </a:rPr>
              <a:t>ngā pūtakenga </a:t>
            </a:r>
            <a:r>
              <a:rPr sz="2800" dirty="0">
                <a:latin typeface="Arial"/>
                <a:cs typeface="Arial"/>
              </a:rPr>
              <a:t>o te tūponotanga o tētahi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putanga: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64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378440"/>
            <a:ext cx="9324975" cy="1630045"/>
          </a:xfrm>
          <a:prstGeom prst="rect">
            <a:avLst/>
          </a:prstGeom>
        </p:spPr>
        <p:txBody>
          <a:bodyPr vert="horz" wrap="square" lIns="0" tIns="2527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2800" spc="-5" dirty="0">
                <a:latin typeface="Arial"/>
                <a:cs typeface="Arial"/>
              </a:rPr>
              <a:t>1. </a:t>
            </a:r>
            <a:r>
              <a:rPr sz="2800" dirty="0">
                <a:latin typeface="Arial"/>
                <a:cs typeface="Arial"/>
              </a:rPr>
              <a:t>E toru </a:t>
            </a:r>
            <a:r>
              <a:rPr sz="2800" spc="-5" dirty="0">
                <a:latin typeface="Arial"/>
                <a:cs typeface="Arial"/>
              </a:rPr>
              <a:t>ngā pūtakenga </a:t>
            </a:r>
            <a:r>
              <a:rPr sz="2800" dirty="0">
                <a:latin typeface="Arial"/>
                <a:cs typeface="Arial"/>
              </a:rPr>
              <a:t>o te tūponotanga o tētahi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putanga:</a:t>
            </a:r>
            <a:endParaRPr sz="2800">
              <a:latin typeface="Arial"/>
              <a:cs typeface="Arial"/>
            </a:endParaRPr>
          </a:p>
          <a:p>
            <a:pPr marL="393700" marR="503555" indent="-381000">
              <a:lnSpc>
                <a:spcPct val="100000"/>
              </a:lnSpc>
              <a:spcBef>
                <a:spcPts val="162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titiro </a:t>
            </a:r>
            <a:r>
              <a:rPr sz="2400" spc="-5" dirty="0">
                <a:latin typeface="Arial"/>
                <a:cs typeface="Arial"/>
              </a:rPr>
              <a:t>whakamuri </a:t>
            </a:r>
            <a:r>
              <a:rPr sz="2400" dirty="0">
                <a:latin typeface="Arial"/>
                <a:cs typeface="Arial"/>
              </a:rPr>
              <a:t>ki taua </a:t>
            </a:r>
            <a:r>
              <a:rPr sz="2400" spc="-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 wā </a:t>
            </a:r>
            <a:r>
              <a:rPr sz="2400" dirty="0">
                <a:latin typeface="Arial"/>
                <a:cs typeface="Arial"/>
              </a:rPr>
              <a:t>o mua.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tauira:  te tūponotanga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mahana te marama o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Kohitātea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26960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</a:t>
            </a:r>
            <a:r>
              <a:rPr dirty="0"/>
              <a:t>Whāinga </a:t>
            </a:r>
            <a:r>
              <a:rPr spc="-5" dirty="0"/>
              <a:t>mō tēnei</a:t>
            </a:r>
            <a:r>
              <a:rPr spc="-225" dirty="0"/>
              <a:t> </a:t>
            </a:r>
            <a:r>
              <a:rPr spc="-5" dirty="0"/>
              <a:t>Akoranga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4500" y="1462265"/>
            <a:ext cx="8068309" cy="1260475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800" spc="-20" dirty="0">
                <a:latin typeface="Arial"/>
                <a:cs typeface="Arial"/>
              </a:rPr>
              <a:t>Kia </a:t>
            </a:r>
            <a:r>
              <a:rPr sz="2800" spc="-25" dirty="0">
                <a:latin typeface="Arial"/>
                <a:cs typeface="Arial"/>
              </a:rPr>
              <a:t>mārama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ki: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469900" algn="l"/>
              </a:tabLst>
            </a:pPr>
            <a:r>
              <a:rPr sz="2800" spc="-15" dirty="0">
                <a:latin typeface="Arial"/>
                <a:cs typeface="Arial"/>
              </a:rPr>
              <a:t>1.	</a:t>
            </a:r>
            <a:r>
              <a:rPr sz="2800" spc="-170" dirty="0">
                <a:latin typeface="Arial"/>
                <a:cs typeface="Arial"/>
              </a:rPr>
              <a:t>Te </a:t>
            </a:r>
            <a:r>
              <a:rPr sz="2800" spc="-30" dirty="0">
                <a:latin typeface="Arial"/>
                <a:cs typeface="Arial"/>
              </a:rPr>
              <a:t>tikanga pāngarau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25" dirty="0">
                <a:latin typeface="Arial"/>
                <a:cs typeface="Arial"/>
              </a:rPr>
              <a:t>tēnei </a:t>
            </a:r>
            <a:r>
              <a:rPr sz="2800" spc="-20" dirty="0">
                <a:latin typeface="Arial"/>
                <a:cs typeface="Arial"/>
              </a:rPr>
              <a:t>mea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64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378440"/>
            <a:ext cx="9324975" cy="3093085"/>
          </a:xfrm>
          <a:prstGeom prst="rect">
            <a:avLst/>
          </a:prstGeom>
        </p:spPr>
        <p:txBody>
          <a:bodyPr vert="horz" wrap="square" lIns="0" tIns="2527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2800" spc="-5" dirty="0">
                <a:latin typeface="Arial"/>
                <a:cs typeface="Arial"/>
              </a:rPr>
              <a:t>1. </a:t>
            </a:r>
            <a:r>
              <a:rPr sz="2800" dirty="0">
                <a:latin typeface="Arial"/>
                <a:cs typeface="Arial"/>
              </a:rPr>
              <a:t>E toru </a:t>
            </a:r>
            <a:r>
              <a:rPr sz="2800" spc="-5" dirty="0">
                <a:latin typeface="Arial"/>
                <a:cs typeface="Arial"/>
              </a:rPr>
              <a:t>ngā pūtakenga </a:t>
            </a:r>
            <a:r>
              <a:rPr sz="2800" dirty="0">
                <a:latin typeface="Arial"/>
                <a:cs typeface="Arial"/>
              </a:rPr>
              <a:t>o te tūponotanga o tētahi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putanga:</a:t>
            </a:r>
            <a:endParaRPr sz="2800">
              <a:latin typeface="Arial"/>
              <a:cs typeface="Arial"/>
            </a:endParaRPr>
          </a:p>
          <a:p>
            <a:pPr marL="393700" marR="503555" indent="-381000">
              <a:lnSpc>
                <a:spcPct val="100000"/>
              </a:lnSpc>
              <a:spcBef>
                <a:spcPts val="162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titiro </a:t>
            </a:r>
            <a:r>
              <a:rPr sz="2400" spc="-5" dirty="0">
                <a:latin typeface="Arial"/>
                <a:cs typeface="Arial"/>
              </a:rPr>
              <a:t>whakamuri </a:t>
            </a:r>
            <a:r>
              <a:rPr sz="2400" dirty="0">
                <a:latin typeface="Arial"/>
                <a:cs typeface="Arial"/>
              </a:rPr>
              <a:t>ki taua </a:t>
            </a:r>
            <a:r>
              <a:rPr sz="2400" spc="-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 wā </a:t>
            </a:r>
            <a:r>
              <a:rPr sz="2400" dirty="0">
                <a:latin typeface="Arial"/>
                <a:cs typeface="Arial"/>
              </a:rPr>
              <a:t>o mua.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tauira:  te tūponotanga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mahana te marama o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Kohitātea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whakahaere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whakamātau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tūponotanga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Hei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  <a:p>
            <a:pPr marL="393700" marR="24511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te tūponotanga ka </a:t>
            </a:r>
            <a:r>
              <a:rPr sz="2400" spc="-5" dirty="0">
                <a:latin typeface="Arial"/>
                <a:cs typeface="Arial"/>
              </a:rPr>
              <a:t>12 </a:t>
            </a:r>
            <a:r>
              <a:rPr sz="2400" dirty="0">
                <a:latin typeface="Arial"/>
                <a:cs typeface="Arial"/>
              </a:rPr>
              <a:t>te tapeke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tau ka </a:t>
            </a:r>
            <a:r>
              <a:rPr sz="2400" spc="-5" dirty="0">
                <a:latin typeface="Arial"/>
                <a:cs typeface="Arial"/>
              </a:rPr>
              <a:t>puta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pīroritanga 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ētahi </a:t>
            </a:r>
            <a:r>
              <a:rPr sz="2400" dirty="0">
                <a:latin typeface="Arial"/>
                <a:cs typeface="Arial"/>
              </a:rPr>
              <a:t>mataono tau 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64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378440"/>
            <a:ext cx="9324975" cy="4190365"/>
          </a:xfrm>
          <a:prstGeom prst="rect">
            <a:avLst/>
          </a:prstGeom>
        </p:spPr>
        <p:txBody>
          <a:bodyPr vert="horz" wrap="square" lIns="0" tIns="2527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2800" spc="-5" dirty="0">
                <a:latin typeface="Arial"/>
                <a:cs typeface="Arial"/>
              </a:rPr>
              <a:t>1. </a:t>
            </a:r>
            <a:r>
              <a:rPr sz="2800" dirty="0">
                <a:latin typeface="Arial"/>
                <a:cs typeface="Arial"/>
              </a:rPr>
              <a:t>E toru </a:t>
            </a:r>
            <a:r>
              <a:rPr sz="2800" spc="-5" dirty="0">
                <a:latin typeface="Arial"/>
                <a:cs typeface="Arial"/>
              </a:rPr>
              <a:t>ngā pūtakenga </a:t>
            </a:r>
            <a:r>
              <a:rPr sz="2800" dirty="0">
                <a:latin typeface="Arial"/>
                <a:cs typeface="Arial"/>
              </a:rPr>
              <a:t>o te tūponotanga o tētahi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putanga:</a:t>
            </a:r>
            <a:endParaRPr sz="2800">
              <a:latin typeface="Arial"/>
              <a:cs typeface="Arial"/>
            </a:endParaRPr>
          </a:p>
          <a:p>
            <a:pPr marL="393700" marR="503555" indent="-381000">
              <a:lnSpc>
                <a:spcPct val="100000"/>
              </a:lnSpc>
              <a:spcBef>
                <a:spcPts val="162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titiro </a:t>
            </a:r>
            <a:r>
              <a:rPr sz="2400" spc="-5" dirty="0">
                <a:latin typeface="Arial"/>
                <a:cs typeface="Arial"/>
              </a:rPr>
              <a:t>whakamuri </a:t>
            </a:r>
            <a:r>
              <a:rPr sz="2400" dirty="0">
                <a:latin typeface="Arial"/>
                <a:cs typeface="Arial"/>
              </a:rPr>
              <a:t>ki taua </a:t>
            </a:r>
            <a:r>
              <a:rPr sz="2400" spc="-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 wā </a:t>
            </a:r>
            <a:r>
              <a:rPr sz="2400" dirty="0">
                <a:latin typeface="Arial"/>
                <a:cs typeface="Arial"/>
              </a:rPr>
              <a:t>o mua.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tauira:  te tūponotanga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mahana te marama o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Kohitātea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whakahaere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whakamātau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tūponotanga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Hei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  <a:p>
            <a:pPr marL="393700" marR="24511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te tūponotanga ka </a:t>
            </a:r>
            <a:r>
              <a:rPr sz="2400" spc="-5" dirty="0">
                <a:latin typeface="Arial"/>
                <a:cs typeface="Arial"/>
              </a:rPr>
              <a:t>12 </a:t>
            </a:r>
            <a:r>
              <a:rPr sz="2400" dirty="0">
                <a:latin typeface="Arial"/>
                <a:cs typeface="Arial"/>
              </a:rPr>
              <a:t>te tapeke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tau ka </a:t>
            </a:r>
            <a:r>
              <a:rPr sz="2400" spc="-5" dirty="0">
                <a:latin typeface="Arial"/>
                <a:cs typeface="Arial"/>
              </a:rPr>
              <a:t>puta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pīroritanga 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ētahi </a:t>
            </a:r>
            <a:r>
              <a:rPr sz="2400" dirty="0">
                <a:latin typeface="Arial"/>
                <a:cs typeface="Arial"/>
              </a:rPr>
              <a:t>mataono tau 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93700" marR="27305" indent="-3810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tātai tūponotanga </a:t>
            </a:r>
            <a:r>
              <a:rPr sz="2400" dirty="0">
                <a:latin typeface="Arial"/>
                <a:cs typeface="Arial"/>
              </a:rPr>
              <a:t>i runga </a:t>
            </a:r>
            <a:r>
              <a:rPr sz="2400" spc="-5" dirty="0">
                <a:latin typeface="Arial"/>
                <a:cs typeface="Arial"/>
              </a:rPr>
              <a:t>anō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whakaaro arorau</a:t>
            </a:r>
            <a:r>
              <a:rPr sz="2400" spc="-5" dirty="0">
                <a:latin typeface="Arial"/>
                <a:cs typeface="Arial"/>
              </a:rPr>
              <a:t>. Hei </a:t>
            </a:r>
            <a:r>
              <a:rPr sz="2400" dirty="0">
                <a:latin typeface="Arial"/>
                <a:cs typeface="Arial"/>
              </a:rPr>
              <a:t>tauira:  te tūponotanga ka </a:t>
            </a:r>
            <a:r>
              <a:rPr sz="2400" spc="-5" dirty="0">
                <a:latin typeface="Arial"/>
                <a:cs typeface="Arial"/>
              </a:rPr>
              <a:t>puta ētahi upoko </a:t>
            </a:r>
            <a:r>
              <a:rPr sz="2400" dirty="0">
                <a:latin typeface="Arial"/>
                <a:cs typeface="Arial"/>
              </a:rPr>
              <a:t>e rua i </a:t>
            </a:r>
            <a:r>
              <a:rPr sz="2400" spc="-5" dirty="0">
                <a:latin typeface="Arial"/>
                <a:cs typeface="Arial"/>
              </a:rPr>
              <a:t>ētahi piunga uka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299" y="1378428"/>
            <a:ext cx="9416415" cy="5114925"/>
          </a:xfrm>
          <a:prstGeom prst="rect">
            <a:avLst/>
          </a:prstGeom>
        </p:spPr>
        <p:txBody>
          <a:bodyPr vert="horz" wrap="square" lIns="0" tIns="2527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2800" spc="-5" dirty="0">
                <a:latin typeface="Arial"/>
                <a:cs typeface="Arial"/>
              </a:rPr>
              <a:t>1. </a:t>
            </a:r>
            <a:r>
              <a:rPr sz="2800" dirty="0">
                <a:latin typeface="Arial"/>
                <a:cs typeface="Arial"/>
              </a:rPr>
              <a:t>E toru </a:t>
            </a:r>
            <a:r>
              <a:rPr sz="2800" spc="-5" dirty="0">
                <a:latin typeface="Arial"/>
                <a:cs typeface="Arial"/>
              </a:rPr>
              <a:t>ngā pūtakenga </a:t>
            </a:r>
            <a:r>
              <a:rPr sz="2800" dirty="0">
                <a:latin typeface="Arial"/>
                <a:cs typeface="Arial"/>
              </a:rPr>
              <a:t>o te tūponotanga o tētahi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putanga:</a:t>
            </a:r>
            <a:endParaRPr sz="2800">
              <a:latin typeface="Arial"/>
              <a:cs typeface="Arial"/>
            </a:endParaRPr>
          </a:p>
          <a:p>
            <a:pPr marL="393700" marR="594995" indent="-381000">
              <a:lnSpc>
                <a:spcPct val="100000"/>
              </a:lnSpc>
              <a:spcBef>
                <a:spcPts val="162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titiro </a:t>
            </a:r>
            <a:r>
              <a:rPr sz="2400" spc="-5" dirty="0">
                <a:latin typeface="Arial"/>
                <a:cs typeface="Arial"/>
              </a:rPr>
              <a:t>whakamuri </a:t>
            </a:r>
            <a:r>
              <a:rPr sz="2400" dirty="0">
                <a:latin typeface="Arial"/>
                <a:cs typeface="Arial"/>
              </a:rPr>
              <a:t>ki taua </a:t>
            </a:r>
            <a:r>
              <a:rPr sz="2400" spc="-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 wā </a:t>
            </a:r>
            <a:r>
              <a:rPr sz="2400" dirty="0">
                <a:latin typeface="Arial"/>
                <a:cs typeface="Arial"/>
              </a:rPr>
              <a:t>o mua.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tauira:  te tūponotanga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mahana te marama o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Kohitātea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whakahaere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whakamātau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tūponotanga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Hei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  <a:p>
            <a:pPr marL="393700" marR="33655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te tūponotanga ka </a:t>
            </a:r>
            <a:r>
              <a:rPr sz="2400" spc="-5" dirty="0">
                <a:latin typeface="Arial"/>
                <a:cs typeface="Arial"/>
              </a:rPr>
              <a:t>12 </a:t>
            </a:r>
            <a:r>
              <a:rPr sz="2400" dirty="0">
                <a:latin typeface="Arial"/>
                <a:cs typeface="Arial"/>
              </a:rPr>
              <a:t>te tapeke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tau ka </a:t>
            </a:r>
            <a:r>
              <a:rPr sz="2400" spc="-5" dirty="0">
                <a:latin typeface="Arial"/>
                <a:cs typeface="Arial"/>
              </a:rPr>
              <a:t>puta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pīroritanga 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ētahi </a:t>
            </a:r>
            <a:r>
              <a:rPr sz="2400" dirty="0">
                <a:latin typeface="Arial"/>
                <a:cs typeface="Arial"/>
              </a:rPr>
              <a:t>mataono tau 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93700" marR="118745" indent="-3810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tātai tūponotanga </a:t>
            </a:r>
            <a:r>
              <a:rPr sz="2400" dirty="0">
                <a:latin typeface="Arial"/>
                <a:cs typeface="Arial"/>
              </a:rPr>
              <a:t>i runga </a:t>
            </a:r>
            <a:r>
              <a:rPr sz="2400" spc="-5" dirty="0">
                <a:latin typeface="Arial"/>
                <a:cs typeface="Arial"/>
              </a:rPr>
              <a:t>anō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whakaaro arorau</a:t>
            </a:r>
            <a:r>
              <a:rPr sz="2400" spc="-5" dirty="0">
                <a:latin typeface="Arial"/>
                <a:cs typeface="Arial"/>
              </a:rPr>
              <a:t>. Hei </a:t>
            </a:r>
            <a:r>
              <a:rPr sz="2400" dirty="0">
                <a:latin typeface="Arial"/>
                <a:cs typeface="Arial"/>
              </a:rPr>
              <a:t>tauira:  te tūponotanga ka </a:t>
            </a:r>
            <a:r>
              <a:rPr sz="2400" spc="-5" dirty="0">
                <a:latin typeface="Arial"/>
                <a:cs typeface="Arial"/>
              </a:rPr>
              <a:t>puta ētahi upoko </a:t>
            </a:r>
            <a:r>
              <a:rPr sz="2400" dirty="0">
                <a:latin typeface="Arial"/>
                <a:cs typeface="Arial"/>
              </a:rPr>
              <a:t>e rua i </a:t>
            </a:r>
            <a:r>
              <a:rPr sz="2400" spc="-5" dirty="0">
                <a:latin typeface="Arial"/>
                <a:cs typeface="Arial"/>
              </a:rPr>
              <a:t>ētahi piunga uka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He aha ētahi atu </a:t>
            </a:r>
            <a:r>
              <a:rPr sz="2800" dirty="0">
                <a:latin typeface="Arial"/>
                <a:cs typeface="Arial"/>
              </a:rPr>
              <a:t>tauira o </a:t>
            </a:r>
            <a:r>
              <a:rPr sz="2800" spc="-5" dirty="0">
                <a:latin typeface="Arial"/>
                <a:cs typeface="Arial"/>
              </a:rPr>
              <a:t>ēnei pūtakenga </a:t>
            </a:r>
            <a:r>
              <a:rPr sz="2800" dirty="0">
                <a:latin typeface="Arial"/>
                <a:cs typeface="Arial"/>
              </a:rPr>
              <a:t>o te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tūponotanga?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50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Ngā Huatau Matua </a:t>
            </a:r>
            <a:r>
              <a:rPr sz="3600" b="1" dirty="0">
                <a:latin typeface="Arial"/>
                <a:cs typeface="Arial"/>
              </a:rPr>
              <a:t>o </a:t>
            </a:r>
            <a:r>
              <a:rPr sz="3600" b="1" spc="-5" dirty="0">
                <a:latin typeface="Arial"/>
                <a:cs typeface="Arial"/>
              </a:rPr>
              <a:t>te</a:t>
            </a:r>
            <a:r>
              <a:rPr sz="3600" b="1" spc="-7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Tūponotanga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3299" y="1392402"/>
            <a:ext cx="76460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2.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whakamahia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hautau hei whakaatu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7178" y="2283168"/>
            <a:ext cx="6823062" cy="258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299" y="1392402"/>
            <a:ext cx="76460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2.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whakamahia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hautau hei whakaatu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648" y="5520004"/>
            <a:ext cx="7653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Whakaarohia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0%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7178" y="2283168"/>
            <a:ext cx="6823062" cy="258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299" y="1392402"/>
            <a:ext cx="76460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2.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whakamahia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hautau hei whakaatu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648" y="5415762"/>
            <a:ext cx="7992109" cy="96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Whakaarohia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0% </a:t>
            </a:r>
            <a:r>
              <a:rPr sz="2400" dirty="0">
                <a:latin typeface="Arial"/>
                <a:cs typeface="Arial"/>
              </a:rPr>
              <a:t>te tūponotanga.  Whakaarohia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100%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7178" y="2283168"/>
            <a:ext cx="6823062" cy="258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299" y="1392402"/>
            <a:ext cx="76460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2.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whakamahia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hautau hei whakaatu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648" y="5415762"/>
            <a:ext cx="7992109" cy="143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Whakaarohia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0% </a:t>
            </a:r>
            <a:r>
              <a:rPr sz="2400" dirty="0">
                <a:latin typeface="Arial"/>
                <a:cs typeface="Arial"/>
              </a:rPr>
              <a:t>te tūponotanga.  Whakaarohia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100%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  Whakaarohia tētahi </a:t>
            </a:r>
            <a:r>
              <a:rPr sz="2400" spc="-5" dirty="0">
                <a:latin typeface="Arial"/>
                <a:cs typeface="Arial"/>
              </a:rPr>
              <a:t>āhuatanga,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50%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7178" y="2283168"/>
            <a:ext cx="6823062" cy="258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766" y="600951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50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5766" y="600951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Hei</a:t>
            </a:r>
            <a:r>
              <a:rPr sz="3600" b="1" spc="-9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Whakaaroaro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3299" y="1565490"/>
            <a:ext cx="943991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Arial"/>
                <a:cs typeface="Arial"/>
              </a:rPr>
              <a:t>He aha </a:t>
            </a:r>
            <a:r>
              <a:rPr sz="2600" dirty="0">
                <a:latin typeface="Arial"/>
                <a:cs typeface="Arial"/>
              </a:rPr>
              <a:t>te tūponotanga ka toa te tīma </a:t>
            </a:r>
            <a:r>
              <a:rPr sz="2600" spc="-5" dirty="0">
                <a:latin typeface="Arial"/>
                <a:cs typeface="Arial"/>
              </a:rPr>
              <a:t>whutupōro </a:t>
            </a:r>
            <a:r>
              <a:rPr sz="2600" dirty="0">
                <a:latin typeface="Arial"/>
                <a:cs typeface="Arial"/>
              </a:rPr>
              <a:t>Ōpango i tā  rātou kēmu ki te tīma o </a:t>
            </a:r>
            <a:r>
              <a:rPr sz="2600" spc="-5" dirty="0">
                <a:latin typeface="Arial"/>
                <a:cs typeface="Arial"/>
              </a:rPr>
              <a:t>Hapanihi? He aha </a:t>
            </a:r>
            <a:r>
              <a:rPr sz="2600" dirty="0">
                <a:latin typeface="Arial"/>
                <a:cs typeface="Arial"/>
              </a:rPr>
              <a:t>i </a:t>
            </a:r>
            <a:r>
              <a:rPr sz="2600" spc="-5" dirty="0">
                <a:latin typeface="Arial"/>
                <a:cs typeface="Arial"/>
              </a:rPr>
              <a:t>pēnā ai </a:t>
            </a:r>
            <a:r>
              <a:rPr sz="2600" dirty="0">
                <a:latin typeface="Arial"/>
                <a:cs typeface="Arial"/>
              </a:rPr>
              <a:t>ō </a:t>
            </a:r>
            <a:r>
              <a:rPr sz="2600" spc="-5" dirty="0">
                <a:latin typeface="Arial"/>
                <a:cs typeface="Arial"/>
              </a:rPr>
              <a:t>whakaaro?  He ōrite, he </a:t>
            </a:r>
            <a:r>
              <a:rPr sz="2600" dirty="0">
                <a:latin typeface="Arial"/>
                <a:cs typeface="Arial"/>
              </a:rPr>
              <a:t>rerekē rānei ki </a:t>
            </a:r>
            <a:r>
              <a:rPr sz="2600" spc="-5" dirty="0">
                <a:latin typeface="Arial"/>
                <a:cs typeface="Arial"/>
              </a:rPr>
              <a:t>ngā whakaaro </a:t>
            </a:r>
            <a:r>
              <a:rPr sz="2600" dirty="0">
                <a:latin typeface="Arial"/>
                <a:cs typeface="Arial"/>
              </a:rPr>
              <a:t>o </a:t>
            </a:r>
            <a:r>
              <a:rPr sz="2600" spc="-5" dirty="0">
                <a:latin typeface="Arial"/>
                <a:cs typeface="Arial"/>
              </a:rPr>
              <a:t>ētahi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atu?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766" y="600951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marR="1701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</a:t>
            </a:r>
            <a:r>
              <a:rPr dirty="0"/>
              <a:t>te tūponotanga ka toa te tīma </a:t>
            </a:r>
            <a:r>
              <a:rPr spc="-5" dirty="0"/>
              <a:t>whutupōro </a:t>
            </a:r>
            <a:r>
              <a:rPr dirty="0"/>
              <a:t>Ōpango i tā  rātou kēmu ki te tīma o </a:t>
            </a:r>
            <a:r>
              <a:rPr spc="-5" dirty="0"/>
              <a:t>Hapanihi? He aha </a:t>
            </a:r>
            <a:r>
              <a:rPr dirty="0"/>
              <a:t>i </a:t>
            </a:r>
            <a:r>
              <a:rPr spc="-5" dirty="0"/>
              <a:t>pēnā ai </a:t>
            </a:r>
            <a:r>
              <a:rPr dirty="0"/>
              <a:t>ō </a:t>
            </a:r>
            <a:r>
              <a:rPr spc="-5" dirty="0"/>
              <a:t>whakaaro?  He ōrite, he </a:t>
            </a:r>
            <a:r>
              <a:rPr dirty="0"/>
              <a:t>rerekē rānei ki </a:t>
            </a:r>
            <a:r>
              <a:rPr spc="-5" dirty="0"/>
              <a:t>ngā whakaaro </a:t>
            </a:r>
            <a:r>
              <a:rPr dirty="0"/>
              <a:t>o </a:t>
            </a:r>
            <a:r>
              <a:rPr spc="-5" dirty="0"/>
              <a:t>ētahi</a:t>
            </a:r>
            <a:r>
              <a:rPr spc="-40" dirty="0"/>
              <a:t> </a:t>
            </a:r>
            <a:r>
              <a:rPr spc="-5" dirty="0"/>
              <a:t>atu?</a:t>
            </a:r>
          </a:p>
          <a:p>
            <a:pPr marL="158750"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71450" marR="5080">
              <a:lnSpc>
                <a:spcPct val="100000"/>
              </a:lnSpc>
            </a:pPr>
            <a:r>
              <a:rPr spc="-5" dirty="0"/>
              <a:t>He aha </a:t>
            </a:r>
            <a:r>
              <a:rPr dirty="0"/>
              <a:t>te tūponotanga ka toa te tīma </a:t>
            </a:r>
            <a:r>
              <a:rPr spc="-5" dirty="0"/>
              <a:t>whutupōro </a:t>
            </a:r>
            <a:r>
              <a:rPr dirty="0"/>
              <a:t>Ōpango i tā  rātou kēmu ki te tīma o Ahitereiria? </a:t>
            </a:r>
            <a:r>
              <a:rPr spc="-5" dirty="0"/>
              <a:t>He aha </a:t>
            </a:r>
            <a:r>
              <a:rPr dirty="0"/>
              <a:t>i </a:t>
            </a:r>
            <a:r>
              <a:rPr spc="-5" dirty="0"/>
              <a:t>pēnā ai </a:t>
            </a:r>
            <a:r>
              <a:rPr dirty="0"/>
              <a:t>ō</a:t>
            </a:r>
            <a:r>
              <a:rPr spc="-240" dirty="0"/>
              <a:t> </a:t>
            </a:r>
            <a:r>
              <a:rPr spc="-5" dirty="0"/>
              <a:t>whakaaro?  He ōrite, he </a:t>
            </a:r>
            <a:r>
              <a:rPr dirty="0"/>
              <a:t>rerekē rānei ki </a:t>
            </a:r>
            <a:r>
              <a:rPr spc="-5" dirty="0"/>
              <a:t>ngā whakaaro </a:t>
            </a:r>
            <a:r>
              <a:rPr dirty="0"/>
              <a:t>o </a:t>
            </a:r>
            <a:r>
              <a:rPr spc="-5" dirty="0"/>
              <a:t>ētahi</a:t>
            </a:r>
            <a:r>
              <a:rPr spc="-35" dirty="0"/>
              <a:t> </a:t>
            </a:r>
            <a:r>
              <a:rPr spc="-5" dirty="0"/>
              <a:t>atu?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26960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</a:t>
            </a:r>
            <a:r>
              <a:rPr dirty="0"/>
              <a:t>Whāinga </a:t>
            </a:r>
            <a:r>
              <a:rPr spc="-5" dirty="0"/>
              <a:t>mō tēnei</a:t>
            </a:r>
            <a:r>
              <a:rPr spc="-225" dirty="0"/>
              <a:t> </a:t>
            </a:r>
            <a:r>
              <a:rPr spc="-5" dirty="0"/>
              <a:t>Akoranga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4500" y="1462252"/>
            <a:ext cx="8068309" cy="2113915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800" spc="-20" dirty="0">
                <a:latin typeface="Arial"/>
                <a:cs typeface="Arial"/>
              </a:rPr>
              <a:t>Kia </a:t>
            </a:r>
            <a:r>
              <a:rPr sz="2800" spc="-25" dirty="0">
                <a:latin typeface="Arial"/>
                <a:cs typeface="Arial"/>
              </a:rPr>
              <a:t>mārama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ki: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5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800" spc="-170" dirty="0">
                <a:latin typeface="Arial"/>
                <a:cs typeface="Arial"/>
              </a:rPr>
              <a:t>Te </a:t>
            </a:r>
            <a:r>
              <a:rPr sz="2800" spc="-30" dirty="0">
                <a:latin typeface="Arial"/>
                <a:cs typeface="Arial"/>
              </a:rPr>
              <a:t>tikanga pāngarau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25" dirty="0">
                <a:latin typeface="Arial"/>
                <a:cs typeface="Arial"/>
              </a:rPr>
              <a:t>tēnei </a:t>
            </a:r>
            <a:r>
              <a:rPr sz="2800" spc="-20" dirty="0">
                <a:latin typeface="Arial"/>
                <a:cs typeface="Arial"/>
              </a:rPr>
              <a:t>mea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800" spc="-20" dirty="0">
                <a:latin typeface="Arial"/>
                <a:cs typeface="Arial"/>
              </a:rPr>
              <a:t>Ngā </a:t>
            </a:r>
            <a:r>
              <a:rPr sz="2800" spc="-25" dirty="0">
                <a:latin typeface="Arial"/>
                <a:cs typeface="Arial"/>
              </a:rPr>
              <a:t>take </a:t>
            </a:r>
            <a:r>
              <a:rPr sz="2800" spc="-15" dirty="0">
                <a:latin typeface="Arial"/>
                <a:cs typeface="Arial"/>
              </a:rPr>
              <a:t>mō te </a:t>
            </a:r>
            <a:r>
              <a:rPr sz="2800" spc="-30" dirty="0">
                <a:latin typeface="Arial"/>
                <a:cs typeface="Arial"/>
              </a:rPr>
              <a:t>whakaako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33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766" y="600951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marR="1701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</a:t>
            </a:r>
            <a:r>
              <a:rPr dirty="0"/>
              <a:t>te tūponotanga ka toa te tīma </a:t>
            </a:r>
            <a:r>
              <a:rPr spc="-5" dirty="0"/>
              <a:t>whutupōro </a:t>
            </a:r>
            <a:r>
              <a:rPr dirty="0"/>
              <a:t>Ōpango i tā  rātou kēmu ki te tīma o </a:t>
            </a:r>
            <a:r>
              <a:rPr spc="-5" dirty="0"/>
              <a:t>Hapanihi? He aha </a:t>
            </a:r>
            <a:r>
              <a:rPr dirty="0"/>
              <a:t>i </a:t>
            </a:r>
            <a:r>
              <a:rPr spc="-5" dirty="0"/>
              <a:t>pēnā ai </a:t>
            </a:r>
            <a:r>
              <a:rPr dirty="0"/>
              <a:t>ō </a:t>
            </a:r>
            <a:r>
              <a:rPr spc="-5" dirty="0"/>
              <a:t>whakaaro?  He ōrite, he </a:t>
            </a:r>
            <a:r>
              <a:rPr dirty="0"/>
              <a:t>rerekē rānei ki </a:t>
            </a:r>
            <a:r>
              <a:rPr spc="-5" dirty="0"/>
              <a:t>ngā whakaaro </a:t>
            </a:r>
            <a:r>
              <a:rPr dirty="0"/>
              <a:t>o </a:t>
            </a:r>
            <a:r>
              <a:rPr spc="-5" dirty="0"/>
              <a:t>ētahi</a:t>
            </a:r>
            <a:r>
              <a:rPr spc="-40" dirty="0"/>
              <a:t> </a:t>
            </a:r>
            <a:r>
              <a:rPr spc="-5" dirty="0"/>
              <a:t>atu?</a:t>
            </a:r>
          </a:p>
          <a:p>
            <a:pPr marL="158750"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71450" marR="5080">
              <a:lnSpc>
                <a:spcPct val="100000"/>
              </a:lnSpc>
            </a:pPr>
            <a:r>
              <a:rPr spc="-5" dirty="0"/>
              <a:t>He aha </a:t>
            </a:r>
            <a:r>
              <a:rPr dirty="0"/>
              <a:t>te tūponotanga ka toa te tīma </a:t>
            </a:r>
            <a:r>
              <a:rPr spc="-5" dirty="0"/>
              <a:t>whutupōro </a:t>
            </a:r>
            <a:r>
              <a:rPr dirty="0"/>
              <a:t>Ōpango i tā  rātou kēmu ki te tīma o Ahitereiria? </a:t>
            </a:r>
            <a:r>
              <a:rPr spc="-5" dirty="0"/>
              <a:t>He aha </a:t>
            </a:r>
            <a:r>
              <a:rPr dirty="0"/>
              <a:t>i </a:t>
            </a:r>
            <a:r>
              <a:rPr spc="-5" dirty="0"/>
              <a:t>pēnā ai </a:t>
            </a:r>
            <a:r>
              <a:rPr dirty="0"/>
              <a:t>ō</a:t>
            </a:r>
            <a:r>
              <a:rPr spc="-240" dirty="0"/>
              <a:t> </a:t>
            </a:r>
            <a:r>
              <a:rPr spc="-5" dirty="0"/>
              <a:t>whakaaro?  He ōrite, he </a:t>
            </a:r>
            <a:r>
              <a:rPr dirty="0"/>
              <a:t>rerekē rānei ki </a:t>
            </a:r>
            <a:r>
              <a:rPr spc="-5" dirty="0"/>
              <a:t>ngā whakaaro </a:t>
            </a:r>
            <a:r>
              <a:rPr dirty="0"/>
              <a:t>o </a:t>
            </a:r>
            <a:r>
              <a:rPr spc="-5" dirty="0"/>
              <a:t>ētahi</a:t>
            </a:r>
            <a:r>
              <a:rPr spc="-35" dirty="0"/>
              <a:t> </a:t>
            </a:r>
            <a:r>
              <a:rPr spc="-5" dirty="0"/>
              <a:t>atu?</a:t>
            </a:r>
          </a:p>
          <a:p>
            <a:pPr marL="158750"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71450" marR="262255">
              <a:lnSpc>
                <a:spcPct val="100000"/>
              </a:lnSpc>
            </a:pPr>
            <a:r>
              <a:rPr spc="-5" dirty="0"/>
              <a:t>He aha </a:t>
            </a:r>
            <a:r>
              <a:rPr dirty="0"/>
              <a:t>te tūponotanga ka </a:t>
            </a:r>
            <a:r>
              <a:rPr spc="-5" dirty="0"/>
              <a:t>puta he </a:t>
            </a:r>
            <a:r>
              <a:rPr dirty="0"/>
              <a:t>2 mēnā ka </a:t>
            </a:r>
            <a:r>
              <a:rPr spc="-5" dirty="0"/>
              <a:t>pīroria </a:t>
            </a:r>
            <a:r>
              <a:rPr dirty="0"/>
              <a:t>tētahi  mataono tau? </a:t>
            </a:r>
            <a:r>
              <a:rPr spc="-5" dirty="0"/>
              <a:t>He aha </a:t>
            </a:r>
            <a:r>
              <a:rPr dirty="0"/>
              <a:t>i </a:t>
            </a:r>
            <a:r>
              <a:rPr spc="-5" dirty="0"/>
              <a:t>pēnā ai </a:t>
            </a:r>
            <a:r>
              <a:rPr dirty="0"/>
              <a:t>ō </a:t>
            </a:r>
            <a:r>
              <a:rPr spc="-5" dirty="0"/>
              <a:t>whakaaro? He ōrite, he </a:t>
            </a:r>
            <a:r>
              <a:rPr dirty="0"/>
              <a:t>rerekē  rānei ki </a:t>
            </a:r>
            <a:r>
              <a:rPr spc="-5" dirty="0"/>
              <a:t>ngā whakaaro </a:t>
            </a:r>
            <a:r>
              <a:rPr dirty="0"/>
              <a:t>o </a:t>
            </a:r>
            <a:r>
              <a:rPr spc="-5" dirty="0"/>
              <a:t>ētahi</a:t>
            </a:r>
            <a:r>
              <a:rPr spc="-20" dirty="0"/>
              <a:t> </a:t>
            </a:r>
            <a:r>
              <a:rPr spc="-5" dirty="0"/>
              <a:t>atu?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Kupu </a:t>
            </a:r>
            <a:r>
              <a:rPr dirty="0"/>
              <a:t>hei Whakaatu</a:t>
            </a:r>
            <a:r>
              <a:rPr spc="-90" dirty="0"/>
              <a:t> </a:t>
            </a:r>
            <a:r>
              <a:rPr dirty="0"/>
              <a:t>Tūponotanga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Kupu </a:t>
            </a:r>
            <a:r>
              <a:rPr dirty="0"/>
              <a:t>hei Whakaatu</a:t>
            </a:r>
            <a:r>
              <a:rPr spc="-90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299" y="1558581"/>
            <a:ext cx="8665845" cy="166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Kei roto i tō tātou reo </a:t>
            </a:r>
            <a:r>
              <a:rPr sz="2800" spc="-5" dirty="0">
                <a:latin typeface="Arial"/>
                <a:cs typeface="Arial"/>
              </a:rPr>
              <a:t>ētahi </a:t>
            </a:r>
            <a:r>
              <a:rPr sz="2800" dirty="0">
                <a:latin typeface="Arial"/>
                <a:cs typeface="Arial"/>
              </a:rPr>
              <a:t>kupu motuhake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dirty="0">
                <a:latin typeface="Arial"/>
                <a:cs typeface="Arial"/>
              </a:rPr>
              <a:t>tohu 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  tūponotanga o tētahi </a:t>
            </a:r>
            <a:r>
              <a:rPr sz="2800" spc="-5" dirty="0">
                <a:latin typeface="Arial"/>
                <a:cs typeface="Arial"/>
              </a:rPr>
              <a:t>āhuatanga. </a:t>
            </a: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ētahi: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50">
              <a:latin typeface="Times New Roman"/>
              <a:cs typeface="Times New Roman"/>
            </a:endParaRPr>
          </a:p>
          <a:p>
            <a:pPr marL="107124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kāore e koe, </a:t>
            </a:r>
            <a:r>
              <a:rPr sz="2400" spc="-5" dirty="0">
                <a:latin typeface="Arial"/>
                <a:cs typeface="Arial"/>
              </a:rPr>
              <a:t>ākene pea, āe </a:t>
            </a:r>
            <a:r>
              <a:rPr sz="2400" dirty="0">
                <a:latin typeface="Arial"/>
                <a:cs typeface="Arial"/>
              </a:rPr>
              <a:t>mārika, kore rawa, </a:t>
            </a:r>
            <a:r>
              <a:rPr sz="2400" spc="-5" dirty="0">
                <a:latin typeface="Arial"/>
                <a:cs typeface="Arial"/>
              </a:rPr>
              <a:t>āe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Kupu </a:t>
            </a:r>
            <a:r>
              <a:rPr dirty="0"/>
              <a:t>hei Whakaatu</a:t>
            </a:r>
            <a:r>
              <a:rPr spc="-90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299" y="1558581"/>
            <a:ext cx="8665845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Kei roto i tō tātou reo </a:t>
            </a:r>
            <a:r>
              <a:rPr sz="2800" spc="-5" dirty="0">
                <a:latin typeface="Arial"/>
                <a:cs typeface="Arial"/>
              </a:rPr>
              <a:t>ētahi </a:t>
            </a:r>
            <a:r>
              <a:rPr sz="2800" dirty="0">
                <a:latin typeface="Arial"/>
                <a:cs typeface="Arial"/>
              </a:rPr>
              <a:t>kupu motuhake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dirty="0">
                <a:latin typeface="Arial"/>
                <a:cs typeface="Arial"/>
              </a:rPr>
              <a:t>tohu 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  tūponotanga o tētahi </a:t>
            </a:r>
            <a:r>
              <a:rPr sz="2800" spc="-5" dirty="0">
                <a:latin typeface="Arial"/>
                <a:cs typeface="Arial"/>
              </a:rPr>
              <a:t>āhuatanga. </a:t>
            </a: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ētahi: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50">
              <a:latin typeface="Times New Roman"/>
              <a:cs typeface="Times New Roman"/>
            </a:endParaRPr>
          </a:p>
          <a:p>
            <a:pPr marL="107124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kāore e koe, </a:t>
            </a:r>
            <a:r>
              <a:rPr sz="2400" spc="-5" dirty="0">
                <a:latin typeface="Arial"/>
                <a:cs typeface="Arial"/>
              </a:rPr>
              <a:t>ākene pea, āe </a:t>
            </a:r>
            <a:r>
              <a:rPr sz="2400" dirty="0">
                <a:latin typeface="Arial"/>
                <a:cs typeface="Arial"/>
              </a:rPr>
              <a:t>mārika, kore rawa, </a:t>
            </a:r>
            <a:r>
              <a:rPr sz="2400" spc="-5" dirty="0">
                <a:latin typeface="Arial"/>
                <a:cs typeface="Arial"/>
              </a:rPr>
              <a:t>āe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He aha ētahi atu </a:t>
            </a:r>
            <a:r>
              <a:rPr sz="2800" dirty="0">
                <a:latin typeface="Arial"/>
                <a:cs typeface="Arial"/>
              </a:rPr>
              <a:t>kupu tūponotanga e mōhio </a:t>
            </a:r>
            <a:r>
              <a:rPr sz="2800" spc="-5" dirty="0">
                <a:latin typeface="Arial"/>
                <a:cs typeface="Arial"/>
              </a:rPr>
              <a:t>nā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Kupu </a:t>
            </a:r>
            <a:r>
              <a:rPr dirty="0"/>
              <a:t>hei Whakaatu</a:t>
            </a:r>
            <a:r>
              <a:rPr spc="-90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299" y="1558581"/>
            <a:ext cx="9397365" cy="4170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5965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Kei roto i tō tātou reo </a:t>
            </a:r>
            <a:r>
              <a:rPr sz="2800" spc="-5" dirty="0">
                <a:latin typeface="Arial"/>
                <a:cs typeface="Arial"/>
              </a:rPr>
              <a:t>ētahi </a:t>
            </a:r>
            <a:r>
              <a:rPr sz="2800" dirty="0">
                <a:latin typeface="Arial"/>
                <a:cs typeface="Arial"/>
              </a:rPr>
              <a:t>kupu motuhake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dirty="0">
                <a:latin typeface="Arial"/>
                <a:cs typeface="Arial"/>
              </a:rPr>
              <a:t>tohu 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  tūponotanga o tētahi </a:t>
            </a:r>
            <a:r>
              <a:rPr sz="2800" spc="-5" dirty="0">
                <a:latin typeface="Arial"/>
                <a:cs typeface="Arial"/>
              </a:rPr>
              <a:t>āhuatanga. </a:t>
            </a: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ētahi:</a:t>
            </a:r>
            <a:endParaRPr sz="2800">
              <a:latin typeface="Arial"/>
              <a:cs typeface="Arial"/>
            </a:endParaRPr>
          </a:p>
          <a:p>
            <a:pPr marL="12700" marR="531495" indent="1058545">
              <a:lnSpc>
                <a:spcPct val="201399"/>
              </a:lnSpc>
              <a:spcBef>
                <a:spcPts val="359"/>
              </a:spcBef>
            </a:pPr>
            <a:r>
              <a:rPr sz="2400" dirty="0">
                <a:latin typeface="Arial"/>
                <a:cs typeface="Arial"/>
              </a:rPr>
              <a:t>kāore e koe, </a:t>
            </a:r>
            <a:r>
              <a:rPr sz="2400" spc="-5" dirty="0">
                <a:latin typeface="Arial"/>
                <a:cs typeface="Arial"/>
              </a:rPr>
              <a:t>ākene pea, āe </a:t>
            </a:r>
            <a:r>
              <a:rPr sz="2400" dirty="0">
                <a:latin typeface="Arial"/>
                <a:cs typeface="Arial"/>
              </a:rPr>
              <a:t>mārika, kore rawa, </a:t>
            </a:r>
            <a:r>
              <a:rPr sz="2400" spc="-5" dirty="0">
                <a:latin typeface="Arial"/>
                <a:cs typeface="Arial"/>
              </a:rPr>
              <a:t>āe pea  </a:t>
            </a:r>
            <a:r>
              <a:rPr sz="2800" spc="-5" dirty="0">
                <a:latin typeface="Arial"/>
                <a:cs typeface="Arial"/>
              </a:rPr>
              <a:t>He aha ētahi atu </a:t>
            </a:r>
            <a:r>
              <a:rPr sz="2800" dirty="0">
                <a:latin typeface="Arial"/>
                <a:cs typeface="Arial"/>
              </a:rPr>
              <a:t>kupu tūponotanga e mōhio </a:t>
            </a:r>
            <a:r>
              <a:rPr sz="2800" spc="-5" dirty="0">
                <a:latin typeface="Arial"/>
                <a:cs typeface="Arial"/>
              </a:rPr>
              <a:t>nā </a:t>
            </a:r>
            <a:r>
              <a:rPr sz="2800" dirty="0">
                <a:latin typeface="Arial"/>
                <a:cs typeface="Arial"/>
              </a:rPr>
              <a:t>koe?  </a:t>
            </a: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dirty="0">
                <a:latin typeface="Arial"/>
                <a:cs typeface="Arial"/>
              </a:rPr>
              <a:t>tētahi rārangi tūponotanga mai i te </a:t>
            </a:r>
            <a:r>
              <a:rPr sz="2800" spc="-5" dirty="0">
                <a:latin typeface="Arial"/>
                <a:cs typeface="Arial"/>
              </a:rPr>
              <a:t>0% </a:t>
            </a:r>
            <a:r>
              <a:rPr sz="2800" dirty="0">
                <a:latin typeface="Arial"/>
                <a:cs typeface="Arial"/>
              </a:rPr>
              <a:t>ki te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100%.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Hoatu ia </a:t>
            </a:r>
            <a:r>
              <a:rPr sz="2800" dirty="0">
                <a:latin typeface="Arial"/>
                <a:cs typeface="Arial"/>
              </a:rPr>
              <a:t>kupu tūponotanga ki te </a:t>
            </a:r>
            <a:r>
              <a:rPr sz="2800" spc="-5" dirty="0">
                <a:latin typeface="Arial"/>
                <a:cs typeface="Arial"/>
              </a:rPr>
              <a:t>wāhi </a:t>
            </a:r>
            <a:r>
              <a:rPr sz="2800" dirty="0">
                <a:latin typeface="Arial"/>
                <a:cs typeface="Arial"/>
              </a:rPr>
              <a:t>e tika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i te rārangi.  </a:t>
            </a:r>
            <a:r>
              <a:rPr sz="2800" spc="-5" dirty="0">
                <a:latin typeface="Arial"/>
                <a:cs typeface="Arial"/>
              </a:rPr>
              <a:t>Hei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tauira: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99601" y="5813361"/>
            <a:ext cx="5899251" cy="909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50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Ngā Huatau Matua </a:t>
            </a:r>
            <a:r>
              <a:rPr sz="3600" b="1" dirty="0">
                <a:latin typeface="Arial"/>
                <a:cs typeface="Arial"/>
              </a:rPr>
              <a:t>o </a:t>
            </a:r>
            <a:r>
              <a:rPr sz="3600" b="1" spc="-5" dirty="0">
                <a:latin typeface="Arial"/>
                <a:cs typeface="Arial"/>
              </a:rPr>
              <a:t>te</a:t>
            </a:r>
            <a:r>
              <a:rPr sz="3600" b="1" spc="-7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Tūponotanga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3299" y="1558581"/>
            <a:ext cx="891794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3. He </a:t>
            </a:r>
            <a:r>
              <a:rPr sz="2800" dirty="0">
                <a:solidFill>
                  <a:srgbClr val="6D6E71"/>
                </a:solidFill>
                <a:latin typeface="Arial"/>
                <a:cs typeface="Arial"/>
              </a:rPr>
              <a:t>taurangirangi </a:t>
            </a:r>
            <a:r>
              <a:rPr sz="2800" spc="-5" dirty="0">
                <a:latin typeface="Arial"/>
                <a:cs typeface="Arial"/>
              </a:rPr>
              <a:t>ngā putanga </a:t>
            </a:r>
            <a:r>
              <a:rPr sz="2800" dirty="0">
                <a:latin typeface="Arial"/>
                <a:cs typeface="Arial"/>
              </a:rPr>
              <a:t>o tētahi </a:t>
            </a:r>
            <a:r>
              <a:rPr sz="2800" spc="-5" dirty="0">
                <a:latin typeface="Arial"/>
                <a:cs typeface="Arial"/>
              </a:rPr>
              <a:t>pāpono, arā,</a:t>
            </a:r>
            <a:r>
              <a:rPr sz="2800" spc="-4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  </a:t>
            </a:r>
            <a:r>
              <a:rPr sz="2800" spc="-5" dirty="0">
                <a:latin typeface="Arial"/>
                <a:cs typeface="Arial"/>
              </a:rPr>
              <a:t>piki,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heke. Hei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tauira: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299" y="1558581"/>
            <a:ext cx="9206865" cy="269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294005" indent="-352425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3. He </a:t>
            </a:r>
            <a:r>
              <a:rPr sz="2800" dirty="0">
                <a:solidFill>
                  <a:srgbClr val="6D6E71"/>
                </a:solidFill>
                <a:latin typeface="Arial"/>
                <a:cs typeface="Arial"/>
              </a:rPr>
              <a:t>taurangirangi </a:t>
            </a:r>
            <a:r>
              <a:rPr sz="2800" spc="-5" dirty="0">
                <a:latin typeface="Arial"/>
                <a:cs typeface="Arial"/>
              </a:rPr>
              <a:t>ngā putanga </a:t>
            </a:r>
            <a:r>
              <a:rPr sz="2800" dirty="0">
                <a:latin typeface="Arial"/>
                <a:cs typeface="Arial"/>
              </a:rPr>
              <a:t>o tētahi </a:t>
            </a:r>
            <a:r>
              <a:rPr sz="2800" spc="-5" dirty="0">
                <a:latin typeface="Arial"/>
                <a:cs typeface="Arial"/>
              </a:rPr>
              <a:t>pāpono, arā,</a:t>
            </a:r>
            <a:r>
              <a:rPr sz="2800" spc="-4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  </a:t>
            </a:r>
            <a:r>
              <a:rPr sz="2800" spc="-5" dirty="0">
                <a:latin typeface="Arial"/>
                <a:cs typeface="Arial"/>
              </a:rPr>
              <a:t>piki,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heke. Hei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tauira: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364490" marR="5080" indent="-351790">
              <a:lnSpc>
                <a:spcPct val="100000"/>
              </a:lnSpc>
              <a:buChar char="•"/>
              <a:tabLst>
                <a:tab pos="364490" algn="l"/>
                <a:tab pos="365125" algn="l"/>
              </a:tabLst>
            </a:pPr>
            <a:r>
              <a:rPr sz="2400" dirty="0">
                <a:latin typeface="Arial"/>
                <a:cs typeface="Arial"/>
              </a:rPr>
              <a:t>I tētahi kēmu </a:t>
            </a:r>
            <a:r>
              <a:rPr sz="2400" spc="-5" dirty="0">
                <a:latin typeface="Arial"/>
                <a:cs typeface="Arial"/>
              </a:rPr>
              <a:t>poitarawhiti,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85%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ōrau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ūhanga </a:t>
            </a:r>
            <a:r>
              <a:rPr sz="2400" dirty="0">
                <a:latin typeface="Arial"/>
                <a:cs typeface="Arial"/>
              </a:rPr>
              <a:t>i tutuki i  tētahi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ringa </a:t>
            </a:r>
            <a:r>
              <a:rPr sz="2400" spc="-5" dirty="0">
                <a:latin typeface="Arial"/>
                <a:cs typeface="Arial"/>
              </a:rPr>
              <a:t>ūhanga.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kēmu i muri mai, ko te </a:t>
            </a:r>
            <a:r>
              <a:rPr sz="2400" spc="-5" dirty="0">
                <a:latin typeface="Arial"/>
                <a:cs typeface="Arial"/>
              </a:rPr>
              <a:t>80% pea, 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89%,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95%. </a:t>
            </a:r>
            <a:r>
              <a:rPr sz="2400" dirty="0">
                <a:latin typeface="Arial"/>
                <a:cs typeface="Arial"/>
              </a:rPr>
              <a:t>Arā, ka taurangirangi, kāore e </a:t>
            </a:r>
            <a:r>
              <a:rPr sz="2400" spc="-5" dirty="0">
                <a:latin typeface="Arial"/>
                <a:cs typeface="Arial"/>
              </a:rPr>
              <a:t>noho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pūmau  </a:t>
            </a:r>
            <a:r>
              <a:rPr sz="2400" dirty="0">
                <a:latin typeface="Arial"/>
                <a:cs typeface="Arial"/>
              </a:rPr>
              <a:t>ki te</a:t>
            </a:r>
            <a:r>
              <a:rPr sz="2400" spc="-5" dirty="0">
                <a:latin typeface="Arial"/>
                <a:cs typeface="Arial"/>
              </a:rPr>
              <a:t> 85%.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299" y="1558581"/>
            <a:ext cx="9206865" cy="416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294005" indent="-352425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3. He </a:t>
            </a:r>
            <a:r>
              <a:rPr sz="2800" dirty="0">
                <a:solidFill>
                  <a:srgbClr val="6D6E71"/>
                </a:solidFill>
                <a:latin typeface="Arial"/>
                <a:cs typeface="Arial"/>
              </a:rPr>
              <a:t>taurangirangi </a:t>
            </a:r>
            <a:r>
              <a:rPr sz="2800" spc="-5" dirty="0">
                <a:latin typeface="Arial"/>
                <a:cs typeface="Arial"/>
              </a:rPr>
              <a:t>ngā putanga </a:t>
            </a:r>
            <a:r>
              <a:rPr sz="2800" dirty="0">
                <a:latin typeface="Arial"/>
                <a:cs typeface="Arial"/>
              </a:rPr>
              <a:t>o tētahi </a:t>
            </a:r>
            <a:r>
              <a:rPr sz="2800" spc="-5" dirty="0">
                <a:latin typeface="Arial"/>
                <a:cs typeface="Arial"/>
              </a:rPr>
              <a:t>pāpono, arā,</a:t>
            </a:r>
            <a:r>
              <a:rPr sz="2800" spc="-4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  </a:t>
            </a:r>
            <a:r>
              <a:rPr sz="2800" spc="-5" dirty="0">
                <a:latin typeface="Arial"/>
                <a:cs typeface="Arial"/>
              </a:rPr>
              <a:t>piki,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heke. Hei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tauira: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364490" marR="5080" indent="-351790">
              <a:lnSpc>
                <a:spcPct val="100000"/>
              </a:lnSpc>
              <a:buChar char="•"/>
              <a:tabLst>
                <a:tab pos="364490" algn="l"/>
                <a:tab pos="365125" algn="l"/>
              </a:tabLst>
            </a:pPr>
            <a:r>
              <a:rPr sz="2400" dirty="0">
                <a:latin typeface="Arial"/>
                <a:cs typeface="Arial"/>
              </a:rPr>
              <a:t>I tētahi kēmu </a:t>
            </a:r>
            <a:r>
              <a:rPr sz="2400" spc="-5" dirty="0">
                <a:latin typeface="Arial"/>
                <a:cs typeface="Arial"/>
              </a:rPr>
              <a:t>poitarawhiti,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85%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ōrau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ūhanga </a:t>
            </a:r>
            <a:r>
              <a:rPr sz="2400" dirty="0">
                <a:latin typeface="Arial"/>
                <a:cs typeface="Arial"/>
              </a:rPr>
              <a:t>i tutuki i  tētahi o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ringa </a:t>
            </a:r>
            <a:r>
              <a:rPr sz="2400" spc="-5" dirty="0">
                <a:latin typeface="Arial"/>
                <a:cs typeface="Arial"/>
              </a:rPr>
              <a:t>ūhanga.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kēmu i muri mai, ko te </a:t>
            </a:r>
            <a:r>
              <a:rPr sz="2400" spc="-5" dirty="0">
                <a:latin typeface="Arial"/>
                <a:cs typeface="Arial"/>
              </a:rPr>
              <a:t>80% pea, 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89%, </a:t>
            </a: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95%. </a:t>
            </a:r>
            <a:r>
              <a:rPr sz="2400" dirty="0">
                <a:latin typeface="Arial"/>
                <a:cs typeface="Arial"/>
              </a:rPr>
              <a:t>Arā, ka taurangirangi, kāore e </a:t>
            </a:r>
            <a:r>
              <a:rPr sz="2400" spc="-5" dirty="0">
                <a:latin typeface="Arial"/>
                <a:cs typeface="Arial"/>
              </a:rPr>
              <a:t>noho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pūmau  </a:t>
            </a:r>
            <a:r>
              <a:rPr sz="2400" dirty="0">
                <a:latin typeface="Arial"/>
                <a:cs typeface="Arial"/>
              </a:rPr>
              <a:t>ki te</a:t>
            </a:r>
            <a:r>
              <a:rPr sz="2400" spc="-5" dirty="0">
                <a:latin typeface="Arial"/>
                <a:cs typeface="Arial"/>
              </a:rPr>
              <a:t> 85%.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64490" marR="362585" indent="-351790">
              <a:lnSpc>
                <a:spcPct val="100000"/>
              </a:lnSpc>
              <a:buChar char="•"/>
              <a:tabLst>
                <a:tab pos="364490" algn="l"/>
                <a:tab pos="365125" algn="l"/>
              </a:tabLst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10 ngā piunga uka, </a:t>
            </a:r>
            <a:r>
              <a:rPr sz="2400" dirty="0">
                <a:latin typeface="Arial"/>
                <a:cs typeface="Arial"/>
              </a:rPr>
              <a:t>tērā </a:t>
            </a:r>
            <a:r>
              <a:rPr sz="2400" spc="-5" dirty="0">
                <a:latin typeface="Arial"/>
                <a:cs typeface="Arial"/>
              </a:rPr>
              <a:t>pea, </a:t>
            </a:r>
            <a:r>
              <a:rPr sz="2400" dirty="0">
                <a:latin typeface="Arial"/>
                <a:cs typeface="Arial"/>
              </a:rPr>
              <a:t>ka 5 </a:t>
            </a:r>
            <a:r>
              <a:rPr sz="2400" spc="-5" dirty="0">
                <a:latin typeface="Arial"/>
                <a:cs typeface="Arial"/>
              </a:rPr>
              <a:t>ngā upoko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puta, </a:t>
            </a:r>
            <a:r>
              <a:rPr sz="2400" dirty="0">
                <a:latin typeface="Arial"/>
                <a:cs typeface="Arial"/>
              </a:rPr>
              <a:t>ka  </a:t>
            </a:r>
            <a:r>
              <a:rPr sz="2400" spc="-5" dirty="0">
                <a:latin typeface="Arial"/>
                <a:cs typeface="Arial"/>
              </a:rPr>
              <a:t>4,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6,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3,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hia </a:t>
            </a:r>
            <a:r>
              <a:rPr sz="2400" dirty="0">
                <a:latin typeface="Arial"/>
                <a:cs typeface="Arial"/>
              </a:rPr>
              <a:t>rānei. Arā,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taurangirangi, kāore e </a:t>
            </a:r>
            <a:r>
              <a:rPr sz="2400" spc="-5" dirty="0">
                <a:latin typeface="Arial"/>
                <a:cs typeface="Arial"/>
              </a:rPr>
              <a:t>noho  pūmau.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50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Ngā Huatau Matua </a:t>
            </a:r>
            <a:r>
              <a:rPr sz="3600" b="1" dirty="0">
                <a:latin typeface="Arial"/>
                <a:cs typeface="Arial"/>
              </a:rPr>
              <a:t>o </a:t>
            </a:r>
            <a:r>
              <a:rPr sz="3600" b="1" spc="-5" dirty="0">
                <a:latin typeface="Arial"/>
                <a:cs typeface="Arial"/>
              </a:rPr>
              <a:t>te</a:t>
            </a:r>
            <a:r>
              <a:rPr sz="3600" b="1" spc="-7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Tūponotanga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417561"/>
            <a:ext cx="8858885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 algn="just">
              <a:lnSpc>
                <a:spcPct val="142300"/>
              </a:lnSpc>
              <a:spcBef>
                <a:spcPts val="100"/>
              </a:spcBef>
            </a:pPr>
            <a:r>
              <a:rPr sz="2400" spc="-15" dirty="0">
                <a:latin typeface="Arial"/>
                <a:cs typeface="Arial"/>
              </a:rPr>
              <a:t>4. Ka </a:t>
            </a:r>
            <a:r>
              <a:rPr sz="2400" spc="-25" dirty="0">
                <a:latin typeface="Arial"/>
                <a:cs typeface="Arial"/>
              </a:rPr>
              <a:t>tātaihia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0" dirty="0">
                <a:latin typeface="Arial"/>
                <a:cs typeface="Arial"/>
              </a:rPr>
              <a:t>runga anō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whakaaro arorau </a:t>
            </a:r>
            <a:r>
              <a:rPr sz="2400" spc="-15" dirty="0">
                <a:latin typeface="Arial"/>
                <a:cs typeface="Arial"/>
              </a:rPr>
              <a:t>ki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kaupapa. </a:t>
            </a:r>
            <a:r>
              <a:rPr sz="2400" spc="-15" dirty="0">
                <a:latin typeface="Arial"/>
                <a:cs typeface="Arial"/>
              </a:rPr>
              <a:t>Ka </a:t>
            </a:r>
            <a:r>
              <a:rPr sz="2400" spc="-20" dirty="0">
                <a:latin typeface="Arial"/>
                <a:cs typeface="Arial"/>
              </a:rPr>
              <a:t>kīia tēnei </a:t>
            </a:r>
            <a:r>
              <a:rPr sz="2400" spc="-15" dirty="0">
                <a:latin typeface="Arial"/>
                <a:cs typeface="Arial"/>
              </a:rPr>
              <a:t>ko 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tātai</a:t>
            </a:r>
            <a:r>
              <a:rPr sz="2400" spc="-25" dirty="0">
                <a:latin typeface="Arial"/>
                <a:cs typeface="Arial"/>
              </a:rPr>
              <a:t>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5" dirty="0">
                <a:latin typeface="Arial"/>
                <a:cs typeface="Arial"/>
              </a:rPr>
              <a:t>rerekē </a:t>
            </a:r>
            <a:r>
              <a:rPr sz="2400" spc="-15" dirty="0">
                <a:latin typeface="Arial"/>
                <a:cs typeface="Arial"/>
              </a:rPr>
              <a:t>ki te </a:t>
            </a:r>
            <a:r>
              <a:rPr sz="2400" spc="-1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whakamātau</a:t>
            </a:r>
            <a:r>
              <a:rPr sz="2400" spc="-25" dirty="0">
                <a:latin typeface="Arial"/>
                <a:cs typeface="Arial"/>
              </a:rPr>
              <a:t>. </a:t>
            </a:r>
            <a:r>
              <a:rPr sz="2400" spc="-20" dirty="0">
                <a:latin typeface="Arial"/>
                <a:cs typeface="Arial"/>
              </a:rPr>
              <a:t>Hei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17561"/>
            <a:ext cx="8858885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 algn="just">
              <a:lnSpc>
                <a:spcPct val="142300"/>
              </a:lnSpc>
              <a:spcBef>
                <a:spcPts val="100"/>
              </a:spcBef>
            </a:pPr>
            <a:r>
              <a:rPr sz="2400" spc="-15" dirty="0">
                <a:latin typeface="Arial"/>
                <a:cs typeface="Arial"/>
              </a:rPr>
              <a:t>4. Ka </a:t>
            </a:r>
            <a:r>
              <a:rPr sz="2400" spc="-25" dirty="0">
                <a:latin typeface="Arial"/>
                <a:cs typeface="Arial"/>
              </a:rPr>
              <a:t>tātaihia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0" dirty="0">
                <a:latin typeface="Arial"/>
                <a:cs typeface="Arial"/>
              </a:rPr>
              <a:t>runga anō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whakaaro arorau </a:t>
            </a:r>
            <a:r>
              <a:rPr sz="2400" spc="-15" dirty="0">
                <a:latin typeface="Arial"/>
                <a:cs typeface="Arial"/>
              </a:rPr>
              <a:t>ki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kaupapa. </a:t>
            </a:r>
            <a:r>
              <a:rPr sz="2400" spc="-15" dirty="0">
                <a:latin typeface="Arial"/>
                <a:cs typeface="Arial"/>
              </a:rPr>
              <a:t>Ka </a:t>
            </a:r>
            <a:r>
              <a:rPr sz="2400" spc="-20" dirty="0">
                <a:latin typeface="Arial"/>
                <a:cs typeface="Arial"/>
              </a:rPr>
              <a:t>kīia tēnei </a:t>
            </a:r>
            <a:r>
              <a:rPr sz="2400" spc="-15" dirty="0">
                <a:latin typeface="Arial"/>
                <a:cs typeface="Arial"/>
              </a:rPr>
              <a:t>ko 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tātai</a:t>
            </a:r>
            <a:r>
              <a:rPr sz="2400" spc="-25" dirty="0">
                <a:latin typeface="Arial"/>
                <a:cs typeface="Arial"/>
              </a:rPr>
              <a:t>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5" dirty="0">
                <a:latin typeface="Arial"/>
                <a:cs typeface="Arial"/>
              </a:rPr>
              <a:t>rerekē </a:t>
            </a:r>
            <a:r>
              <a:rPr sz="2400" spc="-15" dirty="0">
                <a:latin typeface="Arial"/>
                <a:cs typeface="Arial"/>
              </a:rPr>
              <a:t>ki te </a:t>
            </a:r>
            <a:r>
              <a:rPr sz="2400" spc="-1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whakamātau</a:t>
            </a:r>
            <a:r>
              <a:rPr sz="2400" spc="-25" dirty="0">
                <a:latin typeface="Arial"/>
                <a:cs typeface="Arial"/>
              </a:rPr>
              <a:t>. </a:t>
            </a:r>
            <a:r>
              <a:rPr sz="2400" spc="-20" dirty="0">
                <a:latin typeface="Arial"/>
                <a:cs typeface="Arial"/>
              </a:rPr>
              <a:t>Hei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6683"/>
            <a:ext cx="9554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indent="-351790">
              <a:lnSpc>
                <a:spcPct val="100000"/>
              </a:lnSpc>
              <a:spcBef>
                <a:spcPts val="100"/>
              </a:spcBef>
              <a:buChar char="•"/>
              <a:tabLst>
                <a:tab pos="364490" algn="l"/>
                <a:tab pos="365125" algn="l"/>
              </a:tabLst>
            </a:pP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piunga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</a:t>
            </a:r>
            <a:r>
              <a:rPr sz="2400" spc="-20" dirty="0">
                <a:latin typeface="Arial"/>
                <a:cs typeface="Arial"/>
              </a:rPr>
              <a:t>uka, </a:t>
            </a:r>
            <a:r>
              <a:rPr sz="2400" spc="-15" dirty="0">
                <a:latin typeface="Arial"/>
                <a:cs typeface="Arial"/>
              </a:rPr>
              <a:t>ko te</a:t>
            </a:r>
            <a:r>
              <a:rPr sz="3600" spc="-22" baseline="26620" dirty="0">
                <a:latin typeface="Arial"/>
                <a:cs typeface="Arial"/>
              </a:rPr>
              <a:t> </a:t>
            </a:r>
            <a:r>
              <a:rPr sz="2175" u="sng" spc="7" baseline="4406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75" spc="7" baseline="44061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upoko,</a:t>
            </a:r>
            <a:r>
              <a:rPr sz="2400" spc="-4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nā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899" y="3551810"/>
            <a:ext cx="8807450" cy="957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914140">
              <a:lnSpc>
                <a:spcPts val="1655"/>
              </a:lnSpc>
              <a:spcBef>
                <a:spcPts val="110"/>
              </a:spcBef>
            </a:pPr>
            <a:r>
              <a:rPr sz="1450" spc="5" dirty="0"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ts val="2880"/>
              </a:lnSpc>
              <a:spcBef>
                <a:spcPts val="10"/>
              </a:spcBef>
            </a:pP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0" dirty="0">
                <a:latin typeface="Arial"/>
                <a:cs typeface="Arial"/>
              </a:rPr>
              <a:t>mea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rua ngā </a:t>
            </a:r>
            <a:r>
              <a:rPr sz="2400" spc="-2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taea ana </a:t>
            </a:r>
            <a:r>
              <a:rPr sz="2400" spc="-25" dirty="0">
                <a:latin typeface="Arial"/>
                <a:cs typeface="Arial"/>
              </a:rPr>
              <a:t>(upoko/whiore),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0" dirty="0">
                <a:latin typeface="Arial"/>
                <a:cs typeface="Arial"/>
              </a:rPr>
              <a:t>ōrite</a:t>
            </a:r>
            <a:r>
              <a:rPr sz="2400" spc="-4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0" dirty="0">
                <a:latin typeface="Arial"/>
                <a:cs typeface="Arial"/>
              </a:rPr>
              <a:t>tēnā </a:t>
            </a:r>
            <a:r>
              <a:rPr sz="2400" spc="-15" dirty="0">
                <a:latin typeface="Arial"/>
                <a:cs typeface="Arial"/>
              </a:rPr>
              <a:t>me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tēnā.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26960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</a:t>
            </a:r>
            <a:r>
              <a:rPr dirty="0"/>
              <a:t>Whāinga </a:t>
            </a:r>
            <a:r>
              <a:rPr spc="-5" dirty="0"/>
              <a:t>mō tēnei</a:t>
            </a:r>
            <a:r>
              <a:rPr spc="-225" dirty="0"/>
              <a:t> </a:t>
            </a:r>
            <a:r>
              <a:rPr spc="-5" dirty="0"/>
              <a:t>Akoranga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4500" y="1462265"/>
            <a:ext cx="8068309" cy="2967355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800" spc="-20" dirty="0">
                <a:latin typeface="Arial"/>
                <a:cs typeface="Arial"/>
              </a:rPr>
              <a:t>Kia </a:t>
            </a:r>
            <a:r>
              <a:rPr sz="2800" spc="-25" dirty="0">
                <a:latin typeface="Arial"/>
                <a:cs typeface="Arial"/>
              </a:rPr>
              <a:t>mārama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ki: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5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800" spc="-170" dirty="0">
                <a:latin typeface="Arial"/>
                <a:cs typeface="Arial"/>
              </a:rPr>
              <a:t>Te </a:t>
            </a:r>
            <a:r>
              <a:rPr sz="2800" spc="-30" dirty="0">
                <a:latin typeface="Arial"/>
                <a:cs typeface="Arial"/>
              </a:rPr>
              <a:t>tikanga pāngarau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25" dirty="0">
                <a:latin typeface="Arial"/>
                <a:cs typeface="Arial"/>
              </a:rPr>
              <a:t>tēnei </a:t>
            </a:r>
            <a:r>
              <a:rPr sz="2800" spc="-20" dirty="0">
                <a:latin typeface="Arial"/>
                <a:cs typeface="Arial"/>
              </a:rPr>
              <a:t>mea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800" spc="-20" dirty="0">
                <a:latin typeface="Arial"/>
                <a:cs typeface="Arial"/>
              </a:rPr>
              <a:t>Ngā </a:t>
            </a:r>
            <a:r>
              <a:rPr sz="2800" spc="-25" dirty="0">
                <a:latin typeface="Arial"/>
                <a:cs typeface="Arial"/>
              </a:rPr>
              <a:t>take </a:t>
            </a:r>
            <a:r>
              <a:rPr sz="2800" spc="-15" dirty="0">
                <a:latin typeface="Arial"/>
                <a:cs typeface="Arial"/>
              </a:rPr>
              <a:t>mō te </a:t>
            </a:r>
            <a:r>
              <a:rPr sz="2800" spc="-30" dirty="0">
                <a:latin typeface="Arial"/>
                <a:cs typeface="Arial"/>
              </a:rPr>
              <a:t>whakaako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33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800" spc="-20" dirty="0">
                <a:latin typeface="Arial"/>
                <a:cs typeface="Arial"/>
              </a:rPr>
              <a:t>Ngā </a:t>
            </a:r>
            <a:r>
              <a:rPr sz="2800" spc="-25" dirty="0">
                <a:solidFill>
                  <a:srgbClr val="6D6E71"/>
                </a:solidFill>
                <a:latin typeface="Arial"/>
                <a:cs typeface="Arial"/>
              </a:rPr>
              <a:t>huatau matua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24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17561"/>
            <a:ext cx="8858885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 algn="just">
              <a:lnSpc>
                <a:spcPct val="142300"/>
              </a:lnSpc>
              <a:spcBef>
                <a:spcPts val="100"/>
              </a:spcBef>
            </a:pPr>
            <a:r>
              <a:rPr sz="2400" spc="-15" dirty="0">
                <a:latin typeface="Arial"/>
                <a:cs typeface="Arial"/>
              </a:rPr>
              <a:t>4. Ka </a:t>
            </a:r>
            <a:r>
              <a:rPr sz="2400" spc="-25" dirty="0">
                <a:latin typeface="Arial"/>
                <a:cs typeface="Arial"/>
              </a:rPr>
              <a:t>tātaihia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0" dirty="0">
                <a:latin typeface="Arial"/>
                <a:cs typeface="Arial"/>
              </a:rPr>
              <a:t>runga anō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whakaaro arorau </a:t>
            </a:r>
            <a:r>
              <a:rPr sz="2400" spc="-15" dirty="0">
                <a:latin typeface="Arial"/>
                <a:cs typeface="Arial"/>
              </a:rPr>
              <a:t>ki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kaupapa. </a:t>
            </a:r>
            <a:r>
              <a:rPr sz="2400" spc="-15" dirty="0">
                <a:latin typeface="Arial"/>
                <a:cs typeface="Arial"/>
              </a:rPr>
              <a:t>Ka </a:t>
            </a:r>
            <a:r>
              <a:rPr sz="2400" spc="-20" dirty="0">
                <a:latin typeface="Arial"/>
                <a:cs typeface="Arial"/>
              </a:rPr>
              <a:t>kīia tēnei </a:t>
            </a:r>
            <a:r>
              <a:rPr sz="2400" spc="-15" dirty="0">
                <a:latin typeface="Arial"/>
                <a:cs typeface="Arial"/>
              </a:rPr>
              <a:t>ko 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tātai</a:t>
            </a:r>
            <a:r>
              <a:rPr sz="2400" spc="-25" dirty="0">
                <a:latin typeface="Arial"/>
                <a:cs typeface="Arial"/>
              </a:rPr>
              <a:t>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5" dirty="0">
                <a:latin typeface="Arial"/>
                <a:cs typeface="Arial"/>
              </a:rPr>
              <a:t>rerekē </a:t>
            </a:r>
            <a:r>
              <a:rPr sz="2400" spc="-15" dirty="0">
                <a:latin typeface="Arial"/>
                <a:cs typeface="Arial"/>
              </a:rPr>
              <a:t>ki te </a:t>
            </a:r>
            <a:r>
              <a:rPr sz="2400" spc="-1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whakamātau</a:t>
            </a:r>
            <a:r>
              <a:rPr sz="2400" spc="-25" dirty="0">
                <a:latin typeface="Arial"/>
                <a:cs typeface="Arial"/>
              </a:rPr>
              <a:t>. </a:t>
            </a:r>
            <a:r>
              <a:rPr sz="2400" spc="-20" dirty="0">
                <a:latin typeface="Arial"/>
                <a:cs typeface="Arial"/>
              </a:rPr>
              <a:t>Hei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6683"/>
            <a:ext cx="9554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indent="-351790">
              <a:lnSpc>
                <a:spcPct val="100000"/>
              </a:lnSpc>
              <a:spcBef>
                <a:spcPts val="100"/>
              </a:spcBef>
              <a:buChar char="•"/>
              <a:tabLst>
                <a:tab pos="364490" algn="l"/>
                <a:tab pos="365125" algn="l"/>
              </a:tabLst>
            </a:pP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piunga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</a:t>
            </a:r>
            <a:r>
              <a:rPr sz="2400" spc="-20" dirty="0">
                <a:latin typeface="Arial"/>
                <a:cs typeface="Arial"/>
              </a:rPr>
              <a:t>uka, </a:t>
            </a:r>
            <a:r>
              <a:rPr sz="2400" spc="-15" dirty="0">
                <a:latin typeface="Arial"/>
                <a:cs typeface="Arial"/>
              </a:rPr>
              <a:t>ko te</a:t>
            </a:r>
            <a:r>
              <a:rPr sz="3600" spc="-22" baseline="26620" dirty="0">
                <a:latin typeface="Arial"/>
                <a:cs typeface="Arial"/>
              </a:rPr>
              <a:t> </a:t>
            </a:r>
            <a:r>
              <a:rPr sz="2175" u="sng" spc="7" baseline="4406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75" spc="7" baseline="44061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upoko,</a:t>
            </a:r>
            <a:r>
              <a:rPr sz="2400" spc="-4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nā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899" y="3551810"/>
            <a:ext cx="8807450" cy="957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914140">
              <a:lnSpc>
                <a:spcPts val="1655"/>
              </a:lnSpc>
              <a:spcBef>
                <a:spcPts val="110"/>
              </a:spcBef>
            </a:pPr>
            <a:r>
              <a:rPr sz="1450" spc="5" dirty="0"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ts val="2880"/>
              </a:lnSpc>
              <a:spcBef>
                <a:spcPts val="10"/>
              </a:spcBef>
            </a:pP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0" dirty="0">
                <a:latin typeface="Arial"/>
                <a:cs typeface="Arial"/>
              </a:rPr>
              <a:t>mea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rua ngā </a:t>
            </a:r>
            <a:r>
              <a:rPr sz="2400" spc="-2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taea ana </a:t>
            </a:r>
            <a:r>
              <a:rPr sz="2400" spc="-25" dirty="0">
                <a:latin typeface="Arial"/>
                <a:cs typeface="Arial"/>
              </a:rPr>
              <a:t>(upoko/whiore),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0" dirty="0">
                <a:latin typeface="Arial"/>
                <a:cs typeface="Arial"/>
              </a:rPr>
              <a:t>ōrite</a:t>
            </a:r>
            <a:r>
              <a:rPr sz="2400" spc="-4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0" dirty="0">
                <a:latin typeface="Arial"/>
                <a:cs typeface="Arial"/>
              </a:rPr>
              <a:t>tēnā </a:t>
            </a:r>
            <a:r>
              <a:rPr sz="2400" spc="-15" dirty="0">
                <a:latin typeface="Arial"/>
                <a:cs typeface="Arial"/>
              </a:rPr>
              <a:t>me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tēnā.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50" y="4849723"/>
            <a:ext cx="91605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1790">
              <a:lnSpc>
                <a:spcPct val="100000"/>
              </a:lnSpc>
              <a:spcBef>
                <a:spcPts val="100"/>
              </a:spcBef>
              <a:buChar char="•"/>
              <a:tabLst>
                <a:tab pos="364490" algn="l"/>
                <a:tab pos="365125" algn="l"/>
              </a:tabLst>
            </a:pPr>
            <a:r>
              <a:rPr sz="2400" spc="-15" dirty="0">
                <a:latin typeface="Arial"/>
                <a:cs typeface="Arial"/>
              </a:rPr>
              <a:t>Nō </a:t>
            </a:r>
            <a:r>
              <a:rPr sz="2400" spc="-25" dirty="0">
                <a:latin typeface="Arial"/>
                <a:cs typeface="Arial"/>
              </a:rPr>
              <a:t>reira, </a:t>
            </a:r>
            <a:r>
              <a:rPr sz="2400" spc="-20" dirty="0">
                <a:latin typeface="Arial"/>
                <a:cs typeface="Arial"/>
              </a:rPr>
              <a:t>mēnā </a:t>
            </a:r>
            <a:r>
              <a:rPr sz="2400" spc="-15" dirty="0">
                <a:latin typeface="Arial"/>
                <a:cs typeface="Arial"/>
              </a:rPr>
              <a:t>10 </a:t>
            </a:r>
            <a:r>
              <a:rPr sz="2400" spc="-20" dirty="0">
                <a:latin typeface="Arial"/>
                <a:cs typeface="Arial"/>
              </a:rPr>
              <a:t>ngā </a:t>
            </a:r>
            <a:r>
              <a:rPr sz="2400" spc="-25" dirty="0">
                <a:latin typeface="Arial"/>
                <a:cs typeface="Arial"/>
              </a:rPr>
              <a:t>puinga </a:t>
            </a:r>
            <a:r>
              <a:rPr sz="2400" spc="-20" dirty="0">
                <a:latin typeface="Arial"/>
                <a:cs typeface="Arial"/>
              </a:rPr>
              <a:t>uka </a:t>
            </a:r>
            <a:r>
              <a:rPr sz="2400" spc="-15" dirty="0">
                <a:latin typeface="Arial"/>
                <a:cs typeface="Arial"/>
              </a:rPr>
              <a:t>ko te </a:t>
            </a:r>
            <a:r>
              <a:rPr sz="2400" dirty="0">
                <a:latin typeface="Arial"/>
                <a:cs typeface="Arial"/>
              </a:rPr>
              <a:t>5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4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0" dirty="0">
                <a:latin typeface="Arial"/>
                <a:cs typeface="Arial"/>
              </a:rPr>
              <a:t>maha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ngā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upoko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puta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(nā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mea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haurua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10)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17561"/>
            <a:ext cx="8858885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 algn="just">
              <a:lnSpc>
                <a:spcPct val="142300"/>
              </a:lnSpc>
              <a:spcBef>
                <a:spcPts val="100"/>
              </a:spcBef>
            </a:pPr>
            <a:r>
              <a:rPr sz="2400" spc="-15" dirty="0">
                <a:latin typeface="Arial"/>
                <a:cs typeface="Arial"/>
              </a:rPr>
              <a:t>4. Ka </a:t>
            </a:r>
            <a:r>
              <a:rPr sz="2400" spc="-25" dirty="0">
                <a:latin typeface="Arial"/>
                <a:cs typeface="Arial"/>
              </a:rPr>
              <a:t>tātaihia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0" dirty="0">
                <a:latin typeface="Arial"/>
                <a:cs typeface="Arial"/>
              </a:rPr>
              <a:t>runga anō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whakaaro arorau </a:t>
            </a:r>
            <a:r>
              <a:rPr sz="2400" spc="-15" dirty="0">
                <a:latin typeface="Arial"/>
                <a:cs typeface="Arial"/>
              </a:rPr>
              <a:t>ki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kaupapa. </a:t>
            </a:r>
            <a:r>
              <a:rPr sz="2400" spc="-15" dirty="0">
                <a:latin typeface="Arial"/>
                <a:cs typeface="Arial"/>
              </a:rPr>
              <a:t>Ka </a:t>
            </a:r>
            <a:r>
              <a:rPr sz="2400" spc="-20" dirty="0">
                <a:latin typeface="Arial"/>
                <a:cs typeface="Arial"/>
              </a:rPr>
              <a:t>kīia tēnei </a:t>
            </a:r>
            <a:r>
              <a:rPr sz="2400" spc="-15" dirty="0">
                <a:latin typeface="Arial"/>
                <a:cs typeface="Arial"/>
              </a:rPr>
              <a:t>ko 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tātai</a:t>
            </a:r>
            <a:r>
              <a:rPr sz="2400" spc="-25" dirty="0">
                <a:latin typeface="Arial"/>
                <a:cs typeface="Arial"/>
              </a:rPr>
              <a:t>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5" dirty="0">
                <a:latin typeface="Arial"/>
                <a:cs typeface="Arial"/>
              </a:rPr>
              <a:t>rerekē </a:t>
            </a:r>
            <a:r>
              <a:rPr sz="2400" spc="-15" dirty="0">
                <a:latin typeface="Arial"/>
                <a:cs typeface="Arial"/>
              </a:rPr>
              <a:t>ki te </a:t>
            </a:r>
            <a:r>
              <a:rPr sz="2400" spc="-1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whakamātau</a:t>
            </a:r>
            <a:r>
              <a:rPr sz="2400" spc="-25" dirty="0">
                <a:latin typeface="Arial"/>
                <a:cs typeface="Arial"/>
              </a:rPr>
              <a:t>. </a:t>
            </a:r>
            <a:r>
              <a:rPr sz="2400" spc="-20" dirty="0">
                <a:latin typeface="Arial"/>
                <a:cs typeface="Arial"/>
              </a:rPr>
              <a:t>Hei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6683"/>
            <a:ext cx="9554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indent="-351790">
              <a:lnSpc>
                <a:spcPct val="100000"/>
              </a:lnSpc>
              <a:spcBef>
                <a:spcPts val="100"/>
              </a:spcBef>
              <a:buChar char="•"/>
              <a:tabLst>
                <a:tab pos="364490" algn="l"/>
                <a:tab pos="365125" algn="l"/>
              </a:tabLst>
            </a:pP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piunga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</a:t>
            </a:r>
            <a:r>
              <a:rPr sz="2400" spc="-20" dirty="0">
                <a:latin typeface="Arial"/>
                <a:cs typeface="Arial"/>
              </a:rPr>
              <a:t>uka, </a:t>
            </a:r>
            <a:r>
              <a:rPr sz="2400" spc="-15" dirty="0">
                <a:latin typeface="Arial"/>
                <a:cs typeface="Arial"/>
              </a:rPr>
              <a:t>ko te</a:t>
            </a:r>
            <a:r>
              <a:rPr sz="3600" spc="-22" baseline="26620" dirty="0">
                <a:latin typeface="Arial"/>
                <a:cs typeface="Arial"/>
              </a:rPr>
              <a:t> </a:t>
            </a:r>
            <a:r>
              <a:rPr sz="2175" u="sng" spc="7" baseline="4406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75" spc="7" baseline="44061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upoko,</a:t>
            </a:r>
            <a:r>
              <a:rPr sz="2400" spc="-4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nā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899" y="3551810"/>
            <a:ext cx="8807450" cy="957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914140">
              <a:lnSpc>
                <a:spcPts val="1655"/>
              </a:lnSpc>
              <a:spcBef>
                <a:spcPts val="110"/>
              </a:spcBef>
            </a:pPr>
            <a:r>
              <a:rPr sz="1450" spc="5" dirty="0"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ts val="2880"/>
              </a:lnSpc>
              <a:spcBef>
                <a:spcPts val="10"/>
              </a:spcBef>
            </a:pP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0" dirty="0">
                <a:latin typeface="Arial"/>
                <a:cs typeface="Arial"/>
              </a:rPr>
              <a:t>mea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rua ngā </a:t>
            </a:r>
            <a:r>
              <a:rPr sz="2400" spc="-2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taea ana </a:t>
            </a:r>
            <a:r>
              <a:rPr sz="2400" spc="-25" dirty="0">
                <a:latin typeface="Arial"/>
                <a:cs typeface="Arial"/>
              </a:rPr>
              <a:t>(upoko/whiore),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0" dirty="0">
                <a:latin typeface="Arial"/>
                <a:cs typeface="Arial"/>
              </a:rPr>
              <a:t>ōrite</a:t>
            </a:r>
            <a:r>
              <a:rPr sz="2400" spc="-4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0" dirty="0">
                <a:latin typeface="Arial"/>
                <a:cs typeface="Arial"/>
              </a:rPr>
              <a:t>tēnā </a:t>
            </a:r>
            <a:r>
              <a:rPr sz="2400" spc="-15" dirty="0">
                <a:latin typeface="Arial"/>
                <a:cs typeface="Arial"/>
              </a:rPr>
              <a:t>me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tēnā.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50" y="4849723"/>
            <a:ext cx="98005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645160" indent="-351790">
              <a:lnSpc>
                <a:spcPct val="100000"/>
              </a:lnSpc>
              <a:spcBef>
                <a:spcPts val="100"/>
              </a:spcBef>
              <a:buChar char="•"/>
              <a:tabLst>
                <a:tab pos="364490" algn="l"/>
                <a:tab pos="365125" algn="l"/>
              </a:tabLst>
            </a:pPr>
            <a:r>
              <a:rPr sz="2400" spc="-15" dirty="0">
                <a:latin typeface="Arial"/>
                <a:cs typeface="Arial"/>
              </a:rPr>
              <a:t>Nō </a:t>
            </a:r>
            <a:r>
              <a:rPr sz="2400" spc="-25" dirty="0">
                <a:latin typeface="Arial"/>
                <a:cs typeface="Arial"/>
              </a:rPr>
              <a:t>reira, </a:t>
            </a:r>
            <a:r>
              <a:rPr sz="2400" spc="-20" dirty="0">
                <a:latin typeface="Arial"/>
                <a:cs typeface="Arial"/>
              </a:rPr>
              <a:t>mēnā </a:t>
            </a:r>
            <a:r>
              <a:rPr sz="2400" spc="-15" dirty="0">
                <a:latin typeface="Arial"/>
                <a:cs typeface="Arial"/>
              </a:rPr>
              <a:t>10 </a:t>
            </a:r>
            <a:r>
              <a:rPr sz="2400" spc="-20" dirty="0">
                <a:latin typeface="Arial"/>
                <a:cs typeface="Arial"/>
              </a:rPr>
              <a:t>ngā </a:t>
            </a:r>
            <a:r>
              <a:rPr sz="2400" spc="-25" dirty="0">
                <a:latin typeface="Arial"/>
                <a:cs typeface="Arial"/>
              </a:rPr>
              <a:t>puinga </a:t>
            </a:r>
            <a:r>
              <a:rPr sz="2400" spc="-20" dirty="0">
                <a:latin typeface="Arial"/>
                <a:cs typeface="Arial"/>
              </a:rPr>
              <a:t>uka </a:t>
            </a:r>
            <a:r>
              <a:rPr sz="2400" spc="-15" dirty="0">
                <a:latin typeface="Arial"/>
                <a:cs typeface="Arial"/>
              </a:rPr>
              <a:t>ko te </a:t>
            </a:r>
            <a:r>
              <a:rPr sz="2400" dirty="0">
                <a:latin typeface="Arial"/>
                <a:cs typeface="Arial"/>
              </a:rPr>
              <a:t>5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4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0" dirty="0">
                <a:latin typeface="Arial"/>
                <a:cs typeface="Arial"/>
              </a:rPr>
              <a:t>maha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ngā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upoko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puta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(nā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mea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haurua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10)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Arial"/>
                <a:cs typeface="Arial"/>
              </a:rPr>
              <a:t>He </a:t>
            </a:r>
            <a:r>
              <a:rPr sz="2400" spc="-20" dirty="0">
                <a:latin typeface="Arial"/>
                <a:cs typeface="Arial"/>
              </a:rPr>
              <a:t>aha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taukehe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pīroritanga mataono</a:t>
            </a:r>
            <a:r>
              <a:rPr sz="2400" spc="-36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tau?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51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17561"/>
            <a:ext cx="8858885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 algn="just">
              <a:lnSpc>
                <a:spcPct val="142300"/>
              </a:lnSpc>
              <a:spcBef>
                <a:spcPts val="100"/>
              </a:spcBef>
            </a:pPr>
            <a:r>
              <a:rPr sz="2400" spc="-15" dirty="0">
                <a:latin typeface="Arial"/>
                <a:cs typeface="Arial"/>
              </a:rPr>
              <a:t>4. Ka </a:t>
            </a:r>
            <a:r>
              <a:rPr sz="2400" spc="-25" dirty="0">
                <a:latin typeface="Arial"/>
                <a:cs typeface="Arial"/>
              </a:rPr>
              <a:t>tātaihia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20" dirty="0">
                <a:latin typeface="Arial"/>
                <a:cs typeface="Arial"/>
              </a:rPr>
              <a:t>runga anō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whakaaro arorau </a:t>
            </a:r>
            <a:r>
              <a:rPr sz="2400" spc="-15" dirty="0">
                <a:latin typeface="Arial"/>
                <a:cs typeface="Arial"/>
              </a:rPr>
              <a:t>ki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kaupapa. </a:t>
            </a:r>
            <a:r>
              <a:rPr sz="2400" spc="-15" dirty="0">
                <a:latin typeface="Arial"/>
                <a:cs typeface="Arial"/>
              </a:rPr>
              <a:t>Ka </a:t>
            </a:r>
            <a:r>
              <a:rPr sz="2400" spc="-20" dirty="0">
                <a:latin typeface="Arial"/>
                <a:cs typeface="Arial"/>
              </a:rPr>
              <a:t>kīia tēnei </a:t>
            </a:r>
            <a:r>
              <a:rPr sz="2400" spc="-15" dirty="0">
                <a:latin typeface="Arial"/>
                <a:cs typeface="Arial"/>
              </a:rPr>
              <a:t>ko te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tātai</a:t>
            </a:r>
            <a:r>
              <a:rPr sz="2400" spc="-25" dirty="0">
                <a:latin typeface="Arial"/>
                <a:cs typeface="Arial"/>
              </a:rPr>
              <a:t>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5" dirty="0">
                <a:latin typeface="Arial"/>
                <a:cs typeface="Arial"/>
              </a:rPr>
              <a:t>rerekē </a:t>
            </a:r>
            <a:r>
              <a:rPr sz="2400" spc="-15" dirty="0">
                <a:latin typeface="Arial"/>
                <a:cs typeface="Arial"/>
              </a:rPr>
              <a:t>ki te </a:t>
            </a:r>
            <a:r>
              <a:rPr sz="2400" spc="-1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D6E71"/>
                </a:solidFill>
                <a:latin typeface="Arial"/>
                <a:cs typeface="Arial"/>
              </a:rPr>
              <a:t>tūponotanga whakamātau</a:t>
            </a:r>
            <a:r>
              <a:rPr sz="2400" spc="-25" dirty="0">
                <a:latin typeface="Arial"/>
                <a:cs typeface="Arial"/>
              </a:rPr>
              <a:t>. </a:t>
            </a:r>
            <a:r>
              <a:rPr sz="2400" spc="-20" dirty="0">
                <a:latin typeface="Arial"/>
                <a:cs typeface="Arial"/>
              </a:rPr>
              <a:t>Hei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6683"/>
            <a:ext cx="9554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indent="-351790">
              <a:lnSpc>
                <a:spcPct val="100000"/>
              </a:lnSpc>
              <a:spcBef>
                <a:spcPts val="100"/>
              </a:spcBef>
              <a:buChar char="•"/>
              <a:tabLst>
                <a:tab pos="364490" algn="l"/>
                <a:tab pos="365125" algn="l"/>
              </a:tabLst>
            </a:pP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piunga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</a:t>
            </a:r>
            <a:r>
              <a:rPr sz="2400" spc="-20" dirty="0">
                <a:latin typeface="Arial"/>
                <a:cs typeface="Arial"/>
              </a:rPr>
              <a:t>uka, </a:t>
            </a:r>
            <a:r>
              <a:rPr sz="2400" spc="-15" dirty="0">
                <a:latin typeface="Arial"/>
                <a:cs typeface="Arial"/>
              </a:rPr>
              <a:t>ko te</a:t>
            </a:r>
            <a:r>
              <a:rPr sz="3600" spc="-22" baseline="26620" dirty="0">
                <a:latin typeface="Arial"/>
                <a:cs typeface="Arial"/>
              </a:rPr>
              <a:t> </a:t>
            </a:r>
            <a:r>
              <a:rPr sz="2175" u="sng" spc="7" baseline="4406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75" spc="7" baseline="44061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upoko,</a:t>
            </a:r>
            <a:r>
              <a:rPr sz="2400" spc="-4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nā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899" y="3551810"/>
            <a:ext cx="8807450" cy="957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914140">
              <a:lnSpc>
                <a:spcPts val="1655"/>
              </a:lnSpc>
              <a:spcBef>
                <a:spcPts val="110"/>
              </a:spcBef>
            </a:pPr>
            <a:r>
              <a:rPr sz="1450" spc="5" dirty="0"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ts val="2880"/>
              </a:lnSpc>
              <a:spcBef>
                <a:spcPts val="10"/>
              </a:spcBef>
            </a:pP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0" dirty="0">
                <a:latin typeface="Arial"/>
                <a:cs typeface="Arial"/>
              </a:rPr>
              <a:t>mea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rua ngā </a:t>
            </a:r>
            <a:r>
              <a:rPr sz="2400" spc="-2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taea ana </a:t>
            </a:r>
            <a:r>
              <a:rPr sz="2400" spc="-25" dirty="0">
                <a:latin typeface="Arial"/>
                <a:cs typeface="Arial"/>
              </a:rPr>
              <a:t>(upoko/whiore), </a:t>
            </a:r>
            <a:r>
              <a:rPr sz="2400" spc="-15" dirty="0">
                <a:latin typeface="Arial"/>
                <a:cs typeface="Arial"/>
              </a:rPr>
              <a:t>ā, he </a:t>
            </a:r>
            <a:r>
              <a:rPr sz="2400" spc="-20" dirty="0">
                <a:latin typeface="Arial"/>
                <a:cs typeface="Arial"/>
              </a:rPr>
              <a:t>ōrite</a:t>
            </a:r>
            <a:r>
              <a:rPr sz="2400" spc="-4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0" dirty="0">
                <a:latin typeface="Arial"/>
                <a:cs typeface="Arial"/>
              </a:rPr>
              <a:t>tēnā </a:t>
            </a:r>
            <a:r>
              <a:rPr sz="2400" spc="-15" dirty="0">
                <a:latin typeface="Arial"/>
                <a:cs typeface="Arial"/>
              </a:rPr>
              <a:t>me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tēnā.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50" y="4849723"/>
            <a:ext cx="980059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645160" indent="-351790">
              <a:lnSpc>
                <a:spcPct val="100000"/>
              </a:lnSpc>
              <a:spcBef>
                <a:spcPts val="100"/>
              </a:spcBef>
              <a:buChar char="•"/>
              <a:tabLst>
                <a:tab pos="364490" algn="l"/>
                <a:tab pos="365125" algn="l"/>
              </a:tabLst>
            </a:pPr>
            <a:r>
              <a:rPr sz="2400" spc="-15" dirty="0">
                <a:latin typeface="Arial"/>
                <a:cs typeface="Arial"/>
              </a:rPr>
              <a:t>Nō </a:t>
            </a:r>
            <a:r>
              <a:rPr sz="2400" spc="-25" dirty="0">
                <a:latin typeface="Arial"/>
                <a:cs typeface="Arial"/>
              </a:rPr>
              <a:t>reira, </a:t>
            </a:r>
            <a:r>
              <a:rPr sz="2400" spc="-20" dirty="0">
                <a:latin typeface="Arial"/>
                <a:cs typeface="Arial"/>
              </a:rPr>
              <a:t>mēnā </a:t>
            </a:r>
            <a:r>
              <a:rPr sz="2400" spc="-15" dirty="0">
                <a:latin typeface="Arial"/>
                <a:cs typeface="Arial"/>
              </a:rPr>
              <a:t>10 </a:t>
            </a:r>
            <a:r>
              <a:rPr sz="2400" spc="-20" dirty="0">
                <a:latin typeface="Arial"/>
                <a:cs typeface="Arial"/>
              </a:rPr>
              <a:t>ngā </a:t>
            </a:r>
            <a:r>
              <a:rPr sz="2400" spc="-25" dirty="0">
                <a:latin typeface="Arial"/>
                <a:cs typeface="Arial"/>
              </a:rPr>
              <a:t>puinga </a:t>
            </a:r>
            <a:r>
              <a:rPr sz="2400" spc="-20" dirty="0">
                <a:latin typeface="Arial"/>
                <a:cs typeface="Arial"/>
              </a:rPr>
              <a:t>uka </a:t>
            </a:r>
            <a:r>
              <a:rPr sz="2400" spc="-15" dirty="0">
                <a:latin typeface="Arial"/>
                <a:cs typeface="Arial"/>
              </a:rPr>
              <a:t>ko te </a:t>
            </a:r>
            <a:r>
              <a:rPr sz="2400" dirty="0">
                <a:latin typeface="Arial"/>
                <a:cs typeface="Arial"/>
              </a:rPr>
              <a:t>5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4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  </a:t>
            </a:r>
            <a:r>
              <a:rPr sz="2400" spc="-20" dirty="0">
                <a:latin typeface="Arial"/>
                <a:cs typeface="Arial"/>
              </a:rPr>
              <a:t>maha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ngā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upoko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puta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(nā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mea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haurua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10)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</a:pPr>
            <a:r>
              <a:rPr sz="2400" spc="-15" dirty="0">
                <a:latin typeface="Arial"/>
                <a:cs typeface="Arial"/>
              </a:rPr>
              <a:t>He </a:t>
            </a:r>
            <a:r>
              <a:rPr sz="2400" spc="-20" dirty="0">
                <a:latin typeface="Arial"/>
                <a:cs typeface="Arial"/>
              </a:rPr>
              <a:t>aha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 taukehe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pīroritanga mataono</a:t>
            </a:r>
            <a:r>
              <a:rPr sz="2400" spc="-36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tau?  Mēnā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15" dirty="0">
                <a:latin typeface="Arial"/>
                <a:cs typeface="Arial"/>
              </a:rPr>
              <a:t>24 </a:t>
            </a:r>
            <a:r>
              <a:rPr sz="2400" spc="-20" dirty="0">
                <a:latin typeface="Arial"/>
                <a:cs typeface="Arial"/>
              </a:rPr>
              <a:t>ngā </a:t>
            </a:r>
            <a:r>
              <a:rPr sz="2400" spc="-25" dirty="0">
                <a:latin typeface="Arial"/>
                <a:cs typeface="Arial"/>
              </a:rPr>
              <a:t>pīroritanga, </a:t>
            </a:r>
            <a:r>
              <a:rPr sz="2400" spc="-15" dirty="0">
                <a:latin typeface="Arial"/>
                <a:cs typeface="Arial"/>
              </a:rPr>
              <a:t>he </a:t>
            </a:r>
            <a:r>
              <a:rPr sz="2400" spc="-20" dirty="0">
                <a:latin typeface="Arial"/>
                <a:cs typeface="Arial"/>
              </a:rPr>
              <a:t>aha </a:t>
            </a:r>
            <a:r>
              <a:rPr sz="2400" spc="-15" dirty="0">
                <a:latin typeface="Arial"/>
                <a:cs typeface="Arial"/>
              </a:rPr>
              <a:t>te </a:t>
            </a:r>
            <a:r>
              <a:rPr sz="2400" spc="-25" dirty="0">
                <a:latin typeface="Arial"/>
                <a:cs typeface="Arial"/>
              </a:rPr>
              <a:t>tūponotanga </a:t>
            </a:r>
            <a:r>
              <a:rPr sz="2400" spc="-20" dirty="0">
                <a:latin typeface="Arial"/>
                <a:cs typeface="Arial"/>
              </a:rPr>
              <a:t>tātai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25" dirty="0">
                <a:latin typeface="Arial"/>
                <a:cs typeface="Arial"/>
              </a:rPr>
              <a:t>tētahi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taukehe?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252" y="600976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Ngā Huatau Matua </a:t>
            </a:r>
            <a:r>
              <a:rPr sz="3600" b="1" dirty="0">
                <a:latin typeface="Arial"/>
                <a:cs typeface="Arial"/>
              </a:rPr>
              <a:t>o </a:t>
            </a:r>
            <a:r>
              <a:rPr sz="3600" b="1" spc="-5" dirty="0">
                <a:latin typeface="Arial"/>
                <a:cs typeface="Arial"/>
              </a:rPr>
              <a:t>te</a:t>
            </a:r>
            <a:r>
              <a:rPr sz="3600" b="1" spc="-7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Tūponotanga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252982"/>
            <a:ext cx="941324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25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5. </a:t>
            </a:r>
            <a:r>
              <a:rPr sz="2400" dirty="0">
                <a:latin typeface="Arial"/>
                <a:cs typeface="Arial"/>
              </a:rPr>
              <a:t>Mēnā e rua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mahi o tētahi </a:t>
            </a:r>
            <a:r>
              <a:rPr sz="2400" spc="-5" dirty="0">
                <a:latin typeface="Arial"/>
                <a:cs typeface="Arial"/>
              </a:rPr>
              <a:t>pāpono, </a:t>
            </a:r>
            <a:r>
              <a:rPr sz="2400" dirty="0">
                <a:latin typeface="Arial"/>
                <a:cs typeface="Arial"/>
              </a:rPr>
              <a:t>ka kīia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pāpono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raupapa</a:t>
            </a:r>
            <a:r>
              <a:rPr sz="2400" dirty="0">
                <a:latin typeface="Arial"/>
                <a:cs typeface="Arial"/>
              </a:rPr>
              <a:t>.  Ka </a:t>
            </a:r>
            <a:r>
              <a:rPr sz="2400" spc="-5" dirty="0">
                <a:latin typeface="Arial"/>
                <a:cs typeface="Arial"/>
              </a:rPr>
              <a:t>whakaaturia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pāpono </a:t>
            </a:r>
            <a:r>
              <a:rPr sz="2400" dirty="0">
                <a:latin typeface="Arial"/>
                <a:cs typeface="Arial"/>
              </a:rPr>
              <a:t>raupapa ki te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hoahoa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rākau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tauira,  ko te </a:t>
            </a:r>
            <a:r>
              <a:rPr sz="2400" spc="-5" dirty="0">
                <a:latin typeface="Arial"/>
                <a:cs typeface="Arial"/>
              </a:rPr>
              <a:t>piunga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ētahi uka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rua: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252" y="600976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Ngā Huatau Matua </a:t>
            </a:r>
            <a:r>
              <a:rPr sz="3600" b="1" dirty="0">
                <a:latin typeface="Arial"/>
                <a:cs typeface="Arial"/>
              </a:rPr>
              <a:t>o </a:t>
            </a:r>
            <a:r>
              <a:rPr sz="3600" b="1" spc="-5" dirty="0">
                <a:latin typeface="Arial"/>
                <a:cs typeface="Arial"/>
              </a:rPr>
              <a:t>te</a:t>
            </a:r>
            <a:r>
              <a:rPr sz="3600" b="1" spc="-7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Tūponotanga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252982"/>
            <a:ext cx="941324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25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5. </a:t>
            </a:r>
            <a:r>
              <a:rPr sz="2400" dirty="0">
                <a:latin typeface="Arial"/>
                <a:cs typeface="Arial"/>
              </a:rPr>
              <a:t>Mēnā e rua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mahi o tētahi </a:t>
            </a:r>
            <a:r>
              <a:rPr sz="2400" spc="-5" dirty="0">
                <a:latin typeface="Arial"/>
                <a:cs typeface="Arial"/>
              </a:rPr>
              <a:t>pāpono, </a:t>
            </a:r>
            <a:r>
              <a:rPr sz="2400" dirty="0">
                <a:latin typeface="Arial"/>
                <a:cs typeface="Arial"/>
              </a:rPr>
              <a:t>ka kīia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pāpono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raupapa</a:t>
            </a:r>
            <a:r>
              <a:rPr sz="2400" dirty="0">
                <a:latin typeface="Arial"/>
                <a:cs typeface="Arial"/>
              </a:rPr>
              <a:t>.  Ka </a:t>
            </a:r>
            <a:r>
              <a:rPr sz="2400" spc="-5" dirty="0">
                <a:latin typeface="Arial"/>
                <a:cs typeface="Arial"/>
              </a:rPr>
              <a:t>whakaaturia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pāpono </a:t>
            </a:r>
            <a:r>
              <a:rPr sz="2400" dirty="0">
                <a:latin typeface="Arial"/>
                <a:cs typeface="Arial"/>
              </a:rPr>
              <a:t>raupapa ki te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hoahoa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rākau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tauira,  ko te </a:t>
            </a:r>
            <a:r>
              <a:rPr sz="2400" spc="-5" dirty="0">
                <a:latin typeface="Arial"/>
                <a:cs typeface="Arial"/>
              </a:rPr>
              <a:t>piunga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ētahi uka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7176" y="2811233"/>
            <a:ext cx="3816286" cy="2092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252" y="600976"/>
            <a:ext cx="797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 </a:t>
            </a:r>
            <a:r>
              <a:rPr spc="-5" dirty="0"/>
              <a:t>te</a:t>
            </a:r>
            <a:r>
              <a:rPr spc="-75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252982"/>
            <a:ext cx="941324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25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5. </a:t>
            </a:r>
            <a:r>
              <a:rPr sz="2400" dirty="0">
                <a:latin typeface="Arial"/>
                <a:cs typeface="Arial"/>
              </a:rPr>
              <a:t>Mēnā e rua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mahi o tētahi </a:t>
            </a:r>
            <a:r>
              <a:rPr sz="2400" spc="-5" dirty="0">
                <a:latin typeface="Arial"/>
                <a:cs typeface="Arial"/>
              </a:rPr>
              <a:t>pāpono, </a:t>
            </a:r>
            <a:r>
              <a:rPr sz="2400" dirty="0">
                <a:latin typeface="Arial"/>
                <a:cs typeface="Arial"/>
              </a:rPr>
              <a:t>ka kīia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pāpono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raupapa</a:t>
            </a:r>
            <a:r>
              <a:rPr sz="2400" dirty="0">
                <a:latin typeface="Arial"/>
                <a:cs typeface="Arial"/>
              </a:rPr>
              <a:t>.  Ka </a:t>
            </a:r>
            <a:r>
              <a:rPr sz="2400" spc="-5" dirty="0">
                <a:latin typeface="Arial"/>
                <a:cs typeface="Arial"/>
              </a:rPr>
              <a:t>whakaaturia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pāpono </a:t>
            </a:r>
            <a:r>
              <a:rPr sz="2400" dirty="0">
                <a:latin typeface="Arial"/>
                <a:cs typeface="Arial"/>
              </a:rPr>
              <a:t>raupapa ki te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hoahoa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rākau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tauira,  ko te </a:t>
            </a:r>
            <a:r>
              <a:rPr sz="2400" spc="-5" dirty="0">
                <a:latin typeface="Arial"/>
                <a:cs typeface="Arial"/>
              </a:rPr>
              <a:t>piunga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ētahi uka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136743"/>
            <a:ext cx="878522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ōrite </a:t>
            </a:r>
            <a:r>
              <a:rPr sz="2400" dirty="0">
                <a:latin typeface="Arial"/>
                <a:cs typeface="Arial"/>
              </a:rPr>
              <a:t>te tūponotanga o </a:t>
            </a:r>
            <a:r>
              <a:rPr sz="2400" spc="-5" dirty="0">
                <a:latin typeface="Arial"/>
                <a:cs typeface="Arial"/>
              </a:rPr>
              <a:t>ia putanga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whakaaturia ana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pou  </a:t>
            </a:r>
            <a:r>
              <a:rPr sz="2400" dirty="0">
                <a:latin typeface="Arial"/>
                <a:cs typeface="Arial"/>
              </a:rPr>
              <a:t>matau o te tūtohi. </a:t>
            </a:r>
            <a:r>
              <a:rPr sz="2400" spc="-5" dirty="0">
                <a:latin typeface="Arial"/>
                <a:cs typeface="Arial"/>
              </a:rPr>
              <a:t>Nō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reira: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te tūponotanga o </a:t>
            </a:r>
            <a:r>
              <a:rPr sz="2400" spc="-5" dirty="0">
                <a:latin typeface="Arial"/>
                <a:cs typeface="Arial"/>
              </a:rPr>
              <a:t>ētahi upoko </a:t>
            </a:r>
            <a:r>
              <a:rPr sz="2400" dirty="0">
                <a:latin typeface="Arial"/>
                <a:cs typeface="Arial"/>
              </a:rPr>
              <a:t>e rua =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0.25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te tūponotanga o </a:t>
            </a:r>
            <a:r>
              <a:rPr sz="2400" spc="-5" dirty="0">
                <a:latin typeface="Arial"/>
                <a:cs typeface="Arial"/>
              </a:rPr>
              <a:t>ētahi whiore </a:t>
            </a:r>
            <a:r>
              <a:rPr sz="2400" dirty="0">
                <a:latin typeface="Arial"/>
                <a:cs typeface="Arial"/>
              </a:rPr>
              <a:t>e rua =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0.25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te tūponotanga kōtahi te </a:t>
            </a:r>
            <a:r>
              <a:rPr sz="2400" spc="-5" dirty="0">
                <a:latin typeface="Arial"/>
                <a:cs typeface="Arial"/>
              </a:rPr>
              <a:t>upoko, </a:t>
            </a:r>
            <a:r>
              <a:rPr sz="2400" dirty="0">
                <a:latin typeface="Arial"/>
                <a:cs typeface="Arial"/>
              </a:rPr>
              <a:t>kotahi te </a:t>
            </a:r>
            <a:r>
              <a:rPr sz="2400" spc="-5" dirty="0">
                <a:latin typeface="Arial"/>
                <a:cs typeface="Arial"/>
              </a:rPr>
              <a:t>whiore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0.5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7176" y="2811233"/>
            <a:ext cx="3816286" cy="2092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Hei</a:t>
            </a:r>
            <a:r>
              <a:rPr sz="3600" b="1" spc="-9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Whakaaroaro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532204"/>
            <a:ext cx="939546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aha ngā putanga </a:t>
            </a:r>
            <a:r>
              <a:rPr sz="2800" dirty="0">
                <a:latin typeface="Arial"/>
                <a:cs typeface="Arial"/>
              </a:rPr>
              <a:t>e taea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mēnā ka </a:t>
            </a:r>
            <a:r>
              <a:rPr sz="2800" spc="-5" dirty="0">
                <a:latin typeface="Arial"/>
                <a:cs typeface="Arial"/>
              </a:rPr>
              <a:t>piua </a:t>
            </a:r>
            <a:r>
              <a:rPr sz="2800" dirty="0">
                <a:latin typeface="Arial"/>
                <a:cs typeface="Arial"/>
              </a:rPr>
              <a:t>tētahi </a:t>
            </a:r>
            <a:r>
              <a:rPr sz="2800" spc="-5" dirty="0">
                <a:latin typeface="Arial"/>
                <a:cs typeface="Arial"/>
              </a:rPr>
              <a:t>uka, ā, 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</a:t>
            </a:r>
            <a:r>
              <a:rPr sz="2800" dirty="0">
                <a:latin typeface="Arial"/>
                <a:cs typeface="Arial"/>
              </a:rPr>
              <a:t>tētahi mataono tau? </a:t>
            </a:r>
            <a:r>
              <a:rPr sz="2800" spc="-5" dirty="0">
                <a:latin typeface="Arial"/>
                <a:cs typeface="Arial"/>
              </a:rPr>
              <a:t>Hei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āwhina: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532204"/>
            <a:ext cx="9395460" cy="1780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aha ngā putanga </a:t>
            </a:r>
            <a:r>
              <a:rPr sz="2800" dirty="0">
                <a:latin typeface="Arial"/>
                <a:cs typeface="Arial"/>
              </a:rPr>
              <a:t>e taea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mēnā ka </a:t>
            </a:r>
            <a:r>
              <a:rPr sz="2800" spc="-5" dirty="0">
                <a:latin typeface="Arial"/>
                <a:cs typeface="Arial"/>
              </a:rPr>
              <a:t>piua </a:t>
            </a:r>
            <a:r>
              <a:rPr sz="2800" dirty="0">
                <a:latin typeface="Arial"/>
                <a:cs typeface="Arial"/>
              </a:rPr>
              <a:t>tētahi </a:t>
            </a:r>
            <a:r>
              <a:rPr sz="2800" spc="-5" dirty="0">
                <a:latin typeface="Arial"/>
                <a:cs typeface="Arial"/>
              </a:rPr>
              <a:t>uka, ā, 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</a:t>
            </a:r>
            <a:r>
              <a:rPr sz="2800" dirty="0">
                <a:latin typeface="Arial"/>
                <a:cs typeface="Arial"/>
              </a:rPr>
              <a:t>tētahi mataono tau? </a:t>
            </a:r>
            <a:r>
              <a:rPr sz="2800" spc="-5" dirty="0">
                <a:latin typeface="Arial"/>
                <a:cs typeface="Arial"/>
              </a:rPr>
              <a:t>Hei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āwhina: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Ko te (u,1) tētahi </a:t>
            </a:r>
            <a:r>
              <a:rPr sz="2400" spc="-5" dirty="0">
                <a:latin typeface="Arial"/>
                <a:cs typeface="Arial"/>
              </a:rPr>
              <a:t>putanga, arā,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piua he upoko,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pīroria he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6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Whakaaturia </a:t>
            </a:r>
            <a:r>
              <a:rPr sz="2400" spc="-5" dirty="0">
                <a:latin typeface="Arial"/>
                <a:cs typeface="Arial"/>
              </a:rPr>
              <a:t>ngā putanga </a:t>
            </a:r>
            <a:r>
              <a:rPr sz="2400" dirty="0">
                <a:latin typeface="Arial"/>
                <a:cs typeface="Arial"/>
              </a:rPr>
              <a:t>ki tētahi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tūtohi.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532204"/>
            <a:ext cx="9592945" cy="258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193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aha ngā putanga </a:t>
            </a:r>
            <a:r>
              <a:rPr sz="2800" dirty="0">
                <a:latin typeface="Arial"/>
                <a:cs typeface="Arial"/>
              </a:rPr>
              <a:t>e taea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mēnā ka </a:t>
            </a:r>
            <a:r>
              <a:rPr sz="2800" spc="-5" dirty="0">
                <a:latin typeface="Arial"/>
                <a:cs typeface="Arial"/>
              </a:rPr>
              <a:t>piua </a:t>
            </a:r>
            <a:r>
              <a:rPr sz="2800" dirty="0">
                <a:latin typeface="Arial"/>
                <a:cs typeface="Arial"/>
              </a:rPr>
              <a:t>tētahi </a:t>
            </a:r>
            <a:r>
              <a:rPr sz="2800" spc="-5" dirty="0">
                <a:latin typeface="Arial"/>
                <a:cs typeface="Arial"/>
              </a:rPr>
              <a:t>uka, ā, 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</a:t>
            </a:r>
            <a:r>
              <a:rPr sz="2800" dirty="0">
                <a:latin typeface="Arial"/>
                <a:cs typeface="Arial"/>
              </a:rPr>
              <a:t>tētahi mataono tau? </a:t>
            </a:r>
            <a:r>
              <a:rPr sz="2800" spc="-5" dirty="0">
                <a:latin typeface="Arial"/>
                <a:cs typeface="Arial"/>
              </a:rPr>
              <a:t>Hei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āwhina: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Ko te (u,1) tētahi </a:t>
            </a:r>
            <a:r>
              <a:rPr sz="2400" spc="-5" dirty="0">
                <a:latin typeface="Arial"/>
                <a:cs typeface="Arial"/>
              </a:rPr>
              <a:t>putanga, arā,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piua he upoko,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pīroria he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6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Whakaaturia </a:t>
            </a:r>
            <a:r>
              <a:rPr sz="2400" spc="-5" dirty="0">
                <a:latin typeface="Arial"/>
                <a:cs typeface="Arial"/>
              </a:rPr>
              <a:t>ngā putanga </a:t>
            </a:r>
            <a:r>
              <a:rPr sz="2400" dirty="0">
                <a:latin typeface="Arial"/>
                <a:cs typeface="Arial"/>
              </a:rPr>
              <a:t>ki tētahi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tūtohi.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te tūponotanga ka </a:t>
            </a:r>
            <a:r>
              <a:rPr sz="2800" spc="-5" dirty="0">
                <a:latin typeface="Arial"/>
                <a:cs typeface="Arial"/>
              </a:rPr>
              <a:t>piua he whiore, ā,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he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532204"/>
            <a:ext cx="9592945" cy="386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193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aha ngā putanga </a:t>
            </a:r>
            <a:r>
              <a:rPr sz="2800" dirty="0">
                <a:latin typeface="Arial"/>
                <a:cs typeface="Arial"/>
              </a:rPr>
              <a:t>e taea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mēnā ka </a:t>
            </a:r>
            <a:r>
              <a:rPr sz="2800" spc="-5" dirty="0">
                <a:latin typeface="Arial"/>
                <a:cs typeface="Arial"/>
              </a:rPr>
              <a:t>piua </a:t>
            </a:r>
            <a:r>
              <a:rPr sz="2800" dirty="0">
                <a:latin typeface="Arial"/>
                <a:cs typeface="Arial"/>
              </a:rPr>
              <a:t>tētahi </a:t>
            </a:r>
            <a:r>
              <a:rPr sz="2800" spc="-5" dirty="0">
                <a:latin typeface="Arial"/>
                <a:cs typeface="Arial"/>
              </a:rPr>
              <a:t>uka, ā, 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</a:t>
            </a:r>
            <a:r>
              <a:rPr sz="2800" dirty="0">
                <a:latin typeface="Arial"/>
                <a:cs typeface="Arial"/>
              </a:rPr>
              <a:t>tētahi mataono tau? </a:t>
            </a:r>
            <a:r>
              <a:rPr sz="2800" spc="-5" dirty="0">
                <a:latin typeface="Arial"/>
                <a:cs typeface="Arial"/>
              </a:rPr>
              <a:t>Hei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āwhina: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Ko te (u,1) tētahi </a:t>
            </a:r>
            <a:r>
              <a:rPr sz="2400" spc="-5" dirty="0">
                <a:latin typeface="Arial"/>
                <a:cs typeface="Arial"/>
              </a:rPr>
              <a:t>putanga, arā,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piua he upoko,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pīroria he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6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Whakaaturia </a:t>
            </a:r>
            <a:r>
              <a:rPr sz="2400" spc="-5" dirty="0">
                <a:latin typeface="Arial"/>
                <a:cs typeface="Arial"/>
              </a:rPr>
              <a:t>ngā putanga </a:t>
            </a:r>
            <a:r>
              <a:rPr sz="2400" dirty="0">
                <a:latin typeface="Arial"/>
                <a:cs typeface="Arial"/>
              </a:rPr>
              <a:t>ki tētahi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tūtohi.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te tūponotanga ka </a:t>
            </a:r>
            <a:r>
              <a:rPr sz="2800" spc="-5" dirty="0">
                <a:latin typeface="Arial"/>
                <a:cs typeface="Arial"/>
              </a:rPr>
              <a:t>piua he whiore, ā,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he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1828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te tūponotanga kāore e </a:t>
            </a:r>
            <a:r>
              <a:rPr sz="2800" spc="-5" dirty="0">
                <a:latin typeface="Arial"/>
                <a:cs typeface="Arial"/>
              </a:rPr>
              <a:t>piua he whiore, ā,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 he 5, he </a:t>
            </a:r>
            <a:r>
              <a:rPr sz="2800" dirty="0">
                <a:latin typeface="Arial"/>
                <a:cs typeface="Arial"/>
              </a:rPr>
              <a:t>6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rānei?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589" y="726960"/>
            <a:ext cx="7146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</a:t>
            </a:r>
            <a:r>
              <a:rPr dirty="0"/>
              <a:t>Whāinga </a:t>
            </a:r>
            <a:r>
              <a:rPr spc="-5" dirty="0"/>
              <a:t>mō tēnei</a:t>
            </a:r>
            <a:r>
              <a:rPr spc="-225" dirty="0"/>
              <a:t> </a:t>
            </a:r>
            <a:r>
              <a:rPr spc="-5" dirty="0"/>
              <a:t>Akoranga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4500" y="1462265"/>
            <a:ext cx="8152130" cy="4247515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800" spc="-20" dirty="0">
                <a:latin typeface="Arial"/>
                <a:cs typeface="Arial"/>
              </a:rPr>
              <a:t>Kia </a:t>
            </a:r>
            <a:r>
              <a:rPr sz="2800" spc="-25" dirty="0">
                <a:latin typeface="Arial"/>
                <a:cs typeface="Arial"/>
              </a:rPr>
              <a:t>mārama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ki: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5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800" spc="-170" dirty="0">
                <a:latin typeface="Arial"/>
                <a:cs typeface="Arial"/>
              </a:rPr>
              <a:t>Te </a:t>
            </a:r>
            <a:r>
              <a:rPr sz="2800" spc="-30" dirty="0">
                <a:latin typeface="Arial"/>
                <a:cs typeface="Arial"/>
              </a:rPr>
              <a:t>tikanga pāngarau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25" dirty="0">
                <a:latin typeface="Arial"/>
                <a:cs typeface="Arial"/>
              </a:rPr>
              <a:t>tēnei </a:t>
            </a:r>
            <a:r>
              <a:rPr sz="2800" spc="-20" dirty="0">
                <a:latin typeface="Arial"/>
                <a:cs typeface="Arial"/>
              </a:rPr>
              <a:t>mea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800" spc="-20" dirty="0">
                <a:latin typeface="Arial"/>
                <a:cs typeface="Arial"/>
              </a:rPr>
              <a:t>Ngā </a:t>
            </a:r>
            <a:r>
              <a:rPr sz="2800" spc="-25" dirty="0">
                <a:latin typeface="Arial"/>
                <a:cs typeface="Arial"/>
              </a:rPr>
              <a:t>take </a:t>
            </a:r>
            <a:r>
              <a:rPr sz="2800" spc="-15" dirty="0">
                <a:latin typeface="Arial"/>
                <a:cs typeface="Arial"/>
              </a:rPr>
              <a:t>mō te </a:t>
            </a:r>
            <a:r>
              <a:rPr sz="2800" spc="-30" dirty="0">
                <a:latin typeface="Arial"/>
                <a:cs typeface="Arial"/>
              </a:rPr>
              <a:t>whakaako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33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800" spc="-20" dirty="0">
                <a:latin typeface="Arial"/>
                <a:cs typeface="Arial"/>
              </a:rPr>
              <a:t>Ngā </a:t>
            </a:r>
            <a:r>
              <a:rPr sz="2800" spc="-25" dirty="0">
                <a:solidFill>
                  <a:srgbClr val="6D6E71"/>
                </a:solidFill>
                <a:latin typeface="Arial"/>
                <a:cs typeface="Arial"/>
              </a:rPr>
              <a:t>huatau matua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24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800" spc="-170" dirty="0">
                <a:latin typeface="Arial"/>
                <a:cs typeface="Arial"/>
              </a:rPr>
              <a:t>Te </a:t>
            </a:r>
            <a:r>
              <a:rPr sz="2800" spc="-30" dirty="0">
                <a:latin typeface="Arial"/>
                <a:cs typeface="Arial"/>
              </a:rPr>
              <a:t>whakamahi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15" dirty="0">
                <a:latin typeface="Arial"/>
                <a:cs typeface="Arial"/>
              </a:rPr>
              <a:t>te </a:t>
            </a:r>
            <a:r>
              <a:rPr sz="2800" spc="-30" dirty="0">
                <a:solidFill>
                  <a:srgbClr val="6D6E71"/>
                </a:solidFill>
                <a:latin typeface="Arial"/>
                <a:cs typeface="Arial"/>
              </a:rPr>
              <a:t>ripanga rorohiko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25" dirty="0">
                <a:latin typeface="Arial"/>
                <a:cs typeface="Arial"/>
              </a:rPr>
              <a:t>roto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28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mahi  </a:t>
            </a:r>
            <a:r>
              <a:rPr sz="2800" spc="-30" dirty="0">
                <a:latin typeface="Arial"/>
                <a:cs typeface="Arial"/>
              </a:rPr>
              <a:t>tūponotanga.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532204"/>
            <a:ext cx="9592945" cy="471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193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aha ngā putanga </a:t>
            </a:r>
            <a:r>
              <a:rPr sz="2800" dirty="0">
                <a:latin typeface="Arial"/>
                <a:cs typeface="Arial"/>
              </a:rPr>
              <a:t>e taea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mēnā ka </a:t>
            </a:r>
            <a:r>
              <a:rPr sz="2800" spc="-5" dirty="0">
                <a:latin typeface="Arial"/>
                <a:cs typeface="Arial"/>
              </a:rPr>
              <a:t>piua </a:t>
            </a:r>
            <a:r>
              <a:rPr sz="2800" dirty="0">
                <a:latin typeface="Arial"/>
                <a:cs typeface="Arial"/>
              </a:rPr>
              <a:t>tētahi </a:t>
            </a:r>
            <a:r>
              <a:rPr sz="2800" spc="-5" dirty="0">
                <a:latin typeface="Arial"/>
                <a:cs typeface="Arial"/>
              </a:rPr>
              <a:t>uka, ā, 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</a:t>
            </a:r>
            <a:r>
              <a:rPr sz="2800" dirty="0">
                <a:latin typeface="Arial"/>
                <a:cs typeface="Arial"/>
              </a:rPr>
              <a:t>tētahi mataono tau? </a:t>
            </a:r>
            <a:r>
              <a:rPr sz="2800" spc="-5" dirty="0">
                <a:latin typeface="Arial"/>
                <a:cs typeface="Arial"/>
              </a:rPr>
              <a:t>Hei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āwhina: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Ko te (u,1) tētahi </a:t>
            </a:r>
            <a:r>
              <a:rPr sz="2400" spc="-5" dirty="0">
                <a:latin typeface="Arial"/>
                <a:cs typeface="Arial"/>
              </a:rPr>
              <a:t>putanga, arā,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piua he upoko,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pīroria he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6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Whakaaturia </a:t>
            </a:r>
            <a:r>
              <a:rPr sz="2400" spc="-5" dirty="0">
                <a:latin typeface="Arial"/>
                <a:cs typeface="Arial"/>
              </a:rPr>
              <a:t>ngā putanga </a:t>
            </a:r>
            <a:r>
              <a:rPr sz="2400" dirty="0">
                <a:latin typeface="Arial"/>
                <a:cs typeface="Arial"/>
              </a:rPr>
              <a:t>ki tētahi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tūtohi.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te tūponotanga ka </a:t>
            </a:r>
            <a:r>
              <a:rPr sz="2800" spc="-5" dirty="0">
                <a:latin typeface="Arial"/>
                <a:cs typeface="Arial"/>
              </a:rPr>
              <a:t>piua he whiore, ā,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he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1828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te tūponotanga kāore e </a:t>
            </a:r>
            <a:r>
              <a:rPr sz="2800" spc="-5" dirty="0">
                <a:latin typeface="Arial"/>
                <a:cs typeface="Arial"/>
              </a:rPr>
              <a:t>piua he whiore, ā,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 he 5, he </a:t>
            </a:r>
            <a:r>
              <a:rPr sz="2800" dirty="0">
                <a:latin typeface="Arial"/>
                <a:cs typeface="Arial"/>
              </a:rPr>
              <a:t>6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rānei?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te tūponotanga ka </a:t>
            </a:r>
            <a:r>
              <a:rPr sz="2800" spc="-5" dirty="0">
                <a:latin typeface="Arial"/>
                <a:cs typeface="Arial"/>
              </a:rPr>
              <a:t>piua he whiore, ā,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pīroria he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7?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5028" y="600976"/>
            <a:ext cx="744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</a:t>
            </a:r>
            <a:r>
              <a:rPr spc="-80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91183"/>
            <a:ext cx="9475470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>
              <a:lnSpc>
                <a:spcPct val="1423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6.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nuinga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wā, ina </a:t>
            </a:r>
            <a:r>
              <a:rPr sz="2400" dirty="0">
                <a:latin typeface="Arial"/>
                <a:cs typeface="Arial"/>
              </a:rPr>
              <a:t>maha </a:t>
            </a:r>
            <a:r>
              <a:rPr sz="2400" spc="-5" dirty="0">
                <a:latin typeface="Arial"/>
                <a:cs typeface="Arial"/>
              </a:rPr>
              <a:t>haere ngā pāpono,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pātata haere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 tūponotanga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whakamātau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tūponotanga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tātai</a:t>
            </a:r>
            <a:r>
              <a:rPr sz="2400" spc="-5" dirty="0">
                <a:latin typeface="Arial"/>
                <a:cs typeface="Arial"/>
              </a:rPr>
              <a:t>. Hei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2800781"/>
          <a:ext cx="9780270" cy="2645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1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800" b="1" spc="-7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maha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 ngā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upoko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Ōrau whakamātau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(upoko)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Ōrau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tātai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 ngā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piunga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69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100 ngā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piunga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1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1,000 ngā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piunga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53.2%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5028" y="600976"/>
            <a:ext cx="744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Ngā Huatau Matua </a:t>
            </a:r>
            <a:r>
              <a:rPr dirty="0"/>
              <a:t>o</a:t>
            </a:r>
            <a:r>
              <a:rPr spc="-80" dirty="0"/>
              <a:t> </a:t>
            </a:r>
            <a:r>
              <a:rPr dirty="0"/>
              <a:t>Tūponotanga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91183"/>
            <a:ext cx="9475470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>
              <a:lnSpc>
                <a:spcPct val="1423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6.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nuinga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wā, ina </a:t>
            </a:r>
            <a:r>
              <a:rPr sz="2400" dirty="0">
                <a:latin typeface="Arial"/>
                <a:cs typeface="Arial"/>
              </a:rPr>
              <a:t>maha </a:t>
            </a:r>
            <a:r>
              <a:rPr sz="2400" spc="-5" dirty="0">
                <a:latin typeface="Arial"/>
                <a:cs typeface="Arial"/>
              </a:rPr>
              <a:t>haere ngā pāpono,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pātata haere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 tūponotanga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whakamātau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tūponotanga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tātai</a:t>
            </a:r>
            <a:r>
              <a:rPr sz="2400" spc="-5" dirty="0">
                <a:latin typeface="Arial"/>
                <a:cs typeface="Arial"/>
              </a:rPr>
              <a:t>. Hei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2800781"/>
          <a:ext cx="9780270" cy="2645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1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800" b="1" spc="-7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maha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 ngā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upoko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Ōrau whakamātau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(upoko)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Ōrau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tātai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 ngā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piunga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69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100 ngā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piunga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1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1,000 ngā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piunga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53.2%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5809411"/>
            <a:ext cx="91751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taurangirangi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upoko, engari </a:t>
            </a:r>
            <a:r>
              <a:rPr sz="2400" dirty="0">
                <a:latin typeface="Arial"/>
                <a:cs typeface="Arial"/>
              </a:rPr>
              <a:t>e kitea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pātata  haere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ōrau whakamātau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ōrau </a:t>
            </a:r>
            <a:r>
              <a:rPr sz="2400" dirty="0">
                <a:latin typeface="Arial"/>
                <a:cs typeface="Arial"/>
              </a:rPr>
              <a:t>tātai, i te maha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ngā  piunga </a:t>
            </a:r>
            <a:r>
              <a:rPr sz="2400" dirty="0">
                <a:latin typeface="Arial"/>
                <a:cs typeface="Arial"/>
              </a:rPr>
              <a:t>o 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uka.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Hei</a:t>
            </a:r>
            <a:r>
              <a:rPr sz="3600" b="1" spc="-9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Whakaaroaro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704416"/>
            <a:ext cx="97516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uiuitia ana ētahi </a:t>
            </a:r>
            <a:r>
              <a:rPr sz="2400" dirty="0">
                <a:latin typeface="Arial"/>
                <a:cs typeface="Arial"/>
              </a:rPr>
              <a:t>tāngata kia kitea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ko </a:t>
            </a:r>
            <a:r>
              <a:rPr sz="2400" spc="-5" dirty="0">
                <a:latin typeface="Arial"/>
                <a:cs typeface="Arial"/>
              </a:rPr>
              <a:t>wai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rōpū tōrangapū </a:t>
            </a:r>
            <a:r>
              <a:rPr sz="2400" dirty="0">
                <a:latin typeface="Arial"/>
                <a:cs typeface="Arial"/>
              </a:rPr>
              <a:t>ka tū </a:t>
            </a:r>
            <a:r>
              <a:rPr sz="2400" spc="-5" dirty="0">
                <a:latin typeface="Arial"/>
                <a:cs typeface="Arial"/>
              </a:rPr>
              <a:t>hei  </a:t>
            </a:r>
            <a:r>
              <a:rPr sz="2400" dirty="0">
                <a:latin typeface="Arial"/>
                <a:cs typeface="Arial"/>
              </a:rPr>
              <a:t>kāwanatanga i te </a:t>
            </a:r>
            <a:r>
              <a:rPr sz="2400" spc="-5" dirty="0">
                <a:latin typeface="Arial"/>
                <a:cs typeface="Arial"/>
              </a:rPr>
              <a:t>pōtitanga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mai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704416"/>
            <a:ext cx="97516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uiuitia ana ētahi </a:t>
            </a:r>
            <a:r>
              <a:rPr sz="2400" dirty="0">
                <a:latin typeface="Arial"/>
                <a:cs typeface="Arial"/>
              </a:rPr>
              <a:t>tāngata kia kitea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ko </a:t>
            </a:r>
            <a:r>
              <a:rPr sz="2400" spc="-5" dirty="0">
                <a:latin typeface="Arial"/>
                <a:cs typeface="Arial"/>
              </a:rPr>
              <a:t>wai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rōpū tōrangapū </a:t>
            </a:r>
            <a:r>
              <a:rPr sz="2400" dirty="0">
                <a:latin typeface="Arial"/>
                <a:cs typeface="Arial"/>
              </a:rPr>
              <a:t>ka tū </a:t>
            </a:r>
            <a:r>
              <a:rPr sz="2400" spc="-5" dirty="0">
                <a:latin typeface="Arial"/>
                <a:cs typeface="Arial"/>
              </a:rPr>
              <a:t>hei  </a:t>
            </a:r>
            <a:r>
              <a:rPr sz="2400" dirty="0">
                <a:latin typeface="Arial"/>
                <a:cs typeface="Arial"/>
              </a:rPr>
              <a:t>kāwanatanga i te </a:t>
            </a:r>
            <a:r>
              <a:rPr sz="2400" spc="-5" dirty="0">
                <a:latin typeface="Arial"/>
                <a:cs typeface="Arial"/>
              </a:rPr>
              <a:t>pōtitanga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mai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1595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10 ngā </a:t>
            </a:r>
            <a:r>
              <a:rPr sz="2400" dirty="0">
                <a:latin typeface="Arial"/>
                <a:cs typeface="Arial"/>
              </a:rPr>
              <a:t>tāngata ka </a:t>
            </a:r>
            <a:r>
              <a:rPr sz="2400" spc="-5" dirty="0">
                <a:latin typeface="Arial"/>
                <a:cs typeface="Arial"/>
              </a:rPr>
              <a:t>uiuia, ā,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70%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pōti </a:t>
            </a:r>
            <a:r>
              <a:rPr sz="2400" dirty="0">
                <a:latin typeface="Arial"/>
                <a:cs typeface="Arial"/>
              </a:rPr>
              <a:t>mō te rōpū kākāriki,  kāore </a:t>
            </a:r>
            <a:r>
              <a:rPr sz="2400" spc="-5" dirty="0">
                <a:latin typeface="Arial"/>
                <a:cs typeface="Arial"/>
              </a:rPr>
              <a:t>pea </a:t>
            </a:r>
            <a:r>
              <a:rPr sz="2400" dirty="0">
                <a:latin typeface="Arial"/>
                <a:cs typeface="Arial"/>
              </a:rPr>
              <a:t>e tino </a:t>
            </a:r>
            <a:r>
              <a:rPr sz="2400" spc="-5" dirty="0">
                <a:latin typeface="Arial"/>
                <a:cs typeface="Arial"/>
              </a:rPr>
              <a:t>whakapono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pērā anō </a:t>
            </a:r>
            <a:r>
              <a:rPr sz="2400" dirty="0">
                <a:latin typeface="Arial"/>
                <a:cs typeface="Arial"/>
              </a:rPr>
              <a:t>te taupori o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Aotearoa.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704416"/>
            <a:ext cx="975169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uiuitia ana ētahi </a:t>
            </a:r>
            <a:r>
              <a:rPr sz="2400" dirty="0">
                <a:latin typeface="Arial"/>
                <a:cs typeface="Arial"/>
              </a:rPr>
              <a:t>tāngata kia kitea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ko </a:t>
            </a:r>
            <a:r>
              <a:rPr sz="2400" spc="-5" dirty="0">
                <a:latin typeface="Arial"/>
                <a:cs typeface="Arial"/>
              </a:rPr>
              <a:t>wai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rōpū tōrangapū </a:t>
            </a:r>
            <a:r>
              <a:rPr sz="2400" dirty="0">
                <a:latin typeface="Arial"/>
                <a:cs typeface="Arial"/>
              </a:rPr>
              <a:t>ka tū </a:t>
            </a:r>
            <a:r>
              <a:rPr sz="2400" spc="-5" dirty="0">
                <a:latin typeface="Arial"/>
                <a:cs typeface="Arial"/>
              </a:rPr>
              <a:t>hei  </a:t>
            </a:r>
            <a:r>
              <a:rPr sz="2400" dirty="0">
                <a:latin typeface="Arial"/>
                <a:cs typeface="Arial"/>
              </a:rPr>
              <a:t>kāwanatanga i te </a:t>
            </a:r>
            <a:r>
              <a:rPr sz="2400" spc="-5" dirty="0">
                <a:latin typeface="Arial"/>
                <a:cs typeface="Arial"/>
              </a:rPr>
              <a:t>pōtitanga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mai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1595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10 ngā </a:t>
            </a:r>
            <a:r>
              <a:rPr sz="2400" dirty="0">
                <a:latin typeface="Arial"/>
                <a:cs typeface="Arial"/>
              </a:rPr>
              <a:t>tāngata ka </a:t>
            </a:r>
            <a:r>
              <a:rPr sz="2400" spc="-5" dirty="0">
                <a:latin typeface="Arial"/>
                <a:cs typeface="Arial"/>
              </a:rPr>
              <a:t>uiuia, ā,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70%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pōti </a:t>
            </a:r>
            <a:r>
              <a:rPr sz="2400" dirty="0">
                <a:latin typeface="Arial"/>
                <a:cs typeface="Arial"/>
              </a:rPr>
              <a:t>mō te rōpū kākāriki,  kāore </a:t>
            </a:r>
            <a:r>
              <a:rPr sz="2400" spc="-5" dirty="0">
                <a:latin typeface="Arial"/>
                <a:cs typeface="Arial"/>
              </a:rPr>
              <a:t>pea </a:t>
            </a:r>
            <a:r>
              <a:rPr sz="2400" dirty="0">
                <a:latin typeface="Arial"/>
                <a:cs typeface="Arial"/>
              </a:rPr>
              <a:t>e tino </a:t>
            </a:r>
            <a:r>
              <a:rPr sz="2400" spc="-5" dirty="0">
                <a:latin typeface="Arial"/>
                <a:cs typeface="Arial"/>
              </a:rPr>
              <a:t>whakapono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pērā anō </a:t>
            </a:r>
            <a:r>
              <a:rPr sz="2400" dirty="0">
                <a:latin typeface="Arial"/>
                <a:cs typeface="Arial"/>
              </a:rPr>
              <a:t>te taupori o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Aotearoa.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75120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100,000 ngā </a:t>
            </a:r>
            <a:r>
              <a:rPr sz="2400" dirty="0">
                <a:latin typeface="Arial"/>
                <a:cs typeface="Arial"/>
              </a:rPr>
              <a:t>tāngata ka </a:t>
            </a:r>
            <a:r>
              <a:rPr sz="2400" spc="-5" dirty="0">
                <a:latin typeface="Arial"/>
                <a:cs typeface="Arial"/>
              </a:rPr>
              <a:t>uiuia, ā,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70%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pōti </a:t>
            </a:r>
            <a:r>
              <a:rPr sz="2400" dirty="0">
                <a:latin typeface="Arial"/>
                <a:cs typeface="Arial"/>
              </a:rPr>
              <a:t>mō te rōpū  kākāriki, kātahi rā </a:t>
            </a:r>
            <a:r>
              <a:rPr sz="2400" spc="-5" dirty="0">
                <a:latin typeface="Arial"/>
                <a:cs typeface="Arial"/>
              </a:rPr>
              <a:t>pea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whakapono ake,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pērā anō </a:t>
            </a:r>
            <a:r>
              <a:rPr sz="2400" dirty="0">
                <a:latin typeface="Arial"/>
                <a:cs typeface="Arial"/>
              </a:rPr>
              <a:t>te taupori o  Aotearoa.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766" y="600976"/>
            <a:ext cx="3761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90" dirty="0"/>
              <a:t> </a:t>
            </a:r>
            <a:r>
              <a:rPr dirty="0"/>
              <a:t>Whakaaroaro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704416"/>
            <a:ext cx="9751695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uiuitia ana ētahi </a:t>
            </a:r>
            <a:r>
              <a:rPr sz="2400" dirty="0">
                <a:latin typeface="Arial"/>
                <a:cs typeface="Arial"/>
              </a:rPr>
              <a:t>tāngata kia kitea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ko </a:t>
            </a:r>
            <a:r>
              <a:rPr sz="2400" spc="-5" dirty="0">
                <a:latin typeface="Arial"/>
                <a:cs typeface="Arial"/>
              </a:rPr>
              <a:t>wai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rōpū tōrangapū </a:t>
            </a:r>
            <a:r>
              <a:rPr sz="2400" dirty="0">
                <a:latin typeface="Arial"/>
                <a:cs typeface="Arial"/>
              </a:rPr>
              <a:t>ka tū </a:t>
            </a:r>
            <a:r>
              <a:rPr sz="2400" spc="-5" dirty="0">
                <a:latin typeface="Arial"/>
                <a:cs typeface="Arial"/>
              </a:rPr>
              <a:t>hei  </a:t>
            </a:r>
            <a:r>
              <a:rPr sz="2400" dirty="0">
                <a:latin typeface="Arial"/>
                <a:cs typeface="Arial"/>
              </a:rPr>
              <a:t>kāwanatanga i te </a:t>
            </a:r>
            <a:r>
              <a:rPr sz="2400" spc="-5" dirty="0">
                <a:latin typeface="Arial"/>
                <a:cs typeface="Arial"/>
              </a:rPr>
              <a:t>pōtitanga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mai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1595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10 ngā </a:t>
            </a:r>
            <a:r>
              <a:rPr sz="2400" dirty="0">
                <a:latin typeface="Arial"/>
                <a:cs typeface="Arial"/>
              </a:rPr>
              <a:t>tāngata ka </a:t>
            </a:r>
            <a:r>
              <a:rPr sz="2400" spc="-5" dirty="0">
                <a:latin typeface="Arial"/>
                <a:cs typeface="Arial"/>
              </a:rPr>
              <a:t>uiuia, ā,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70%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pōti </a:t>
            </a:r>
            <a:r>
              <a:rPr sz="2400" dirty="0">
                <a:latin typeface="Arial"/>
                <a:cs typeface="Arial"/>
              </a:rPr>
              <a:t>mō te rōpū kākāriki,  kāore </a:t>
            </a:r>
            <a:r>
              <a:rPr sz="2400" spc="-5" dirty="0">
                <a:latin typeface="Arial"/>
                <a:cs typeface="Arial"/>
              </a:rPr>
              <a:t>pea </a:t>
            </a:r>
            <a:r>
              <a:rPr sz="2400" dirty="0">
                <a:latin typeface="Arial"/>
                <a:cs typeface="Arial"/>
              </a:rPr>
              <a:t>e tino </a:t>
            </a:r>
            <a:r>
              <a:rPr sz="2400" spc="-5" dirty="0">
                <a:latin typeface="Arial"/>
                <a:cs typeface="Arial"/>
              </a:rPr>
              <a:t>whakapono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pērā anō </a:t>
            </a:r>
            <a:r>
              <a:rPr sz="2400" dirty="0">
                <a:latin typeface="Arial"/>
                <a:cs typeface="Arial"/>
              </a:rPr>
              <a:t>te taupori o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Aotearoa.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75120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100,000 ngā </a:t>
            </a:r>
            <a:r>
              <a:rPr sz="2400" dirty="0">
                <a:latin typeface="Arial"/>
                <a:cs typeface="Arial"/>
              </a:rPr>
              <a:t>tāngata ka </a:t>
            </a:r>
            <a:r>
              <a:rPr sz="2400" spc="-5" dirty="0">
                <a:latin typeface="Arial"/>
                <a:cs typeface="Arial"/>
              </a:rPr>
              <a:t>uiuia, ā,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70%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pōti </a:t>
            </a:r>
            <a:r>
              <a:rPr sz="2400" dirty="0">
                <a:latin typeface="Arial"/>
                <a:cs typeface="Arial"/>
              </a:rPr>
              <a:t>mō te rōpū  kākāriki, kātahi rā </a:t>
            </a:r>
            <a:r>
              <a:rPr sz="2400" spc="-5" dirty="0">
                <a:latin typeface="Arial"/>
                <a:cs typeface="Arial"/>
              </a:rPr>
              <a:t>pea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whakapono ake,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pērā anō </a:t>
            </a:r>
            <a:r>
              <a:rPr sz="2400" dirty="0">
                <a:latin typeface="Arial"/>
                <a:cs typeface="Arial"/>
              </a:rPr>
              <a:t>te taupori o  Aotearoa.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7495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tauira </a:t>
            </a:r>
            <a:r>
              <a:rPr sz="2400" spc="-5" dirty="0">
                <a:latin typeface="Arial"/>
                <a:cs typeface="Arial"/>
              </a:rPr>
              <a:t>anō </a:t>
            </a:r>
            <a:r>
              <a:rPr sz="2400" dirty="0">
                <a:latin typeface="Arial"/>
                <a:cs typeface="Arial"/>
              </a:rPr>
              <a:t>tēnei o te </a:t>
            </a:r>
            <a:r>
              <a:rPr sz="2400" spc="-5" dirty="0">
                <a:latin typeface="Arial"/>
                <a:cs typeface="Arial"/>
              </a:rPr>
              <a:t>pātata haere </a:t>
            </a:r>
            <a:r>
              <a:rPr sz="2400" dirty="0">
                <a:latin typeface="Arial"/>
                <a:cs typeface="Arial"/>
              </a:rPr>
              <a:t>o te tūponotanga </a:t>
            </a:r>
            <a:r>
              <a:rPr sz="2400" spc="-5" dirty="0">
                <a:latin typeface="Arial"/>
                <a:cs typeface="Arial"/>
              </a:rPr>
              <a:t>whakamātau </a:t>
            </a:r>
            <a:r>
              <a:rPr sz="2400" dirty="0">
                <a:latin typeface="Arial"/>
                <a:cs typeface="Arial"/>
              </a:rPr>
              <a:t>ki  te tūponotanga tātai, i te maha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pāpono.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solidFill>
                  <a:srgbClr val="6D6E71"/>
                </a:solidFill>
                <a:latin typeface="Arial"/>
                <a:cs typeface="Arial"/>
              </a:rPr>
              <a:t>Ripanga</a:t>
            </a:r>
            <a:r>
              <a:rPr sz="3600" b="1" spc="3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6D6E71"/>
                </a:solidFill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704416"/>
            <a:ext cx="95980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mahi </a:t>
            </a:r>
            <a:r>
              <a:rPr sz="2400" spc="-5" dirty="0">
                <a:latin typeface="Arial"/>
                <a:cs typeface="Arial"/>
              </a:rPr>
              <a:t>nui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100 pīroritanga </a:t>
            </a:r>
            <a:r>
              <a:rPr sz="2400" dirty="0">
                <a:latin typeface="Arial"/>
                <a:cs typeface="Arial"/>
              </a:rPr>
              <a:t>mataono tau, te </a:t>
            </a:r>
            <a:r>
              <a:rPr sz="2400" spc="-5" dirty="0">
                <a:latin typeface="Arial"/>
                <a:cs typeface="Arial"/>
              </a:rPr>
              <a:t>1,000 piunga uka </a:t>
            </a:r>
            <a:r>
              <a:rPr sz="2400" dirty="0">
                <a:latin typeface="Arial"/>
                <a:cs typeface="Arial"/>
              </a:rPr>
              <a:t>rānei,  me te tuhi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putanga.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>
                <a:solidFill>
                  <a:srgbClr val="6D6E71"/>
                </a:solidFill>
              </a:rPr>
              <a:t>Ripanga</a:t>
            </a:r>
            <a:r>
              <a:rPr spc="35" dirty="0">
                <a:solidFill>
                  <a:srgbClr val="6D6E71"/>
                </a:solidFill>
              </a:rPr>
              <a:t> </a:t>
            </a:r>
            <a:r>
              <a:rPr spc="-5" dirty="0">
                <a:solidFill>
                  <a:srgbClr val="6D6E71"/>
                </a:solidFill>
              </a:rPr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704416"/>
            <a:ext cx="959802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mahi </a:t>
            </a:r>
            <a:r>
              <a:rPr sz="2400" spc="-5" dirty="0">
                <a:latin typeface="Arial"/>
                <a:cs typeface="Arial"/>
              </a:rPr>
              <a:t>nui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100 pīroritanga </a:t>
            </a:r>
            <a:r>
              <a:rPr sz="2400" dirty="0">
                <a:latin typeface="Arial"/>
                <a:cs typeface="Arial"/>
              </a:rPr>
              <a:t>mataono tau, te </a:t>
            </a:r>
            <a:r>
              <a:rPr sz="2400" spc="-5" dirty="0">
                <a:latin typeface="Arial"/>
                <a:cs typeface="Arial"/>
              </a:rPr>
              <a:t>1,000 piunga uka </a:t>
            </a:r>
            <a:r>
              <a:rPr sz="2400" dirty="0">
                <a:latin typeface="Arial"/>
                <a:cs typeface="Arial"/>
              </a:rPr>
              <a:t>rānei,  me te tuhi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9626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Nō </a:t>
            </a:r>
            <a:r>
              <a:rPr sz="2400" dirty="0">
                <a:latin typeface="Arial"/>
                <a:cs typeface="Arial"/>
              </a:rPr>
              <a:t>reira ko te ripanga rorohiko te tino taputapu </a:t>
            </a:r>
            <a:r>
              <a:rPr sz="2400" spc="-5" dirty="0">
                <a:latin typeface="Arial"/>
                <a:cs typeface="Arial"/>
              </a:rPr>
              <a:t>hei whakamahi, </a:t>
            </a:r>
            <a:r>
              <a:rPr sz="2400" dirty="0">
                <a:latin typeface="Arial"/>
                <a:cs typeface="Arial"/>
              </a:rPr>
              <a:t>kia  māmā</a:t>
            </a:r>
            <a:r>
              <a:rPr sz="2400" spc="-5" dirty="0">
                <a:latin typeface="Arial"/>
                <a:cs typeface="Arial"/>
              </a:rPr>
              <a:t> ai.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>
                <a:solidFill>
                  <a:srgbClr val="6D6E71"/>
                </a:solidFill>
              </a:rPr>
              <a:t>Ripanga</a:t>
            </a:r>
            <a:r>
              <a:rPr spc="35" dirty="0">
                <a:solidFill>
                  <a:srgbClr val="6D6E71"/>
                </a:solidFill>
              </a:rPr>
              <a:t> </a:t>
            </a:r>
            <a:r>
              <a:rPr spc="-5" dirty="0">
                <a:solidFill>
                  <a:srgbClr val="6D6E71"/>
                </a:solidFill>
              </a:rPr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704416"/>
            <a:ext cx="959802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mahi </a:t>
            </a:r>
            <a:r>
              <a:rPr sz="2400" spc="-5" dirty="0">
                <a:latin typeface="Arial"/>
                <a:cs typeface="Arial"/>
              </a:rPr>
              <a:t>nui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100 pīroritanga </a:t>
            </a:r>
            <a:r>
              <a:rPr sz="2400" dirty="0">
                <a:latin typeface="Arial"/>
                <a:cs typeface="Arial"/>
              </a:rPr>
              <a:t>mataono tau, te </a:t>
            </a:r>
            <a:r>
              <a:rPr sz="2400" spc="-5" dirty="0">
                <a:latin typeface="Arial"/>
                <a:cs typeface="Arial"/>
              </a:rPr>
              <a:t>1,000 piunga uka </a:t>
            </a:r>
            <a:r>
              <a:rPr sz="2400" dirty="0">
                <a:latin typeface="Arial"/>
                <a:cs typeface="Arial"/>
              </a:rPr>
              <a:t>rānei,  me te tuhi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9626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Nō </a:t>
            </a:r>
            <a:r>
              <a:rPr sz="2400" dirty="0">
                <a:latin typeface="Arial"/>
                <a:cs typeface="Arial"/>
              </a:rPr>
              <a:t>reira ko te ripanga rorohiko te tino taputapu </a:t>
            </a:r>
            <a:r>
              <a:rPr sz="2400" spc="-5" dirty="0">
                <a:latin typeface="Arial"/>
                <a:cs typeface="Arial"/>
              </a:rPr>
              <a:t>hei whakamahi, </a:t>
            </a:r>
            <a:r>
              <a:rPr sz="2400" dirty="0">
                <a:latin typeface="Arial"/>
                <a:cs typeface="Arial"/>
              </a:rPr>
              <a:t>kia  māmā</a:t>
            </a:r>
            <a:r>
              <a:rPr sz="2400" spc="-5" dirty="0">
                <a:latin typeface="Arial"/>
                <a:cs typeface="Arial"/>
              </a:rPr>
              <a:t> ai.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32829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whai ake nei ngā </a:t>
            </a:r>
            <a:r>
              <a:rPr sz="2400" dirty="0">
                <a:latin typeface="Arial"/>
                <a:cs typeface="Arial"/>
              </a:rPr>
              <a:t>tohutohu mō te </a:t>
            </a:r>
            <a:r>
              <a:rPr sz="2400" spc="-5" dirty="0">
                <a:latin typeface="Arial"/>
                <a:cs typeface="Arial"/>
              </a:rPr>
              <a:t>whakamahi </a:t>
            </a:r>
            <a:r>
              <a:rPr sz="2400" dirty="0">
                <a:latin typeface="Arial"/>
                <a:cs typeface="Arial"/>
              </a:rPr>
              <a:t>i te ripanga rorohiko  </a:t>
            </a:r>
            <a:r>
              <a:rPr sz="2400" spc="-5" dirty="0">
                <a:latin typeface="Arial"/>
                <a:cs typeface="Arial"/>
              </a:rPr>
              <a:t>hei whakaoti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 piunga uka 1,000.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hāngai ana ēnei </a:t>
            </a:r>
            <a:r>
              <a:rPr sz="2400" dirty="0">
                <a:latin typeface="Arial"/>
                <a:cs typeface="Arial"/>
              </a:rPr>
              <a:t>tohutohu ki  te </a:t>
            </a:r>
            <a:r>
              <a:rPr sz="2400" spc="-5" dirty="0">
                <a:latin typeface="Arial"/>
                <a:cs typeface="Arial"/>
              </a:rPr>
              <a:t>hōtaka ‘Excel 2010’, ākene pea he paku </a:t>
            </a:r>
            <a:r>
              <a:rPr sz="2400" dirty="0">
                <a:latin typeface="Arial"/>
                <a:cs typeface="Arial"/>
              </a:rPr>
              <a:t>rerekē ki </a:t>
            </a:r>
            <a:r>
              <a:rPr sz="2400" spc="-5" dirty="0">
                <a:latin typeface="Arial"/>
                <a:cs typeface="Arial"/>
              </a:rPr>
              <a:t>ētahi atu hōtaka  </a:t>
            </a:r>
            <a:r>
              <a:rPr sz="2400" dirty="0">
                <a:latin typeface="Arial"/>
                <a:cs typeface="Arial"/>
              </a:rPr>
              <a:t>ripanga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rorohiko.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30" y="726960"/>
            <a:ext cx="7468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tēnei mea te</a:t>
            </a:r>
            <a:r>
              <a:rPr spc="-70" dirty="0"/>
              <a:t> </a:t>
            </a:r>
            <a:r>
              <a:rPr dirty="0"/>
              <a:t>tūponotanga?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>
                <a:solidFill>
                  <a:srgbClr val="6D6E71"/>
                </a:solidFill>
              </a:rPr>
              <a:t>Ripanga</a:t>
            </a:r>
            <a:r>
              <a:rPr spc="35" dirty="0">
                <a:solidFill>
                  <a:srgbClr val="6D6E71"/>
                </a:solidFill>
              </a:rPr>
              <a:t> </a:t>
            </a:r>
            <a:r>
              <a:rPr spc="-5" dirty="0">
                <a:solidFill>
                  <a:srgbClr val="6D6E71"/>
                </a:solidFill>
              </a:rPr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704416"/>
            <a:ext cx="9700895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mahi </a:t>
            </a:r>
            <a:r>
              <a:rPr sz="2400" spc="-5" dirty="0">
                <a:latin typeface="Arial"/>
                <a:cs typeface="Arial"/>
              </a:rPr>
              <a:t>nui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100 pīroritanga </a:t>
            </a:r>
            <a:r>
              <a:rPr sz="2400" dirty="0">
                <a:latin typeface="Arial"/>
                <a:cs typeface="Arial"/>
              </a:rPr>
              <a:t>mataono tau, te </a:t>
            </a:r>
            <a:r>
              <a:rPr sz="2400" spc="-5" dirty="0">
                <a:latin typeface="Arial"/>
                <a:cs typeface="Arial"/>
              </a:rPr>
              <a:t>1,000 piunga uka </a:t>
            </a:r>
            <a:r>
              <a:rPr sz="2400" dirty="0">
                <a:latin typeface="Arial"/>
                <a:cs typeface="Arial"/>
              </a:rPr>
              <a:t>rānei,  me te tuhi </a:t>
            </a: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putanga.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70040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Nō </a:t>
            </a:r>
            <a:r>
              <a:rPr sz="2400" dirty="0">
                <a:latin typeface="Arial"/>
                <a:cs typeface="Arial"/>
              </a:rPr>
              <a:t>reira ko te ripanga rorohiko te tino taputapu </a:t>
            </a:r>
            <a:r>
              <a:rPr sz="2400" spc="-5" dirty="0">
                <a:latin typeface="Arial"/>
                <a:cs typeface="Arial"/>
              </a:rPr>
              <a:t>hei whakamahi,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kia  māmā</a:t>
            </a:r>
            <a:r>
              <a:rPr sz="2400" spc="-5" dirty="0">
                <a:latin typeface="Arial"/>
                <a:cs typeface="Arial"/>
              </a:rPr>
              <a:t> ai.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4318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whai ake nei ngā </a:t>
            </a:r>
            <a:r>
              <a:rPr sz="2400" dirty="0">
                <a:latin typeface="Arial"/>
                <a:cs typeface="Arial"/>
              </a:rPr>
              <a:t>tohutohu mō te </a:t>
            </a:r>
            <a:r>
              <a:rPr sz="2400" spc="-5" dirty="0">
                <a:latin typeface="Arial"/>
                <a:cs typeface="Arial"/>
              </a:rPr>
              <a:t>whakamahi </a:t>
            </a:r>
            <a:r>
              <a:rPr sz="2400" dirty="0">
                <a:latin typeface="Arial"/>
                <a:cs typeface="Arial"/>
              </a:rPr>
              <a:t>i te ripanga rorohiko  </a:t>
            </a:r>
            <a:r>
              <a:rPr sz="2400" spc="-5" dirty="0">
                <a:latin typeface="Arial"/>
                <a:cs typeface="Arial"/>
              </a:rPr>
              <a:t>hei whakaoti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 piunga uka 1,000.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hāngai ana ēnei </a:t>
            </a:r>
            <a:r>
              <a:rPr sz="2400" dirty="0">
                <a:latin typeface="Arial"/>
                <a:cs typeface="Arial"/>
              </a:rPr>
              <a:t>tohutohu ki  te </a:t>
            </a:r>
            <a:r>
              <a:rPr sz="2400" spc="-5" dirty="0">
                <a:latin typeface="Arial"/>
                <a:cs typeface="Arial"/>
              </a:rPr>
              <a:t>hōtaka ‘Excel 2010’, ākene pea he paku </a:t>
            </a:r>
            <a:r>
              <a:rPr sz="2400" dirty="0">
                <a:latin typeface="Arial"/>
                <a:cs typeface="Arial"/>
              </a:rPr>
              <a:t>rerekē ki </a:t>
            </a:r>
            <a:r>
              <a:rPr sz="2400" spc="-5" dirty="0">
                <a:latin typeface="Arial"/>
                <a:cs typeface="Arial"/>
              </a:rPr>
              <a:t>ētahi atu hōtaka  </a:t>
            </a:r>
            <a:r>
              <a:rPr sz="2400" dirty="0">
                <a:latin typeface="Arial"/>
                <a:cs typeface="Arial"/>
              </a:rPr>
              <a:t>ripanga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rorohiko.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Ka kīia tēnei mahi,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whakataunga</a:t>
            </a:r>
            <a:r>
              <a:rPr sz="2400" spc="-5" dirty="0">
                <a:latin typeface="Arial"/>
                <a:cs typeface="Arial"/>
              </a:rPr>
              <a:t>. </a:t>
            </a:r>
            <a:r>
              <a:rPr sz="2400" dirty="0">
                <a:latin typeface="Arial"/>
                <a:cs typeface="Arial"/>
              </a:rPr>
              <a:t>Ko te mea </a:t>
            </a:r>
            <a:r>
              <a:rPr sz="2400" spc="-5" dirty="0">
                <a:latin typeface="Arial"/>
                <a:cs typeface="Arial"/>
              </a:rPr>
              <a:t>nui, he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matapōkere </a:t>
            </a:r>
            <a:r>
              <a:rPr sz="2400" spc="-5" dirty="0">
                <a:latin typeface="Arial"/>
                <a:cs typeface="Arial"/>
              </a:rPr>
              <a:t>ngā  putanga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upoko,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whiore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latin typeface="Arial"/>
                <a:cs typeface="Arial"/>
              </a:rPr>
              <a:t>Ripanga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690611"/>
            <a:ext cx="50069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1.	Huakina </a:t>
            </a:r>
            <a:r>
              <a:rPr sz="2800" dirty="0">
                <a:latin typeface="Arial"/>
                <a:cs typeface="Arial"/>
              </a:rPr>
              <a:t>te ripanga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rorohiko.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18779"/>
            <a:ext cx="9652635" cy="187642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1.	Huakina </a:t>
            </a:r>
            <a:r>
              <a:rPr sz="2800" dirty="0">
                <a:latin typeface="Arial"/>
                <a:cs typeface="Arial"/>
              </a:rPr>
              <a:t>te ripanga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rorohiko.</a:t>
            </a:r>
            <a:endParaRPr sz="2800">
              <a:latin typeface="Arial"/>
              <a:cs typeface="Arial"/>
            </a:endParaRPr>
          </a:p>
          <a:p>
            <a:pPr marL="526415" marR="5080" indent="-513715">
              <a:lnSpc>
                <a:spcPct val="100000"/>
              </a:lnSpc>
              <a:spcBef>
                <a:spcPts val="56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tā tatou mahi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tohutohu i te rorohiko kia </a:t>
            </a:r>
            <a:r>
              <a:rPr sz="2800" spc="-5" dirty="0">
                <a:latin typeface="Arial"/>
                <a:cs typeface="Arial"/>
              </a:rPr>
              <a:t>whakaputa  </a:t>
            </a:r>
            <a:r>
              <a:rPr sz="2800" dirty="0">
                <a:latin typeface="Arial"/>
                <a:cs typeface="Arial"/>
              </a:rPr>
              <a:t>matapōkere i te </a:t>
            </a:r>
            <a:r>
              <a:rPr sz="2800" spc="-5" dirty="0">
                <a:latin typeface="Arial"/>
                <a:cs typeface="Arial"/>
              </a:rPr>
              <a:t>0, </a:t>
            </a:r>
            <a:r>
              <a:rPr sz="2800" dirty="0">
                <a:latin typeface="Arial"/>
                <a:cs typeface="Arial"/>
              </a:rPr>
              <a:t>i te 1 rānei, ka tuhi </a:t>
            </a:r>
            <a:r>
              <a:rPr sz="2800" spc="-5" dirty="0">
                <a:latin typeface="Arial"/>
                <a:cs typeface="Arial"/>
              </a:rPr>
              <a:t>atu ai </a:t>
            </a:r>
            <a:r>
              <a:rPr sz="2800" dirty="0">
                <a:latin typeface="Arial"/>
                <a:cs typeface="Arial"/>
              </a:rPr>
              <a:t>ki te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wehenga  </a:t>
            </a:r>
            <a:r>
              <a:rPr sz="2800" dirty="0">
                <a:latin typeface="Arial"/>
                <a:cs typeface="Arial"/>
              </a:rPr>
              <a:t>A1 o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ripanga.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18779"/>
            <a:ext cx="9652635" cy="290957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1.	Huakina </a:t>
            </a:r>
            <a:r>
              <a:rPr sz="2800" dirty="0">
                <a:latin typeface="Arial"/>
                <a:cs typeface="Arial"/>
              </a:rPr>
              <a:t>te ripanga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rorohiko.</a:t>
            </a:r>
            <a:endParaRPr sz="2800">
              <a:latin typeface="Arial"/>
              <a:cs typeface="Arial"/>
            </a:endParaRPr>
          </a:p>
          <a:p>
            <a:pPr marL="526415" marR="5080" indent="-513715">
              <a:lnSpc>
                <a:spcPct val="100000"/>
              </a:lnSpc>
              <a:spcBef>
                <a:spcPts val="56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tā tatou mahi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tohutohu i te rorohiko kia </a:t>
            </a:r>
            <a:r>
              <a:rPr sz="2800" spc="-5" dirty="0">
                <a:latin typeface="Arial"/>
                <a:cs typeface="Arial"/>
              </a:rPr>
              <a:t>whakaputa  </a:t>
            </a:r>
            <a:r>
              <a:rPr sz="2800" dirty="0">
                <a:latin typeface="Arial"/>
                <a:cs typeface="Arial"/>
              </a:rPr>
              <a:t>matapōkere i te </a:t>
            </a:r>
            <a:r>
              <a:rPr sz="2800" spc="-5" dirty="0">
                <a:latin typeface="Arial"/>
                <a:cs typeface="Arial"/>
              </a:rPr>
              <a:t>0, </a:t>
            </a:r>
            <a:r>
              <a:rPr sz="2800" dirty="0">
                <a:latin typeface="Arial"/>
                <a:cs typeface="Arial"/>
              </a:rPr>
              <a:t>i te 1 rānei, ka tuhi </a:t>
            </a:r>
            <a:r>
              <a:rPr sz="2800" spc="-5" dirty="0">
                <a:latin typeface="Arial"/>
                <a:cs typeface="Arial"/>
              </a:rPr>
              <a:t>atu ai </a:t>
            </a:r>
            <a:r>
              <a:rPr sz="2800" dirty="0">
                <a:latin typeface="Arial"/>
                <a:cs typeface="Arial"/>
              </a:rPr>
              <a:t>ki te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wehenga  </a:t>
            </a:r>
            <a:r>
              <a:rPr sz="2800" dirty="0">
                <a:latin typeface="Arial"/>
                <a:cs typeface="Arial"/>
              </a:rPr>
              <a:t>A1 o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ripanga.</a:t>
            </a:r>
            <a:endParaRPr sz="2800">
              <a:latin typeface="Arial"/>
              <a:cs typeface="Arial"/>
            </a:endParaRPr>
          </a:p>
          <a:p>
            <a:pPr marL="526415" marR="62865" indent="-513715">
              <a:lnSpc>
                <a:spcPct val="100000"/>
              </a:lnSpc>
              <a:spcBef>
                <a:spcPts val="141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te 0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dirty="0">
                <a:latin typeface="Arial"/>
                <a:cs typeface="Arial"/>
              </a:rPr>
              <a:t>tohu i te </a:t>
            </a:r>
            <a:r>
              <a:rPr sz="2800" spc="-5" dirty="0">
                <a:latin typeface="Arial"/>
                <a:cs typeface="Arial"/>
              </a:rPr>
              <a:t>upoko, </a:t>
            </a:r>
            <a:r>
              <a:rPr sz="2800" dirty="0">
                <a:latin typeface="Arial"/>
                <a:cs typeface="Arial"/>
              </a:rPr>
              <a:t>ko te 1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dirty="0">
                <a:latin typeface="Arial"/>
                <a:cs typeface="Arial"/>
              </a:rPr>
              <a:t>tohu i te </a:t>
            </a:r>
            <a:r>
              <a:rPr sz="2800" spc="-5" dirty="0">
                <a:latin typeface="Arial"/>
                <a:cs typeface="Arial"/>
              </a:rPr>
              <a:t>whiore </a:t>
            </a:r>
            <a:r>
              <a:rPr sz="2800" dirty="0">
                <a:latin typeface="Arial"/>
                <a:cs typeface="Arial"/>
              </a:rPr>
              <a:t>i te  </a:t>
            </a:r>
            <a:r>
              <a:rPr sz="2800" spc="-5" dirty="0">
                <a:latin typeface="Arial"/>
                <a:cs typeface="Arial"/>
              </a:rPr>
              <a:t>whakamātau piunga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uka.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9732645" cy="1377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415" marR="5080" indent="-51435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2.	Haere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A1. </a:t>
            </a: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dirty="0">
                <a:latin typeface="Arial"/>
                <a:cs typeface="Arial"/>
              </a:rPr>
              <a:t>te rerenga tohutohu </a:t>
            </a:r>
            <a:r>
              <a:rPr sz="2800" spc="-5" dirty="0">
                <a:latin typeface="Arial"/>
                <a:cs typeface="Arial"/>
              </a:rPr>
              <a:t>nei,</a:t>
            </a:r>
            <a:r>
              <a:rPr sz="2800" spc="-2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  </a:t>
            </a:r>
            <a:r>
              <a:rPr sz="2800" spc="-5" dirty="0">
                <a:latin typeface="Arial"/>
                <a:cs typeface="Arial"/>
              </a:rPr>
              <a:t>pēhi ai </a:t>
            </a:r>
            <a:r>
              <a:rPr sz="2800" dirty="0">
                <a:latin typeface="Arial"/>
                <a:cs typeface="Arial"/>
              </a:rPr>
              <a:t>i te </a:t>
            </a:r>
            <a:r>
              <a:rPr sz="2800" spc="-5" dirty="0">
                <a:latin typeface="Arial"/>
                <a:cs typeface="Arial"/>
              </a:rPr>
              <a:t>pātuhi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‘Enter’:</a:t>
            </a:r>
            <a:endParaRPr sz="2800">
              <a:latin typeface="Arial"/>
              <a:cs typeface="Arial"/>
            </a:endParaRPr>
          </a:p>
          <a:p>
            <a:pPr marL="526415">
              <a:lnSpc>
                <a:spcPct val="100000"/>
              </a:lnSpc>
              <a:spcBef>
                <a:spcPts val="565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=RANDBETWEEN(0,1)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9732645" cy="194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415" marR="5080" indent="-51435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2.	Haere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A1. </a:t>
            </a: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dirty="0">
                <a:latin typeface="Arial"/>
                <a:cs typeface="Arial"/>
              </a:rPr>
              <a:t>te rerenga tohutohu </a:t>
            </a:r>
            <a:r>
              <a:rPr sz="2800" spc="-5" dirty="0">
                <a:latin typeface="Arial"/>
                <a:cs typeface="Arial"/>
              </a:rPr>
              <a:t>nei,</a:t>
            </a:r>
            <a:r>
              <a:rPr sz="2800" spc="-2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  </a:t>
            </a:r>
            <a:r>
              <a:rPr sz="2800" spc="-5" dirty="0">
                <a:latin typeface="Arial"/>
                <a:cs typeface="Arial"/>
              </a:rPr>
              <a:t>pēhi ai </a:t>
            </a:r>
            <a:r>
              <a:rPr sz="2800" dirty="0">
                <a:latin typeface="Arial"/>
                <a:cs typeface="Arial"/>
              </a:rPr>
              <a:t>i te </a:t>
            </a:r>
            <a:r>
              <a:rPr sz="2800" spc="-5" dirty="0">
                <a:latin typeface="Arial"/>
                <a:cs typeface="Arial"/>
              </a:rPr>
              <a:t>pātuhi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‘Enter’:</a:t>
            </a:r>
            <a:endParaRPr sz="2800">
              <a:latin typeface="Arial"/>
              <a:cs typeface="Arial"/>
            </a:endParaRPr>
          </a:p>
          <a:p>
            <a:pPr marL="526415">
              <a:lnSpc>
                <a:spcPct val="100000"/>
              </a:lnSpc>
              <a:spcBef>
                <a:spcPts val="565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=RANDBETWEEN(0,1)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113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‘=’ hei </a:t>
            </a:r>
            <a:r>
              <a:rPr sz="2800" dirty="0">
                <a:latin typeface="Arial"/>
                <a:cs typeface="Arial"/>
              </a:rPr>
              <a:t>tohu i te rorohiko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tātaitanga kei te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haere.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9732645" cy="3372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415" marR="5080" indent="-51435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2.	Haere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A1. </a:t>
            </a: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dirty="0">
                <a:latin typeface="Arial"/>
                <a:cs typeface="Arial"/>
              </a:rPr>
              <a:t>te rerenga tohutohu </a:t>
            </a:r>
            <a:r>
              <a:rPr sz="2800" spc="-5" dirty="0">
                <a:latin typeface="Arial"/>
                <a:cs typeface="Arial"/>
              </a:rPr>
              <a:t>nei,</a:t>
            </a:r>
            <a:r>
              <a:rPr sz="2800" spc="-2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  </a:t>
            </a:r>
            <a:r>
              <a:rPr sz="2800" spc="-5" dirty="0">
                <a:latin typeface="Arial"/>
                <a:cs typeface="Arial"/>
              </a:rPr>
              <a:t>pēhi ai </a:t>
            </a:r>
            <a:r>
              <a:rPr sz="2800" dirty="0">
                <a:latin typeface="Arial"/>
                <a:cs typeface="Arial"/>
              </a:rPr>
              <a:t>i te </a:t>
            </a:r>
            <a:r>
              <a:rPr sz="2800" spc="-5" dirty="0">
                <a:latin typeface="Arial"/>
                <a:cs typeface="Arial"/>
              </a:rPr>
              <a:t>pātuhi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‘Enter’:</a:t>
            </a:r>
            <a:endParaRPr sz="2800">
              <a:latin typeface="Arial"/>
              <a:cs typeface="Arial"/>
            </a:endParaRPr>
          </a:p>
          <a:p>
            <a:pPr marL="526415">
              <a:lnSpc>
                <a:spcPct val="100000"/>
              </a:lnSpc>
              <a:spcBef>
                <a:spcPts val="565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=RANDBETWEEN(0,1)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113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‘=’ hei </a:t>
            </a:r>
            <a:r>
              <a:rPr sz="2800" dirty="0">
                <a:latin typeface="Arial"/>
                <a:cs typeface="Arial"/>
              </a:rPr>
              <a:t>tohu i te rorohiko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tātaitanga kei te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haere.</a:t>
            </a:r>
            <a:endParaRPr sz="2800">
              <a:latin typeface="Arial"/>
              <a:cs typeface="Arial"/>
            </a:endParaRPr>
          </a:p>
          <a:p>
            <a:pPr marL="526415" marR="84455" indent="-513715">
              <a:lnSpc>
                <a:spcPct val="100000"/>
              </a:lnSpc>
              <a:spcBef>
                <a:spcPts val="1130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‘RANDBETWEEN’ he whakapotonga </a:t>
            </a:r>
            <a:r>
              <a:rPr sz="2800" dirty="0">
                <a:latin typeface="Arial"/>
                <a:cs typeface="Arial"/>
              </a:rPr>
              <a:t>o tētahi  rerenga kōrero Pākehā, e mea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kia tīpako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matapokere  i tētahi tau (arā, random </a:t>
            </a:r>
            <a:r>
              <a:rPr sz="2800" spc="-5" dirty="0">
                <a:latin typeface="Arial"/>
                <a:cs typeface="Arial"/>
              </a:rPr>
              <a:t>number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between).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9732645" cy="437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415" marR="5080" indent="-51435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2.	Haere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A1. </a:t>
            </a: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dirty="0">
                <a:latin typeface="Arial"/>
                <a:cs typeface="Arial"/>
              </a:rPr>
              <a:t>te rerenga tohutohu </a:t>
            </a:r>
            <a:r>
              <a:rPr sz="2800" spc="-5" dirty="0">
                <a:latin typeface="Arial"/>
                <a:cs typeface="Arial"/>
              </a:rPr>
              <a:t>nei,</a:t>
            </a:r>
            <a:r>
              <a:rPr sz="2800" spc="-2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  </a:t>
            </a:r>
            <a:r>
              <a:rPr sz="2800" spc="-5" dirty="0">
                <a:latin typeface="Arial"/>
                <a:cs typeface="Arial"/>
              </a:rPr>
              <a:t>pēhi ai </a:t>
            </a:r>
            <a:r>
              <a:rPr sz="2800" dirty="0">
                <a:latin typeface="Arial"/>
                <a:cs typeface="Arial"/>
              </a:rPr>
              <a:t>i te </a:t>
            </a:r>
            <a:r>
              <a:rPr sz="2800" spc="-5" dirty="0">
                <a:latin typeface="Arial"/>
                <a:cs typeface="Arial"/>
              </a:rPr>
              <a:t>pātuhi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‘Enter’:</a:t>
            </a:r>
            <a:endParaRPr sz="2800">
              <a:latin typeface="Arial"/>
              <a:cs typeface="Arial"/>
            </a:endParaRPr>
          </a:p>
          <a:p>
            <a:pPr marL="526415">
              <a:lnSpc>
                <a:spcPct val="100000"/>
              </a:lnSpc>
              <a:spcBef>
                <a:spcPts val="565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=RANDBETWEEN(0,1)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113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‘=’ hei </a:t>
            </a:r>
            <a:r>
              <a:rPr sz="2800" dirty="0">
                <a:latin typeface="Arial"/>
                <a:cs typeface="Arial"/>
              </a:rPr>
              <a:t>tohu i te rorohiko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tātaitanga kei te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haere.</a:t>
            </a:r>
            <a:endParaRPr sz="2800">
              <a:latin typeface="Arial"/>
              <a:cs typeface="Arial"/>
            </a:endParaRPr>
          </a:p>
          <a:p>
            <a:pPr marL="526415" marR="84455" indent="-513715">
              <a:lnSpc>
                <a:spcPct val="100000"/>
              </a:lnSpc>
              <a:spcBef>
                <a:spcPts val="1130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‘RANDBETWEEN’ he whakapotonga </a:t>
            </a:r>
            <a:r>
              <a:rPr sz="2800" dirty="0">
                <a:latin typeface="Arial"/>
                <a:cs typeface="Arial"/>
              </a:rPr>
              <a:t>o tētahi  rerenga kōrero Pākehā, e mea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kia tīpako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matapokere  i tētahi tau (arā, random </a:t>
            </a:r>
            <a:r>
              <a:rPr sz="2800" spc="-5" dirty="0">
                <a:latin typeface="Arial"/>
                <a:cs typeface="Arial"/>
              </a:rPr>
              <a:t>number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between).</a:t>
            </a:r>
            <a:endParaRPr sz="2800">
              <a:latin typeface="Arial"/>
              <a:cs typeface="Arial"/>
            </a:endParaRPr>
          </a:p>
          <a:p>
            <a:pPr marL="526415" marR="221615" indent="-513715">
              <a:lnSpc>
                <a:spcPct val="100000"/>
              </a:lnSpc>
              <a:spcBef>
                <a:spcPts val="113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Ko te (0,1)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dirty="0">
                <a:latin typeface="Arial"/>
                <a:cs typeface="Arial"/>
              </a:rPr>
              <a:t>tohu i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tauoti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dirty="0">
                <a:latin typeface="Arial"/>
                <a:cs typeface="Arial"/>
              </a:rPr>
              <a:t>tīpako mā 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rorohiko,  </a:t>
            </a:r>
            <a:r>
              <a:rPr sz="2800" spc="-5" dirty="0">
                <a:latin typeface="Arial"/>
                <a:cs typeface="Arial"/>
              </a:rPr>
              <a:t>arā, </a:t>
            </a: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0, </a:t>
            </a: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1, </a:t>
            </a:r>
            <a:r>
              <a:rPr sz="2800" dirty="0">
                <a:latin typeface="Arial"/>
                <a:cs typeface="Arial"/>
              </a:rPr>
              <a:t>ko </a:t>
            </a:r>
            <a:r>
              <a:rPr sz="2800" spc="-5" dirty="0">
                <a:latin typeface="Arial"/>
                <a:cs typeface="Arial"/>
              </a:rPr>
              <a:t>waenganui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rānei.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/>
          <p:nvPr/>
        </p:nvSpPr>
        <p:spPr>
          <a:xfrm>
            <a:off x="1607781" y="1804504"/>
            <a:ext cx="7485354" cy="4349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latin typeface="Arial"/>
                <a:cs typeface="Arial"/>
              </a:rPr>
              <a:t>Ripanga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690611"/>
            <a:ext cx="939355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Ko tā te rorohiko </a:t>
            </a:r>
            <a:r>
              <a:rPr sz="2800" spc="-5" dirty="0">
                <a:latin typeface="Arial"/>
                <a:cs typeface="Arial"/>
              </a:rPr>
              <a:t>he whai </a:t>
            </a:r>
            <a:r>
              <a:rPr sz="2800" dirty="0">
                <a:latin typeface="Arial"/>
                <a:cs typeface="Arial"/>
              </a:rPr>
              <a:t>i tēnei tohutohu kia tīpako  matapōkere i te 0 (mō te </a:t>
            </a:r>
            <a:r>
              <a:rPr sz="2800" spc="-5" dirty="0">
                <a:latin typeface="Arial"/>
                <a:cs typeface="Arial"/>
              </a:rPr>
              <a:t>upoko), </a:t>
            </a:r>
            <a:r>
              <a:rPr sz="2800" dirty="0">
                <a:latin typeface="Arial"/>
                <a:cs typeface="Arial"/>
              </a:rPr>
              <a:t>i te 1 rānei (mō te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whiore).  </a:t>
            </a:r>
            <a:r>
              <a:rPr sz="2800" dirty="0">
                <a:latin typeface="Arial"/>
                <a:cs typeface="Arial"/>
              </a:rPr>
              <a:t>I konei kua tīpakona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1: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80055" y="3303856"/>
            <a:ext cx="5739612" cy="3300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62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4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11630" y="726960"/>
            <a:ext cx="7468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He aha tēnei mea te</a:t>
            </a:r>
            <a:r>
              <a:rPr sz="3600" b="1" spc="-7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tūponotanga?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666671"/>
            <a:ext cx="88595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latin typeface="Arial"/>
                <a:cs typeface="Arial"/>
              </a:rPr>
              <a:t>He </a:t>
            </a:r>
            <a:r>
              <a:rPr sz="2400" spc="35" dirty="0">
                <a:latin typeface="Arial"/>
                <a:cs typeface="Arial"/>
              </a:rPr>
              <a:t>tirotiro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30" dirty="0">
                <a:latin typeface="Arial"/>
                <a:cs typeface="Arial"/>
              </a:rPr>
              <a:t>ngā hua,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30" dirty="0">
                <a:latin typeface="Arial"/>
                <a:cs typeface="Arial"/>
              </a:rPr>
              <a:t>ngā </a:t>
            </a:r>
            <a:r>
              <a:rPr sz="2400" spc="35" dirty="0">
                <a:latin typeface="Arial"/>
                <a:cs typeface="Arial"/>
              </a:rPr>
              <a:t>putanga rānei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35" dirty="0">
                <a:latin typeface="Arial"/>
                <a:cs typeface="Arial"/>
              </a:rPr>
              <a:t>tētahi mahi,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35" dirty="0">
                <a:latin typeface="Arial"/>
                <a:cs typeface="Arial"/>
              </a:rPr>
              <a:t>tētahi  </a:t>
            </a:r>
            <a:r>
              <a:rPr sz="2400" spc="40" dirty="0">
                <a:latin typeface="Arial"/>
                <a:cs typeface="Arial"/>
              </a:rPr>
              <a:t>ahuatanga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latin typeface="Arial"/>
                <a:cs typeface="Arial"/>
              </a:rPr>
              <a:t>Ripanga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690611"/>
            <a:ext cx="536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3.	</a:t>
            </a:r>
            <a:r>
              <a:rPr sz="2800" dirty="0">
                <a:solidFill>
                  <a:srgbClr val="6D6E71"/>
                </a:solidFill>
                <a:latin typeface="Arial"/>
                <a:cs typeface="Arial"/>
              </a:rPr>
              <a:t>Kapea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 (Ctrl</a:t>
            </a:r>
            <a:r>
              <a:rPr sz="2800" spc="-2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6357620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415" indent="-51371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sz="2800" dirty="0">
                <a:solidFill>
                  <a:srgbClr val="6D6E71"/>
                </a:solidFill>
                <a:latin typeface="Arial"/>
                <a:cs typeface="Arial"/>
              </a:rPr>
              <a:t>Kapea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 (Ctrl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C).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 startAt="3"/>
            </a:pPr>
            <a:endParaRPr sz="2900">
              <a:latin typeface="Times New Roman"/>
              <a:cs typeface="Times New Roman"/>
            </a:endParaRPr>
          </a:p>
          <a:p>
            <a:pPr marL="526415" marR="5080" indent="-513715">
              <a:lnSpc>
                <a:spcPct val="100000"/>
              </a:lnSpc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sz="2800" spc="-25" dirty="0">
                <a:solidFill>
                  <a:srgbClr val="6D6E71"/>
                </a:solidFill>
                <a:latin typeface="Arial"/>
                <a:cs typeface="Arial"/>
              </a:rPr>
              <a:t>Tuhia </a:t>
            </a:r>
            <a:r>
              <a:rPr sz="2800" spc="-5" dirty="0">
                <a:latin typeface="Arial"/>
                <a:cs typeface="Arial"/>
              </a:rPr>
              <a:t>atu </a:t>
            </a:r>
            <a:r>
              <a:rPr sz="2800" dirty="0">
                <a:latin typeface="Arial"/>
                <a:cs typeface="Arial"/>
              </a:rPr>
              <a:t>ki </a:t>
            </a:r>
            <a:r>
              <a:rPr sz="2800" spc="-5" dirty="0">
                <a:latin typeface="Arial"/>
                <a:cs typeface="Arial"/>
              </a:rPr>
              <a:t>ngā wehenga </a:t>
            </a:r>
            <a:r>
              <a:rPr sz="2800" dirty="0">
                <a:latin typeface="Arial"/>
                <a:cs typeface="Arial"/>
              </a:rPr>
              <a:t>mai i te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A2  ki te A10 (Ctrl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8850" y="3581692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25" y="3505492"/>
            <a:ext cx="54622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Kua </a:t>
            </a:r>
            <a:r>
              <a:rPr sz="2800" spc="-5" dirty="0">
                <a:latin typeface="Arial"/>
                <a:cs typeface="Arial"/>
              </a:rPr>
              <a:t>oti </a:t>
            </a:r>
            <a:r>
              <a:rPr sz="2800" dirty="0">
                <a:latin typeface="Arial"/>
                <a:cs typeface="Arial"/>
              </a:rPr>
              <a:t>i te rorohiko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tīpakonga  matapōkere </a:t>
            </a:r>
            <a:r>
              <a:rPr sz="2800" spc="-5" dirty="0">
                <a:latin typeface="Arial"/>
                <a:cs typeface="Arial"/>
              </a:rPr>
              <a:t>10 </a:t>
            </a:r>
            <a:r>
              <a:rPr sz="2800" dirty="0">
                <a:latin typeface="Arial"/>
                <a:cs typeface="Arial"/>
              </a:rPr>
              <a:t>o te </a:t>
            </a:r>
            <a:r>
              <a:rPr sz="2800" spc="-5" dirty="0">
                <a:latin typeface="Arial"/>
                <a:cs typeface="Arial"/>
              </a:rPr>
              <a:t>0, </a:t>
            </a:r>
            <a:r>
              <a:rPr sz="2800" dirty="0">
                <a:latin typeface="Arial"/>
                <a:cs typeface="Arial"/>
              </a:rPr>
              <a:t>o te 1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rānei. 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rite tēnei ki </a:t>
            </a:r>
            <a:r>
              <a:rPr sz="2800" spc="-5" dirty="0">
                <a:latin typeface="Arial"/>
                <a:cs typeface="Arial"/>
              </a:rPr>
              <a:t>ngā piunga uka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49731" y="1804083"/>
            <a:ext cx="2938272" cy="524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latin typeface="Arial"/>
                <a:cs typeface="Arial"/>
              </a:rPr>
              <a:t>Ripanga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690611"/>
            <a:ext cx="569912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tohutohu </a:t>
            </a:r>
            <a:r>
              <a:rPr sz="2800" spc="-5" dirty="0">
                <a:latin typeface="Arial"/>
                <a:cs typeface="Arial"/>
              </a:rPr>
              <a:t>ēnei hei whakapoto </a:t>
            </a:r>
            <a:r>
              <a:rPr sz="2800" dirty="0">
                <a:latin typeface="Arial"/>
                <a:cs typeface="Arial"/>
              </a:rPr>
              <a:t>i te  kape me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tuhi: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5699125" cy="1449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tohutohu </a:t>
            </a:r>
            <a:r>
              <a:rPr sz="2800" spc="-5" dirty="0">
                <a:latin typeface="Arial"/>
                <a:cs typeface="Arial"/>
              </a:rPr>
              <a:t>ēnei hei whakapoto </a:t>
            </a:r>
            <a:r>
              <a:rPr sz="2800" dirty="0">
                <a:latin typeface="Arial"/>
                <a:cs typeface="Arial"/>
              </a:rPr>
              <a:t>i te  kape me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tuhi: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3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Kapea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 (Ctrl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5699125" cy="2092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tohutohu </a:t>
            </a:r>
            <a:r>
              <a:rPr sz="2800" spc="-5" dirty="0">
                <a:latin typeface="Arial"/>
                <a:cs typeface="Arial"/>
              </a:rPr>
              <a:t>ēnei hei whakapoto </a:t>
            </a:r>
            <a:r>
              <a:rPr sz="2800" dirty="0">
                <a:latin typeface="Arial"/>
                <a:cs typeface="Arial"/>
              </a:rPr>
              <a:t>i te  kape me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tuhi: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3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Kapea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 (Ctrl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C)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9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Tīpakongia te </a:t>
            </a:r>
            <a:r>
              <a:rPr sz="2800" spc="-5" dirty="0">
                <a:latin typeface="Arial"/>
                <a:cs typeface="Arial"/>
              </a:rPr>
              <a:t>wehenga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A2.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5845810" cy="2734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113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tohutohu </a:t>
            </a:r>
            <a:r>
              <a:rPr sz="2800" spc="-5" dirty="0">
                <a:latin typeface="Arial"/>
                <a:cs typeface="Arial"/>
              </a:rPr>
              <a:t>ēnei hei whakapoto </a:t>
            </a:r>
            <a:r>
              <a:rPr sz="2800" dirty="0">
                <a:latin typeface="Arial"/>
                <a:cs typeface="Arial"/>
              </a:rPr>
              <a:t>i te  kape me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tuhi: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3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Kapea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 (Ctrl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C)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9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Tīpakongia te </a:t>
            </a:r>
            <a:r>
              <a:rPr sz="2800" spc="-5" dirty="0">
                <a:latin typeface="Arial"/>
                <a:cs typeface="Arial"/>
              </a:rPr>
              <a:t>wehenga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A2.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700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Pēhia te </a:t>
            </a:r>
            <a:r>
              <a:rPr sz="2800" spc="-5" dirty="0">
                <a:latin typeface="Arial"/>
                <a:cs typeface="Arial"/>
              </a:rPr>
              <a:t>pātuhi ‘Shift’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pupuri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5845810" cy="3377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113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tohutohu </a:t>
            </a:r>
            <a:r>
              <a:rPr sz="2800" spc="-5" dirty="0">
                <a:latin typeface="Arial"/>
                <a:cs typeface="Arial"/>
              </a:rPr>
              <a:t>ēnei hei whakapoto </a:t>
            </a:r>
            <a:r>
              <a:rPr sz="2800" dirty="0">
                <a:latin typeface="Arial"/>
                <a:cs typeface="Arial"/>
              </a:rPr>
              <a:t>i te  kape me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tuhi: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3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Kapea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 (Ctrl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C)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9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Tīpakongia te </a:t>
            </a:r>
            <a:r>
              <a:rPr sz="2800" spc="-5" dirty="0">
                <a:latin typeface="Arial"/>
                <a:cs typeface="Arial"/>
              </a:rPr>
              <a:t>wehenga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A2.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700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Pēhia te </a:t>
            </a:r>
            <a:r>
              <a:rPr sz="2800" spc="-5" dirty="0">
                <a:latin typeface="Arial"/>
                <a:cs typeface="Arial"/>
              </a:rPr>
              <a:t>pātuhi ‘Shift’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pupuri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ai.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700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Tīpakongia te </a:t>
            </a:r>
            <a:r>
              <a:rPr sz="2800" spc="-5" dirty="0">
                <a:latin typeface="Arial"/>
                <a:cs typeface="Arial"/>
              </a:rPr>
              <a:t>wehenga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A10.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5845810" cy="4020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113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tohutohu </a:t>
            </a:r>
            <a:r>
              <a:rPr sz="2800" spc="-5" dirty="0">
                <a:latin typeface="Arial"/>
                <a:cs typeface="Arial"/>
              </a:rPr>
              <a:t>ēnei hei whakapoto </a:t>
            </a:r>
            <a:r>
              <a:rPr sz="2800" dirty="0">
                <a:latin typeface="Arial"/>
                <a:cs typeface="Arial"/>
              </a:rPr>
              <a:t>i te  kape me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tuhi: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3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Kapea te </a:t>
            </a:r>
            <a:r>
              <a:rPr sz="2800" spc="-5" dirty="0">
                <a:latin typeface="Arial"/>
                <a:cs typeface="Arial"/>
              </a:rPr>
              <a:t>wehenga </a:t>
            </a:r>
            <a:r>
              <a:rPr sz="2800" dirty="0">
                <a:latin typeface="Arial"/>
                <a:cs typeface="Arial"/>
              </a:rPr>
              <a:t>A1 (Ctrl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C)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9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Tīpakongia te </a:t>
            </a:r>
            <a:r>
              <a:rPr sz="2800" spc="-5" dirty="0">
                <a:latin typeface="Arial"/>
                <a:cs typeface="Arial"/>
              </a:rPr>
              <a:t>wehenga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A2.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700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Pēhia te </a:t>
            </a:r>
            <a:r>
              <a:rPr sz="2800" spc="-5" dirty="0">
                <a:latin typeface="Arial"/>
                <a:cs typeface="Arial"/>
              </a:rPr>
              <a:t>pātuhi ‘Shift’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pupuri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ai.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700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Tīpakongia te </a:t>
            </a:r>
            <a:r>
              <a:rPr sz="2800" spc="-5" dirty="0">
                <a:latin typeface="Arial"/>
                <a:cs typeface="Arial"/>
              </a:rPr>
              <a:t>wehenga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A10.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700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dirty="0">
                <a:latin typeface="Arial"/>
                <a:cs typeface="Arial"/>
              </a:rPr>
              <a:t>tāu i kape </a:t>
            </a:r>
            <a:r>
              <a:rPr sz="2800" spc="-5" dirty="0">
                <a:latin typeface="Arial"/>
                <a:cs typeface="Arial"/>
              </a:rPr>
              <a:t>ai </a:t>
            </a:r>
            <a:r>
              <a:rPr sz="2800" dirty="0">
                <a:latin typeface="Arial"/>
                <a:cs typeface="Arial"/>
              </a:rPr>
              <a:t>(Ctrl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5354" y="1804280"/>
            <a:ext cx="2895180" cy="5322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75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latin typeface="Arial"/>
                <a:cs typeface="Arial"/>
              </a:rPr>
              <a:t>Ripanga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690611"/>
            <a:ext cx="668782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Ināianei, ko te tohutohu i te rorohiko kia  tatauria te maha o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0 (arā, </a:t>
            </a:r>
            <a:r>
              <a:rPr sz="2800" spc="-5" dirty="0">
                <a:latin typeface="Arial"/>
                <a:cs typeface="Arial"/>
              </a:rPr>
              <a:t>ngā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upoko).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6687820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Ināianei, ko te tohutohu i te rorohiko kia  tatauria te maha o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0 (arā, </a:t>
            </a:r>
            <a:r>
              <a:rPr sz="2800" spc="-5" dirty="0">
                <a:latin typeface="Arial"/>
                <a:cs typeface="Arial"/>
              </a:rPr>
              <a:t>ngā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upoko).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4.	Haere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wehenga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A11.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30" y="726960"/>
            <a:ext cx="7468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tēnei mea te</a:t>
            </a:r>
            <a:r>
              <a:rPr spc="-70" dirty="0"/>
              <a:t> </a:t>
            </a:r>
            <a:r>
              <a:rPr dirty="0"/>
              <a:t>tūponotanga?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66671"/>
            <a:ext cx="8859520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latin typeface="Arial"/>
                <a:cs typeface="Arial"/>
              </a:rPr>
              <a:t>He </a:t>
            </a:r>
            <a:r>
              <a:rPr sz="2400" spc="35" dirty="0">
                <a:latin typeface="Arial"/>
                <a:cs typeface="Arial"/>
              </a:rPr>
              <a:t>tirotiro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30" dirty="0">
                <a:latin typeface="Arial"/>
                <a:cs typeface="Arial"/>
              </a:rPr>
              <a:t>ngā hua,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30" dirty="0">
                <a:latin typeface="Arial"/>
                <a:cs typeface="Arial"/>
              </a:rPr>
              <a:t>ngā </a:t>
            </a:r>
            <a:r>
              <a:rPr sz="2400" spc="35" dirty="0">
                <a:latin typeface="Arial"/>
                <a:cs typeface="Arial"/>
              </a:rPr>
              <a:t>putanga rānei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35" dirty="0">
                <a:latin typeface="Arial"/>
                <a:cs typeface="Arial"/>
              </a:rPr>
              <a:t>tētahi mahi,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35" dirty="0">
                <a:latin typeface="Arial"/>
                <a:cs typeface="Arial"/>
              </a:rPr>
              <a:t>tētahi  </a:t>
            </a:r>
            <a:r>
              <a:rPr sz="2400" spc="40" dirty="0">
                <a:latin typeface="Arial"/>
                <a:cs typeface="Arial"/>
              </a:rPr>
              <a:t>ahuatanga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sz="2400" dirty="0">
                <a:latin typeface="Arial"/>
                <a:cs typeface="Arial"/>
              </a:rPr>
              <a:t>Ka kīia taua mahi, taua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rānei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pāpono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90611"/>
            <a:ext cx="6687820" cy="3547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Ināianei, ko te tohutohu i te rorohiko kia  tatauria te maha o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0 (arā, </a:t>
            </a:r>
            <a:r>
              <a:rPr sz="2800" spc="-5" dirty="0">
                <a:latin typeface="Arial"/>
                <a:cs typeface="Arial"/>
              </a:rPr>
              <a:t>ngā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upoko).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4"/>
              <a:tabLst>
                <a:tab pos="469900" algn="l"/>
                <a:tab pos="470534" algn="l"/>
              </a:tabLst>
            </a:pPr>
            <a:r>
              <a:rPr sz="2800" spc="-5" dirty="0">
                <a:latin typeface="Arial"/>
                <a:cs typeface="Arial"/>
              </a:rPr>
              <a:t>Haere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wehenga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A11.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 startAt="4"/>
            </a:pPr>
            <a:endParaRPr sz="2900">
              <a:latin typeface="Times New Roman"/>
              <a:cs typeface="Times New Roman"/>
            </a:endParaRPr>
          </a:p>
          <a:p>
            <a:pPr marL="469900" marR="212725" indent="-457200">
              <a:lnSpc>
                <a:spcPct val="100000"/>
              </a:lnSpc>
              <a:buAutoNum type="arabicPeriod" startAt="4"/>
              <a:tabLst>
                <a:tab pos="469900" algn="l"/>
                <a:tab pos="470534" algn="l"/>
              </a:tabLst>
            </a:pP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dirty="0">
                <a:latin typeface="Arial"/>
                <a:cs typeface="Arial"/>
              </a:rPr>
              <a:t>te rerenga tohutohu </a:t>
            </a:r>
            <a:r>
              <a:rPr sz="2800" spc="-5" dirty="0">
                <a:latin typeface="Arial"/>
                <a:cs typeface="Arial"/>
              </a:rPr>
              <a:t>nei, </a:t>
            </a:r>
            <a:r>
              <a:rPr sz="2800" dirty="0">
                <a:latin typeface="Arial"/>
                <a:cs typeface="Arial"/>
              </a:rPr>
              <a:t>ka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pēhi  ai </a:t>
            </a:r>
            <a:r>
              <a:rPr sz="2800" dirty="0">
                <a:latin typeface="Arial"/>
                <a:cs typeface="Arial"/>
              </a:rPr>
              <a:t>i te </a:t>
            </a:r>
            <a:r>
              <a:rPr sz="2800" spc="-5" dirty="0">
                <a:latin typeface="Arial"/>
                <a:cs typeface="Arial"/>
              </a:rPr>
              <a:t>pātuhi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‘Enter’: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850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=COUNTIF(A1:A10,“=0”)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78648" y="1804009"/>
            <a:ext cx="2856179" cy="5287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37779"/>
            <a:ext cx="6162675" cy="91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215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‘=’ hei </a:t>
            </a:r>
            <a:r>
              <a:rPr sz="2400" dirty="0">
                <a:latin typeface="Arial"/>
                <a:cs typeface="Arial"/>
              </a:rPr>
              <a:t>tohu i te rorohiko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tātaitanga  kei te</a:t>
            </a:r>
            <a:r>
              <a:rPr sz="2400" spc="-5" dirty="0">
                <a:latin typeface="Arial"/>
                <a:cs typeface="Arial"/>
              </a:rPr>
              <a:t> haere.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37779"/>
            <a:ext cx="6218555" cy="228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0960" indent="-342900" algn="just">
              <a:lnSpc>
                <a:spcPct val="1215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‘=’ hei </a:t>
            </a:r>
            <a:r>
              <a:rPr sz="2400" dirty="0">
                <a:latin typeface="Arial"/>
                <a:cs typeface="Arial"/>
              </a:rPr>
              <a:t>tohu i te rorohiko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tātaitanga  kei te</a:t>
            </a:r>
            <a:r>
              <a:rPr sz="2400" spc="-5" dirty="0">
                <a:latin typeface="Arial"/>
                <a:cs typeface="Arial"/>
              </a:rPr>
              <a:t> haere.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21500"/>
              </a:lnSpc>
              <a:spcBef>
                <a:spcPts val="28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‘COUNTIF’ he whakapotonga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tētahi  rerenga kōrero Pākehā, e tohutohu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kia  tatauria tētahi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37779"/>
            <a:ext cx="6434455" cy="3652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6860" indent="-342900" algn="just">
              <a:lnSpc>
                <a:spcPct val="1215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‘=’ hei </a:t>
            </a:r>
            <a:r>
              <a:rPr sz="2400" dirty="0">
                <a:latin typeface="Arial"/>
                <a:cs typeface="Arial"/>
              </a:rPr>
              <a:t>tohu i te rorohiko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tātaitanga  kei te</a:t>
            </a:r>
            <a:r>
              <a:rPr sz="2400" spc="-5" dirty="0">
                <a:latin typeface="Arial"/>
                <a:cs typeface="Arial"/>
              </a:rPr>
              <a:t> haere.</a:t>
            </a:r>
            <a:endParaRPr sz="2400">
              <a:latin typeface="Arial"/>
              <a:cs typeface="Arial"/>
            </a:endParaRPr>
          </a:p>
          <a:p>
            <a:pPr marL="355600" marR="220979" indent="-342900" algn="just">
              <a:lnSpc>
                <a:spcPct val="121500"/>
              </a:lnSpc>
              <a:spcBef>
                <a:spcPts val="28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‘COUNTIF’ he whakapotonga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tētahi  rerenga kōrero Pākehā, e tohutohu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kia  tatauria tētahi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(A1:A10, e 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wehenga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21500"/>
              </a:lnSpc>
            </a:pPr>
            <a:r>
              <a:rPr sz="2400" dirty="0">
                <a:latin typeface="Arial"/>
                <a:cs typeface="Arial"/>
              </a:rPr>
              <a:t>o 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ripanga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tatau mā te rorohiko, </a:t>
            </a:r>
            <a:r>
              <a:rPr sz="2400" spc="-5" dirty="0">
                <a:latin typeface="Arial"/>
                <a:cs typeface="Arial"/>
              </a:rPr>
              <a:t>arā,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kia  tatauria </a:t>
            </a:r>
            <a:r>
              <a:rPr sz="2400" spc="-5" dirty="0">
                <a:latin typeface="Arial"/>
                <a:cs typeface="Arial"/>
              </a:rPr>
              <a:t>ngā wehenga </a:t>
            </a:r>
            <a:r>
              <a:rPr sz="2400" dirty="0">
                <a:latin typeface="Arial"/>
                <a:cs typeface="Arial"/>
              </a:rPr>
              <a:t>mai i te A1 ki te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A10.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37779"/>
            <a:ext cx="6434455" cy="4577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6860" indent="-342900">
              <a:lnSpc>
                <a:spcPct val="1215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‘=’ hei </a:t>
            </a:r>
            <a:r>
              <a:rPr sz="2400" dirty="0">
                <a:latin typeface="Arial"/>
                <a:cs typeface="Arial"/>
              </a:rPr>
              <a:t>tohu i te rorohiko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tātaitanga  kei te</a:t>
            </a:r>
            <a:r>
              <a:rPr sz="2400" spc="-5" dirty="0">
                <a:latin typeface="Arial"/>
                <a:cs typeface="Arial"/>
              </a:rPr>
              <a:t> haere.</a:t>
            </a:r>
            <a:endParaRPr sz="2400">
              <a:latin typeface="Arial"/>
              <a:cs typeface="Arial"/>
            </a:endParaRPr>
          </a:p>
          <a:p>
            <a:pPr marL="355600" marR="220979" indent="-342900" algn="just">
              <a:lnSpc>
                <a:spcPct val="121500"/>
              </a:lnSpc>
              <a:spcBef>
                <a:spcPts val="28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‘COUNTIF’ he whakapotonga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tētahi  rerenga kōrero Pākehā, e tohutohu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kia  tatauria tētahi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(A1:A10, e 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wehenga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21500"/>
              </a:lnSpc>
            </a:pPr>
            <a:r>
              <a:rPr sz="2400" dirty="0">
                <a:latin typeface="Arial"/>
                <a:cs typeface="Arial"/>
              </a:rPr>
              <a:t>o 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ripanga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tatau mā te rorohiko, </a:t>
            </a:r>
            <a:r>
              <a:rPr sz="2400" spc="-5" dirty="0">
                <a:latin typeface="Arial"/>
                <a:cs typeface="Arial"/>
              </a:rPr>
              <a:t>arā,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kia  tatauria </a:t>
            </a:r>
            <a:r>
              <a:rPr sz="2400" spc="-5" dirty="0">
                <a:latin typeface="Arial"/>
                <a:cs typeface="Arial"/>
              </a:rPr>
              <a:t>ngā wehenga </a:t>
            </a:r>
            <a:r>
              <a:rPr sz="2400" dirty="0">
                <a:latin typeface="Arial"/>
                <a:cs typeface="Arial"/>
              </a:rPr>
              <a:t>mai i te A1 ki te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A10.</a:t>
            </a:r>
            <a:endParaRPr sz="2400">
              <a:latin typeface="Arial"/>
              <a:cs typeface="Arial"/>
            </a:endParaRPr>
          </a:p>
          <a:p>
            <a:pPr marL="355600" marR="351155" indent="-342900">
              <a:lnSpc>
                <a:spcPct val="121500"/>
              </a:lnSpc>
              <a:spcBef>
                <a:spcPts val="2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“=0”) e tohutohu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te rorohiko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kia  tatauria </a:t>
            </a:r>
            <a:r>
              <a:rPr sz="2400" spc="-5" dirty="0">
                <a:latin typeface="Arial"/>
                <a:cs typeface="Arial"/>
              </a:rPr>
              <a:t>ia putanga </a:t>
            </a:r>
            <a:r>
              <a:rPr sz="2400" dirty="0">
                <a:latin typeface="Arial"/>
                <a:cs typeface="Arial"/>
              </a:rPr>
              <a:t>o 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76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37779"/>
            <a:ext cx="6704965" cy="550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47370" indent="-342900">
              <a:lnSpc>
                <a:spcPct val="1215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‘=’ hei </a:t>
            </a:r>
            <a:r>
              <a:rPr sz="2400" dirty="0">
                <a:latin typeface="Arial"/>
                <a:cs typeface="Arial"/>
              </a:rPr>
              <a:t>tohu i te rorohiko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tātaitanga  kei te</a:t>
            </a:r>
            <a:r>
              <a:rPr sz="2400" spc="-5" dirty="0">
                <a:latin typeface="Arial"/>
                <a:cs typeface="Arial"/>
              </a:rPr>
              <a:t> haere.</a:t>
            </a:r>
            <a:endParaRPr sz="2400">
              <a:latin typeface="Arial"/>
              <a:cs typeface="Arial"/>
            </a:endParaRPr>
          </a:p>
          <a:p>
            <a:pPr marL="355600" marR="491490" indent="-342900" algn="just">
              <a:lnSpc>
                <a:spcPct val="121500"/>
              </a:lnSpc>
              <a:spcBef>
                <a:spcPts val="28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‘COUNTIF’ he whakapotonga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tētahi  rerenga kōrero Pākehā, e tohutohu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kia  tatauria tētahi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(A1:A10, e 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wehenga</a:t>
            </a:r>
            <a:endParaRPr sz="2400">
              <a:latin typeface="Arial"/>
              <a:cs typeface="Arial"/>
            </a:endParaRPr>
          </a:p>
          <a:p>
            <a:pPr marL="355600" marR="274955">
              <a:lnSpc>
                <a:spcPct val="121500"/>
              </a:lnSpc>
            </a:pPr>
            <a:r>
              <a:rPr sz="2400" dirty="0">
                <a:latin typeface="Arial"/>
                <a:cs typeface="Arial"/>
              </a:rPr>
              <a:t>o 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ripanga </a:t>
            </a:r>
            <a:r>
              <a:rPr sz="2400" spc="-5" dirty="0">
                <a:latin typeface="Arial"/>
                <a:cs typeface="Arial"/>
              </a:rPr>
              <a:t>hei </a:t>
            </a:r>
            <a:r>
              <a:rPr sz="2400" dirty="0">
                <a:latin typeface="Arial"/>
                <a:cs typeface="Arial"/>
              </a:rPr>
              <a:t>tatau mā te rorohiko, </a:t>
            </a:r>
            <a:r>
              <a:rPr sz="2400" spc="-5" dirty="0">
                <a:latin typeface="Arial"/>
                <a:cs typeface="Arial"/>
              </a:rPr>
              <a:t>arā,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kia  tatauria </a:t>
            </a:r>
            <a:r>
              <a:rPr sz="2400" spc="-5" dirty="0">
                <a:latin typeface="Arial"/>
                <a:cs typeface="Arial"/>
              </a:rPr>
              <a:t>ngā wehenga </a:t>
            </a:r>
            <a:r>
              <a:rPr sz="2400" dirty="0">
                <a:latin typeface="Arial"/>
                <a:cs typeface="Arial"/>
              </a:rPr>
              <a:t>mai i te A1 ki te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A10.</a:t>
            </a:r>
            <a:endParaRPr sz="2400">
              <a:latin typeface="Arial"/>
              <a:cs typeface="Arial"/>
            </a:endParaRPr>
          </a:p>
          <a:p>
            <a:pPr marL="355600" marR="621665" indent="-342900">
              <a:lnSpc>
                <a:spcPct val="121500"/>
              </a:lnSpc>
              <a:spcBef>
                <a:spcPts val="2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Ko te “=0”) e tohutohu </a:t>
            </a:r>
            <a:r>
              <a:rPr sz="2400" spc="-5" dirty="0">
                <a:latin typeface="Arial"/>
                <a:cs typeface="Arial"/>
              </a:rPr>
              <a:t>ana </a:t>
            </a:r>
            <a:r>
              <a:rPr sz="2400" dirty="0">
                <a:latin typeface="Arial"/>
                <a:cs typeface="Arial"/>
              </a:rPr>
              <a:t>i te rorohiko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kia  tatauria </a:t>
            </a:r>
            <a:r>
              <a:rPr sz="2400" spc="-5" dirty="0">
                <a:latin typeface="Arial"/>
                <a:cs typeface="Arial"/>
              </a:rPr>
              <a:t>ia putanga </a:t>
            </a:r>
            <a:r>
              <a:rPr sz="2400" dirty="0">
                <a:latin typeface="Arial"/>
                <a:cs typeface="Arial"/>
              </a:rPr>
              <a:t>o 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21500"/>
              </a:lnSpc>
              <a:spcBef>
                <a:spcPts val="2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 konei, e 7 </a:t>
            </a:r>
            <a:r>
              <a:rPr sz="2400" spc="-5" dirty="0">
                <a:latin typeface="Arial"/>
                <a:cs typeface="Arial"/>
              </a:rPr>
              <a:t>ngā putanga </a:t>
            </a:r>
            <a:r>
              <a:rPr sz="2400" dirty="0">
                <a:latin typeface="Arial"/>
                <a:cs typeface="Arial"/>
              </a:rPr>
              <a:t>o te 0 ki </a:t>
            </a:r>
            <a:r>
              <a:rPr sz="2400" spc="-5" dirty="0">
                <a:latin typeface="Arial"/>
                <a:cs typeface="Arial"/>
              </a:rPr>
              <a:t>ngā wehenga  </a:t>
            </a:r>
            <a:r>
              <a:rPr sz="2400" dirty="0">
                <a:latin typeface="Arial"/>
                <a:cs typeface="Arial"/>
              </a:rPr>
              <a:t>mai i te A1 ki te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A10.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66380" y="1515605"/>
            <a:ext cx="2745003" cy="5271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02562"/>
            <a:ext cx="941514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415" marR="262890" indent="-51435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2800" spc="-5" dirty="0">
                <a:latin typeface="Arial"/>
                <a:cs typeface="Arial"/>
              </a:rPr>
              <a:t>6.	</a:t>
            </a: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latin typeface="Arial"/>
                <a:cs typeface="Arial"/>
              </a:rPr>
              <a:t>pērā anō </a:t>
            </a:r>
            <a:r>
              <a:rPr sz="2800" dirty="0">
                <a:latin typeface="Arial"/>
                <a:cs typeface="Arial"/>
              </a:rPr>
              <a:t>te mahi </a:t>
            </a:r>
            <a:r>
              <a:rPr sz="2800" spc="-5" dirty="0">
                <a:latin typeface="Arial"/>
                <a:cs typeface="Arial"/>
              </a:rPr>
              <a:t>hei whakaputa </a:t>
            </a:r>
            <a:r>
              <a:rPr sz="2800" dirty="0">
                <a:latin typeface="Arial"/>
                <a:cs typeface="Arial"/>
              </a:rPr>
              <a:t>matapōkere i te </a:t>
            </a:r>
            <a:r>
              <a:rPr sz="2800" spc="-5" dirty="0">
                <a:latin typeface="Arial"/>
                <a:cs typeface="Arial"/>
              </a:rPr>
              <a:t>0,  </a:t>
            </a:r>
            <a:r>
              <a:rPr sz="2800" dirty="0">
                <a:latin typeface="Arial"/>
                <a:cs typeface="Arial"/>
              </a:rPr>
              <a:t>i te 1 rānei ki </a:t>
            </a:r>
            <a:r>
              <a:rPr sz="2800" spc="-5" dirty="0">
                <a:latin typeface="Arial"/>
                <a:cs typeface="Arial"/>
              </a:rPr>
              <a:t>ngā wehenga </a:t>
            </a:r>
            <a:r>
              <a:rPr sz="2800" dirty="0">
                <a:latin typeface="Arial"/>
                <a:cs typeface="Arial"/>
              </a:rPr>
              <a:t>B1 ki te B10, </a:t>
            </a:r>
            <a:r>
              <a:rPr sz="2800" spc="-5" dirty="0">
                <a:latin typeface="Arial"/>
                <a:cs typeface="Arial"/>
              </a:rPr>
              <a:t>C1 </a:t>
            </a:r>
            <a:r>
              <a:rPr sz="2800" dirty="0">
                <a:latin typeface="Arial"/>
                <a:cs typeface="Arial"/>
              </a:rPr>
              <a:t>ki 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C10,</a:t>
            </a:r>
            <a:endParaRPr sz="2800">
              <a:latin typeface="Arial"/>
              <a:cs typeface="Arial"/>
            </a:endParaRPr>
          </a:p>
          <a:p>
            <a:pPr marL="526415" marR="50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D1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D10, haere ake, haere ake, </a:t>
            </a: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latin typeface="Arial"/>
                <a:cs typeface="Arial"/>
              </a:rPr>
              <a:t>oti </a:t>
            </a:r>
            <a:r>
              <a:rPr sz="2800" dirty="0">
                <a:latin typeface="Arial"/>
                <a:cs typeface="Arial"/>
              </a:rPr>
              <a:t>rā </a:t>
            </a:r>
            <a:r>
              <a:rPr sz="2800" spc="-5" dirty="0">
                <a:latin typeface="Arial"/>
                <a:cs typeface="Arial"/>
              </a:rPr>
              <a:t>anō ngā  whakaputanga 100, </a:t>
            </a:r>
            <a:r>
              <a:rPr sz="2800" dirty="0">
                <a:latin typeface="Arial"/>
                <a:cs typeface="Arial"/>
              </a:rPr>
              <a:t>me te tatau </a:t>
            </a:r>
            <a:r>
              <a:rPr sz="2800" spc="-5" dirty="0">
                <a:latin typeface="Arial"/>
                <a:cs typeface="Arial"/>
              </a:rPr>
              <a:t>anō </a:t>
            </a:r>
            <a:r>
              <a:rPr sz="2800" dirty="0">
                <a:latin typeface="Arial"/>
                <a:cs typeface="Arial"/>
              </a:rPr>
              <a:t>i te maha o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0 ki  raro i </a:t>
            </a:r>
            <a:r>
              <a:rPr sz="2800" spc="-5" dirty="0">
                <a:latin typeface="Arial"/>
                <a:cs typeface="Arial"/>
              </a:rPr>
              <a:t>ia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pou.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02562"/>
            <a:ext cx="9647555" cy="4509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415" marR="495300" indent="-513715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526415" algn="l"/>
                <a:tab pos="527050" algn="l"/>
              </a:tabLst>
            </a:pP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latin typeface="Arial"/>
                <a:cs typeface="Arial"/>
              </a:rPr>
              <a:t>pērā anō </a:t>
            </a:r>
            <a:r>
              <a:rPr sz="2800" dirty="0">
                <a:latin typeface="Arial"/>
                <a:cs typeface="Arial"/>
              </a:rPr>
              <a:t>te mahi </a:t>
            </a:r>
            <a:r>
              <a:rPr sz="2800" spc="-5" dirty="0">
                <a:latin typeface="Arial"/>
                <a:cs typeface="Arial"/>
              </a:rPr>
              <a:t>hei whakaputa </a:t>
            </a:r>
            <a:r>
              <a:rPr sz="2800" dirty="0">
                <a:latin typeface="Arial"/>
                <a:cs typeface="Arial"/>
              </a:rPr>
              <a:t>matapōkere i te </a:t>
            </a:r>
            <a:r>
              <a:rPr sz="2800" spc="-5" dirty="0">
                <a:latin typeface="Arial"/>
                <a:cs typeface="Arial"/>
              </a:rPr>
              <a:t>0,  </a:t>
            </a:r>
            <a:r>
              <a:rPr sz="2800" dirty="0">
                <a:latin typeface="Arial"/>
                <a:cs typeface="Arial"/>
              </a:rPr>
              <a:t>i te 1 rānei ki </a:t>
            </a:r>
            <a:r>
              <a:rPr sz="2800" spc="-5" dirty="0">
                <a:latin typeface="Arial"/>
                <a:cs typeface="Arial"/>
              </a:rPr>
              <a:t>ngā wehenga </a:t>
            </a:r>
            <a:r>
              <a:rPr sz="2800" dirty="0">
                <a:latin typeface="Arial"/>
                <a:cs typeface="Arial"/>
              </a:rPr>
              <a:t>B1 ki te B10, </a:t>
            </a:r>
            <a:r>
              <a:rPr sz="2800" spc="-5" dirty="0">
                <a:latin typeface="Arial"/>
                <a:cs typeface="Arial"/>
              </a:rPr>
              <a:t>C1 </a:t>
            </a:r>
            <a:r>
              <a:rPr sz="2800" dirty="0">
                <a:latin typeface="Arial"/>
                <a:cs typeface="Arial"/>
              </a:rPr>
              <a:t>ki 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C10,</a:t>
            </a:r>
            <a:endParaRPr sz="2800">
              <a:latin typeface="Arial"/>
              <a:cs typeface="Arial"/>
            </a:endParaRPr>
          </a:p>
          <a:p>
            <a:pPr marL="526415" marR="236854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D1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D10, haere ake, haere ake, </a:t>
            </a: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latin typeface="Arial"/>
                <a:cs typeface="Arial"/>
              </a:rPr>
              <a:t>oti </a:t>
            </a:r>
            <a:r>
              <a:rPr sz="2800" dirty="0">
                <a:latin typeface="Arial"/>
                <a:cs typeface="Arial"/>
              </a:rPr>
              <a:t>rā </a:t>
            </a:r>
            <a:r>
              <a:rPr sz="2800" spc="-5" dirty="0">
                <a:latin typeface="Arial"/>
                <a:cs typeface="Arial"/>
              </a:rPr>
              <a:t>anō ngā  whakaputanga 100, </a:t>
            </a:r>
            <a:r>
              <a:rPr sz="2800" dirty="0">
                <a:latin typeface="Arial"/>
                <a:cs typeface="Arial"/>
              </a:rPr>
              <a:t>me te tatau </a:t>
            </a:r>
            <a:r>
              <a:rPr sz="2800" spc="-5" dirty="0">
                <a:latin typeface="Arial"/>
                <a:cs typeface="Arial"/>
              </a:rPr>
              <a:t>anō </a:t>
            </a:r>
            <a:r>
              <a:rPr sz="2800" dirty="0">
                <a:latin typeface="Arial"/>
                <a:cs typeface="Arial"/>
              </a:rPr>
              <a:t>i te maha o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0 ki  raro i </a:t>
            </a:r>
            <a:r>
              <a:rPr sz="2800" spc="-5" dirty="0">
                <a:latin typeface="Arial"/>
                <a:cs typeface="Arial"/>
              </a:rPr>
              <a:t>ia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pou.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526415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mahi:</a:t>
            </a:r>
            <a:endParaRPr sz="2800">
              <a:latin typeface="Arial"/>
              <a:cs typeface="Arial"/>
            </a:endParaRPr>
          </a:p>
          <a:p>
            <a:pPr marL="926465" lvl="1" indent="-40005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800" spc="-55" dirty="0">
                <a:solidFill>
                  <a:srgbClr val="6D6E71"/>
                </a:solidFill>
                <a:latin typeface="Arial"/>
                <a:cs typeface="Arial"/>
              </a:rPr>
              <a:t>Tīpakongia</a:t>
            </a:r>
            <a:r>
              <a:rPr sz="2800" spc="-114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ngā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wehenga</a:t>
            </a:r>
            <a:r>
              <a:rPr sz="2800" spc="-275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A1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ki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te</a:t>
            </a:r>
            <a:r>
              <a:rPr sz="2800" spc="-275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A11,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ka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kape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ai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(Ctrl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C).</a:t>
            </a:r>
            <a:endParaRPr sz="2800">
              <a:latin typeface="Arial"/>
              <a:cs typeface="Arial"/>
            </a:endParaRPr>
          </a:p>
          <a:p>
            <a:pPr marL="926465" lvl="1" indent="-400050">
              <a:lnSpc>
                <a:spcPct val="100000"/>
              </a:lnSpc>
              <a:spcBef>
                <a:spcPts val="850"/>
              </a:spcBef>
              <a:buChar char="•"/>
              <a:tabLst>
                <a:tab pos="926465" algn="l"/>
                <a:tab pos="927100" algn="l"/>
              </a:tabLst>
            </a:pPr>
            <a:r>
              <a:rPr sz="2800" spc="-70" dirty="0">
                <a:latin typeface="Arial"/>
                <a:cs typeface="Arial"/>
              </a:rPr>
              <a:t>Tuhia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haerehia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ki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ngā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wehenga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B1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ki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te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B11,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C1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ki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te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C11</a:t>
            </a:r>
            <a:endParaRPr sz="2800">
              <a:latin typeface="Arial"/>
              <a:cs typeface="Arial"/>
            </a:endParaRPr>
          </a:p>
          <a:p>
            <a:pPr marL="526415">
              <a:lnSpc>
                <a:spcPct val="100000"/>
              </a:lnSpc>
            </a:pPr>
            <a:r>
              <a:rPr sz="2800" spc="-40" dirty="0">
                <a:latin typeface="Arial"/>
                <a:cs typeface="Arial"/>
              </a:rPr>
              <a:t>... </a:t>
            </a:r>
            <a:r>
              <a:rPr sz="2800" spc="-50" dirty="0">
                <a:latin typeface="Arial"/>
                <a:cs typeface="Arial"/>
              </a:rPr>
              <a:t>(Ctrl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V).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37729"/>
            <a:ext cx="4911725" cy="135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215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 te tauira e </a:t>
            </a:r>
            <a:r>
              <a:rPr sz="2400" spc="-5" dirty="0">
                <a:latin typeface="Arial"/>
                <a:cs typeface="Arial"/>
              </a:rPr>
              <a:t>whakaaturia nei, </a:t>
            </a:r>
            <a:r>
              <a:rPr sz="2400" dirty="0">
                <a:latin typeface="Arial"/>
                <a:cs typeface="Arial"/>
              </a:rPr>
              <a:t>e 3 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tatauranga o te </a:t>
            </a:r>
            <a:r>
              <a:rPr sz="2400" spc="-5" dirty="0">
                <a:latin typeface="Arial"/>
                <a:cs typeface="Arial"/>
              </a:rPr>
              <a:t>5. </a:t>
            </a:r>
            <a:r>
              <a:rPr sz="2400" dirty="0">
                <a:latin typeface="Arial"/>
                <a:cs typeface="Arial"/>
              </a:rPr>
              <a:t>E tohu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  </a:t>
            </a:r>
            <a:r>
              <a:rPr sz="2400" dirty="0">
                <a:latin typeface="Arial"/>
                <a:cs typeface="Arial"/>
              </a:rPr>
              <a:t>tērā i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aha?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9678" y="1515148"/>
            <a:ext cx="4175086" cy="4465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37729"/>
            <a:ext cx="5180330" cy="3479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3685" indent="-342900">
              <a:lnSpc>
                <a:spcPct val="1215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 te tauira e </a:t>
            </a:r>
            <a:r>
              <a:rPr sz="2400" spc="-5" dirty="0">
                <a:latin typeface="Arial"/>
                <a:cs typeface="Arial"/>
              </a:rPr>
              <a:t>whakaaturia nei, </a:t>
            </a:r>
            <a:r>
              <a:rPr sz="2400" dirty="0">
                <a:latin typeface="Arial"/>
                <a:cs typeface="Arial"/>
              </a:rPr>
              <a:t>e 3 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tatauranga o te </a:t>
            </a:r>
            <a:r>
              <a:rPr sz="2400" spc="-5" dirty="0">
                <a:latin typeface="Arial"/>
                <a:cs typeface="Arial"/>
              </a:rPr>
              <a:t>5. </a:t>
            </a:r>
            <a:r>
              <a:rPr sz="2400" dirty="0">
                <a:latin typeface="Arial"/>
                <a:cs typeface="Arial"/>
              </a:rPr>
              <a:t>E tohu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  </a:t>
            </a:r>
            <a:r>
              <a:rPr sz="2400" dirty="0">
                <a:latin typeface="Arial"/>
                <a:cs typeface="Arial"/>
              </a:rPr>
              <a:t>tērā i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aha?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355600" marR="173355" indent="-342900">
              <a:lnSpc>
                <a:spcPct val="1215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He ōrite </a:t>
            </a:r>
            <a:r>
              <a:rPr sz="2400" dirty="0">
                <a:latin typeface="Arial"/>
                <a:cs typeface="Arial"/>
              </a:rPr>
              <a:t>te tūponotanga ka </a:t>
            </a:r>
            <a:r>
              <a:rPr sz="2400" spc="-5" dirty="0">
                <a:latin typeface="Arial"/>
                <a:cs typeface="Arial"/>
              </a:rPr>
              <a:t>puta  he 0, he </a:t>
            </a:r>
            <a:r>
              <a:rPr sz="2400" dirty="0">
                <a:latin typeface="Arial"/>
                <a:cs typeface="Arial"/>
              </a:rPr>
              <a:t>1 rānei, </a:t>
            </a:r>
            <a:r>
              <a:rPr sz="2400" spc="-5" dirty="0">
                <a:latin typeface="Arial"/>
                <a:cs typeface="Arial"/>
              </a:rPr>
              <a:t>ā, </a:t>
            </a:r>
            <a:r>
              <a:rPr sz="2400" dirty="0">
                <a:latin typeface="Arial"/>
                <a:cs typeface="Arial"/>
              </a:rPr>
              <a:t>ko te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matapae</a:t>
            </a:r>
            <a:r>
              <a:rPr sz="2400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21500"/>
              </a:lnSpc>
            </a:pPr>
            <a:r>
              <a:rPr sz="2400" dirty="0">
                <a:latin typeface="Arial"/>
                <a:cs typeface="Arial"/>
              </a:rPr>
              <a:t>ka 5 </a:t>
            </a:r>
            <a:r>
              <a:rPr sz="2400" spc="-5" dirty="0">
                <a:latin typeface="Arial"/>
                <a:cs typeface="Arial"/>
              </a:rPr>
              <a:t>ngā putanga </a:t>
            </a:r>
            <a:r>
              <a:rPr sz="2400" dirty="0">
                <a:latin typeface="Arial"/>
                <a:cs typeface="Arial"/>
              </a:rPr>
              <a:t>o te 0 o roto i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ngā  </a:t>
            </a:r>
            <a:r>
              <a:rPr sz="2400" dirty="0">
                <a:latin typeface="Arial"/>
                <a:cs typeface="Arial"/>
              </a:rPr>
              <a:t>tīpakonga</a:t>
            </a:r>
            <a:r>
              <a:rPr sz="2400" spc="-5" dirty="0">
                <a:latin typeface="Arial"/>
                <a:cs typeface="Arial"/>
              </a:rPr>
              <a:t> 10.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9678" y="1515148"/>
            <a:ext cx="4175086" cy="4465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30" y="726960"/>
            <a:ext cx="7468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aha tēnei mea te</a:t>
            </a:r>
            <a:r>
              <a:rPr spc="-70" dirty="0"/>
              <a:t> </a:t>
            </a:r>
            <a:r>
              <a:rPr dirty="0"/>
              <a:t>tūponotanga?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66671"/>
            <a:ext cx="976503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1059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latin typeface="Arial"/>
                <a:cs typeface="Arial"/>
              </a:rPr>
              <a:t>He </a:t>
            </a:r>
            <a:r>
              <a:rPr sz="2400" spc="35" dirty="0">
                <a:latin typeface="Arial"/>
                <a:cs typeface="Arial"/>
              </a:rPr>
              <a:t>tirotiro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30" dirty="0">
                <a:latin typeface="Arial"/>
                <a:cs typeface="Arial"/>
              </a:rPr>
              <a:t>ngā hua,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30" dirty="0">
                <a:latin typeface="Arial"/>
                <a:cs typeface="Arial"/>
              </a:rPr>
              <a:t>ngā </a:t>
            </a:r>
            <a:r>
              <a:rPr sz="2400" spc="35" dirty="0">
                <a:latin typeface="Arial"/>
                <a:cs typeface="Arial"/>
              </a:rPr>
              <a:t>putanga rānei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35" dirty="0">
                <a:latin typeface="Arial"/>
                <a:cs typeface="Arial"/>
              </a:rPr>
              <a:t>tētahi mahi,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35" dirty="0">
                <a:latin typeface="Arial"/>
                <a:cs typeface="Arial"/>
              </a:rPr>
              <a:t>tētahi  </a:t>
            </a:r>
            <a:r>
              <a:rPr sz="2400" spc="40" dirty="0">
                <a:latin typeface="Arial"/>
                <a:cs typeface="Arial"/>
              </a:rPr>
              <a:t>ahuatanga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sz="2400" dirty="0">
                <a:latin typeface="Arial"/>
                <a:cs typeface="Arial"/>
              </a:rPr>
              <a:t>Ka kīia taua mahi, taua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rānei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D6E71"/>
                </a:solidFill>
                <a:latin typeface="Arial"/>
                <a:cs typeface="Arial"/>
              </a:rPr>
              <a:t>pāpono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5080" indent="-635">
              <a:lnSpc>
                <a:spcPct val="183300"/>
              </a:lnSpc>
            </a:pPr>
            <a:r>
              <a:rPr sz="2400" spc="-35" dirty="0">
                <a:latin typeface="Arial"/>
                <a:cs typeface="Arial"/>
              </a:rPr>
              <a:t>Kei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raro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nei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ētahi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tauira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pāpono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me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ngā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hua,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ngā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6D6E71"/>
                </a:solidFill>
                <a:latin typeface="Arial"/>
                <a:cs typeface="Arial"/>
              </a:rPr>
              <a:t>putanga</a:t>
            </a:r>
            <a:r>
              <a:rPr sz="2400" spc="-9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rānei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taea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ana.  </a:t>
            </a:r>
            <a:r>
              <a:rPr sz="2400" spc="-5" dirty="0">
                <a:latin typeface="Arial"/>
                <a:cs typeface="Arial"/>
              </a:rPr>
              <a:t>He pēhea nei </a:t>
            </a:r>
            <a:r>
              <a:rPr sz="2400" dirty="0">
                <a:latin typeface="Arial"/>
                <a:cs typeface="Arial"/>
              </a:rPr>
              <a:t>te kaha, te </a:t>
            </a:r>
            <a:r>
              <a:rPr sz="2400" spc="-5" dirty="0">
                <a:latin typeface="Arial"/>
                <a:cs typeface="Arial"/>
              </a:rPr>
              <a:t>ngoikore </a:t>
            </a:r>
            <a:r>
              <a:rPr sz="2400" dirty="0">
                <a:latin typeface="Arial"/>
                <a:cs typeface="Arial"/>
              </a:rPr>
              <a:t>rānei o te tūponotanga o </a:t>
            </a:r>
            <a:r>
              <a:rPr sz="2400" spc="-5" dirty="0">
                <a:latin typeface="Arial"/>
                <a:cs typeface="Arial"/>
              </a:rPr>
              <a:t>ia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putanga?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23644" y="4775288"/>
          <a:ext cx="7651115" cy="2172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12369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pāpāono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8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ngā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hua/putanga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huarere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mō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āpōpō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ua, hau,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rā,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hukapapa...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tētahi kēmu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poitarawhiti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wini, hinga, ōrite, ōrau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ūhanga...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pīrori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mataono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tau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1, 2, 3, 4, 5,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piu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ētahi uka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rua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(u,u) (u,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wh)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(wh,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wh)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337729"/>
            <a:ext cx="5180330" cy="5600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3685" indent="-342900">
              <a:lnSpc>
                <a:spcPct val="1215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 te tauira e </a:t>
            </a:r>
            <a:r>
              <a:rPr sz="2400" spc="-5" dirty="0">
                <a:latin typeface="Arial"/>
                <a:cs typeface="Arial"/>
              </a:rPr>
              <a:t>whakaaturia nei, </a:t>
            </a:r>
            <a:r>
              <a:rPr sz="2400" dirty="0">
                <a:latin typeface="Arial"/>
                <a:cs typeface="Arial"/>
              </a:rPr>
              <a:t>e 3  </a:t>
            </a:r>
            <a:r>
              <a:rPr sz="2400" spc="-5" dirty="0">
                <a:latin typeface="Arial"/>
                <a:cs typeface="Arial"/>
              </a:rPr>
              <a:t>ngā </a:t>
            </a:r>
            <a:r>
              <a:rPr sz="2400" dirty="0">
                <a:latin typeface="Arial"/>
                <a:cs typeface="Arial"/>
              </a:rPr>
              <a:t>tatauranga o te </a:t>
            </a:r>
            <a:r>
              <a:rPr sz="2400" spc="-5" dirty="0">
                <a:latin typeface="Arial"/>
                <a:cs typeface="Arial"/>
              </a:rPr>
              <a:t>5. </a:t>
            </a:r>
            <a:r>
              <a:rPr sz="2400" dirty="0">
                <a:latin typeface="Arial"/>
                <a:cs typeface="Arial"/>
              </a:rPr>
              <a:t>E tohu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  </a:t>
            </a:r>
            <a:r>
              <a:rPr sz="2400" dirty="0">
                <a:latin typeface="Arial"/>
                <a:cs typeface="Arial"/>
              </a:rPr>
              <a:t>tērā i 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aha?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355600" marR="173355" indent="-342900">
              <a:lnSpc>
                <a:spcPct val="1215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He ōrite </a:t>
            </a:r>
            <a:r>
              <a:rPr sz="2400" dirty="0">
                <a:latin typeface="Arial"/>
                <a:cs typeface="Arial"/>
              </a:rPr>
              <a:t>te tūponotanga ka </a:t>
            </a:r>
            <a:r>
              <a:rPr sz="2400" spc="-5" dirty="0">
                <a:latin typeface="Arial"/>
                <a:cs typeface="Arial"/>
              </a:rPr>
              <a:t>puta  he 0, he </a:t>
            </a:r>
            <a:r>
              <a:rPr sz="2400" dirty="0">
                <a:latin typeface="Arial"/>
                <a:cs typeface="Arial"/>
              </a:rPr>
              <a:t>1 rānei, </a:t>
            </a:r>
            <a:r>
              <a:rPr sz="2400" spc="-5" dirty="0">
                <a:latin typeface="Arial"/>
                <a:cs typeface="Arial"/>
              </a:rPr>
              <a:t>ā, </a:t>
            </a:r>
            <a:r>
              <a:rPr sz="2400" dirty="0">
                <a:latin typeface="Arial"/>
                <a:cs typeface="Arial"/>
              </a:rPr>
              <a:t>ko te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matapae</a:t>
            </a:r>
            <a:r>
              <a:rPr sz="2400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21500"/>
              </a:lnSpc>
            </a:pPr>
            <a:r>
              <a:rPr sz="2400" dirty="0">
                <a:latin typeface="Arial"/>
                <a:cs typeface="Arial"/>
              </a:rPr>
              <a:t>ka 5 </a:t>
            </a:r>
            <a:r>
              <a:rPr sz="2400" spc="-5" dirty="0">
                <a:latin typeface="Arial"/>
                <a:cs typeface="Arial"/>
              </a:rPr>
              <a:t>ngā putanga </a:t>
            </a:r>
            <a:r>
              <a:rPr sz="2400" dirty="0">
                <a:latin typeface="Arial"/>
                <a:cs typeface="Arial"/>
              </a:rPr>
              <a:t>o te 0 o roto i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ngā  </a:t>
            </a:r>
            <a:r>
              <a:rPr sz="2400" dirty="0">
                <a:latin typeface="Arial"/>
                <a:cs typeface="Arial"/>
              </a:rPr>
              <a:t>tīpakonga</a:t>
            </a:r>
            <a:r>
              <a:rPr sz="2400" spc="-5" dirty="0">
                <a:latin typeface="Arial"/>
                <a:cs typeface="Arial"/>
              </a:rPr>
              <a:t> 10.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marR="55244" indent="-342900">
              <a:lnSpc>
                <a:spcPct val="1215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Ahakoa tērā, ka </a:t>
            </a:r>
            <a:r>
              <a:rPr sz="2400" spc="-5" dirty="0">
                <a:latin typeface="Arial"/>
                <a:cs typeface="Arial"/>
              </a:rPr>
              <a:t>piki,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heke </a:t>
            </a:r>
            <a:r>
              <a:rPr sz="2400" dirty="0">
                <a:latin typeface="Arial"/>
                <a:cs typeface="Arial"/>
              </a:rPr>
              <a:t>te  maha o </a:t>
            </a:r>
            <a:r>
              <a:rPr sz="2400" spc="-5" dirty="0">
                <a:latin typeface="Arial"/>
                <a:cs typeface="Arial"/>
              </a:rPr>
              <a:t>ngā 0. He </a:t>
            </a:r>
            <a:r>
              <a:rPr sz="2400" dirty="0">
                <a:latin typeface="Arial"/>
                <a:cs typeface="Arial"/>
              </a:rPr>
              <a:t>tohu tērā o te </a:t>
            </a: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 taurangitanga </a:t>
            </a:r>
            <a:r>
              <a:rPr sz="2400" dirty="0">
                <a:latin typeface="Arial"/>
                <a:cs typeface="Arial"/>
              </a:rPr>
              <a:t>o tētahi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whakamātau 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9678" y="1515148"/>
            <a:ext cx="4175086" cy="4465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24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latin typeface="Arial"/>
                <a:cs typeface="Arial"/>
              </a:rPr>
              <a:t>Ripanga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416367"/>
            <a:ext cx="48399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Ka tino kitea te taurangitanga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mēnā  ka </a:t>
            </a:r>
            <a:r>
              <a:rPr sz="2400" spc="-5" dirty="0">
                <a:latin typeface="Arial"/>
                <a:cs typeface="Arial"/>
              </a:rPr>
              <a:t>whakaputaina he </a:t>
            </a:r>
            <a:r>
              <a:rPr sz="2400" dirty="0">
                <a:latin typeface="Arial"/>
                <a:cs typeface="Arial"/>
              </a:rPr>
              <a:t>kauwhata </a:t>
            </a:r>
            <a:r>
              <a:rPr sz="2400" spc="-5" dirty="0">
                <a:latin typeface="Arial"/>
                <a:cs typeface="Arial"/>
              </a:rPr>
              <a:t>pou.  </a:t>
            </a:r>
            <a:r>
              <a:rPr sz="2400" dirty="0">
                <a:latin typeface="Arial"/>
                <a:cs typeface="Arial"/>
              </a:rPr>
              <a:t>Koinei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tohutohu: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16367"/>
            <a:ext cx="497268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716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Ka tino kitea te taurangitanga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mēnā  ka </a:t>
            </a:r>
            <a:r>
              <a:rPr sz="2400" spc="-5" dirty="0">
                <a:latin typeface="Arial"/>
                <a:cs typeface="Arial"/>
              </a:rPr>
              <a:t>whakaputaina he </a:t>
            </a:r>
            <a:r>
              <a:rPr sz="2400" dirty="0">
                <a:latin typeface="Arial"/>
                <a:cs typeface="Arial"/>
              </a:rPr>
              <a:t>kauwhata </a:t>
            </a:r>
            <a:r>
              <a:rPr sz="2400" spc="-5" dirty="0">
                <a:latin typeface="Arial"/>
                <a:cs typeface="Arial"/>
              </a:rPr>
              <a:t>pou.  </a:t>
            </a:r>
            <a:r>
              <a:rPr sz="2400" dirty="0">
                <a:latin typeface="Arial"/>
                <a:cs typeface="Arial"/>
              </a:rPr>
              <a:t>Koinei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tohutohu: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Tīpakongia </a:t>
            </a:r>
            <a:r>
              <a:rPr sz="2400" spc="-5" dirty="0">
                <a:latin typeface="Arial"/>
                <a:cs typeface="Arial"/>
              </a:rPr>
              <a:t>ngā wehenga </a:t>
            </a:r>
            <a:r>
              <a:rPr sz="2400" dirty="0">
                <a:latin typeface="Arial"/>
                <a:cs typeface="Arial"/>
              </a:rPr>
              <a:t>mai 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</a:t>
            </a:r>
            <a:r>
              <a:rPr sz="2400" spc="-60" dirty="0">
                <a:latin typeface="Arial"/>
                <a:cs typeface="Arial"/>
              </a:rPr>
              <a:t>A11 </a:t>
            </a:r>
            <a:r>
              <a:rPr sz="2400" dirty="0">
                <a:latin typeface="Arial"/>
                <a:cs typeface="Arial"/>
              </a:rPr>
              <a:t>ki te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J11.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16367"/>
            <a:ext cx="515810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25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Ka tino kitea te taurangitanga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mēnā  ka </a:t>
            </a:r>
            <a:r>
              <a:rPr sz="2400" spc="-5" dirty="0">
                <a:latin typeface="Arial"/>
                <a:cs typeface="Arial"/>
              </a:rPr>
              <a:t>whakaputaina he </a:t>
            </a:r>
            <a:r>
              <a:rPr sz="2400" dirty="0">
                <a:latin typeface="Arial"/>
                <a:cs typeface="Arial"/>
              </a:rPr>
              <a:t>kauwhata </a:t>
            </a:r>
            <a:r>
              <a:rPr sz="2400" spc="-5" dirty="0">
                <a:latin typeface="Arial"/>
                <a:cs typeface="Arial"/>
              </a:rPr>
              <a:t>pou.  </a:t>
            </a:r>
            <a:r>
              <a:rPr sz="2400" dirty="0">
                <a:latin typeface="Arial"/>
                <a:cs typeface="Arial"/>
              </a:rPr>
              <a:t>Koinei </a:t>
            </a:r>
            <a:r>
              <a:rPr sz="2400" spc="-5" dirty="0">
                <a:latin typeface="Arial"/>
                <a:cs typeface="Arial"/>
              </a:rPr>
              <a:t>ngā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tohutohu: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marR="1905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6D6E71"/>
                </a:solidFill>
                <a:latin typeface="Arial"/>
                <a:cs typeface="Arial"/>
              </a:rPr>
              <a:t>Tīpakongia </a:t>
            </a:r>
            <a:r>
              <a:rPr sz="2400" spc="-5" dirty="0">
                <a:latin typeface="Arial"/>
                <a:cs typeface="Arial"/>
              </a:rPr>
              <a:t>ngā wehenga </a:t>
            </a:r>
            <a:r>
              <a:rPr sz="2400" dirty="0">
                <a:latin typeface="Arial"/>
                <a:cs typeface="Arial"/>
              </a:rPr>
              <a:t>mai i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</a:t>
            </a:r>
            <a:r>
              <a:rPr sz="2400" spc="-60" dirty="0">
                <a:latin typeface="Arial"/>
                <a:cs typeface="Arial"/>
              </a:rPr>
              <a:t>A11 </a:t>
            </a:r>
            <a:r>
              <a:rPr sz="2400" dirty="0">
                <a:latin typeface="Arial"/>
                <a:cs typeface="Arial"/>
              </a:rPr>
              <a:t>ki te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J11.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Haere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‘Insert’, </a:t>
            </a:r>
            <a:r>
              <a:rPr sz="2400" dirty="0">
                <a:latin typeface="Arial"/>
                <a:cs typeface="Arial"/>
              </a:rPr>
              <a:t>ka tīpako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tohu mō te kauwhata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pou.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9678" y="1480733"/>
            <a:ext cx="4175112" cy="4895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00925"/>
            <a:ext cx="9495790" cy="2422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19375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114" dirty="0"/>
              <a:t> </a:t>
            </a:r>
            <a:r>
              <a:rPr spc="-5" dirty="0"/>
              <a:t>Rorohiko</a:t>
            </a:r>
          </a:p>
          <a:p>
            <a:pPr marL="12700" marR="5080">
              <a:lnSpc>
                <a:spcPct val="136900"/>
              </a:lnSpc>
              <a:spcBef>
                <a:spcPts val="750"/>
              </a:spcBef>
            </a:pPr>
            <a:r>
              <a:rPr sz="2800" b="0" dirty="0">
                <a:latin typeface="Arial"/>
                <a:cs typeface="Arial"/>
              </a:rPr>
              <a:t>Ko tāu mahi </a:t>
            </a:r>
            <a:r>
              <a:rPr sz="2800" b="0" spc="-5" dirty="0">
                <a:latin typeface="Arial"/>
                <a:cs typeface="Arial"/>
              </a:rPr>
              <a:t>ināianei, he whakamahi anō </a:t>
            </a:r>
            <a:r>
              <a:rPr sz="2800" b="0" dirty="0">
                <a:latin typeface="Arial"/>
                <a:cs typeface="Arial"/>
              </a:rPr>
              <a:t>i te ripanga  rorohiko, kia taunga </a:t>
            </a:r>
            <a:r>
              <a:rPr sz="2800" b="0" spc="-5" dirty="0">
                <a:latin typeface="Arial"/>
                <a:cs typeface="Arial"/>
              </a:rPr>
              <a:t>ai </a:t>
            </a:r>
            <a:r>
              <a:rPr sz="2800" b="0" dirty="0">
                <a:latin typeface="Arial"/>
                <a:cs typeface="Arial"/>
              </a:rPr>
              <a:t>koe. Anei </a:t>
            </a:r>
            <a:r>
              <a:rPr sz="2800" b="0" spc="-5" dirty="0">
                <a:latin typeface="Arial"/>
                <a:cs typeface="Arial"/>
              </a:rPr>
              <a:t>ētahi </a:t>
            </a:r>
            <a:r>
              <a:rPr sz="2800" b="0" spc="-5" dirty="0">
                <a:solidFill>
                  <a:srgbClr val="6D6E71"/>
                </a:solidFill>
                <a:latin typeface="Arial"/>
                <a:cs typeface="Arial"/>
              </a:rPr>
              <a:t>horopaki</a:t>
            </a:r>
            <a:r>
              <a:rPr sz="2800" b="0" spc="-24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800" b="0" dirty="0">
                <a:solidFill>
                  <a:srgbClr val="6D6E71"/>
                </a:solidFill>
                <a:latin typeface="Arial"/>
                <a:cs typeface="Arial"/>
              </a:rPr>
              <a:t>tūponotanga  </a:t>
            </a:r>
            <a:r>
              <a:rPr sz="2800" b="0" spc="-5" dirty="0">
                <a:latin typeface="Arial"/>
                <a:cs typeface="Arial"/>
              </a:rPr>
              <a:t>hei </a:t>
            </a:r>
            <a:r>
              <a:rPr sz="2800" b="0" spc="-5" dirty="0">
                <a:solidFill>
                  <a:srgbClr val="6D6E71"/>
                </a:solidFill>
                <a:latin typeface="Arial"/>
                <a:cs typeface="Arial"/>
              </a:rPr>
              <a:t>whakatau </a:t>
            </a:r>
            <a:r>
              <a:rPr sz="2800" b="0" dirty="0">
                <a:latin typeface="Arial"/>
                <a:cs typeface="Arial"/>
              </a:rPr>
              <a:t>ki te ripanga</a:t>
            </a:r>
            <a:r>
              <a:rPr sz="2800" b="0" spc="-5" dirty="0">
                <a:latin typeface="Arial"/>
                <a:cs typeface="Arial"/>
              </a:rPr>
              <a:t> </a:t>
            </a:r>
            <a:r>
              <a:rPr sz="2800" b="0" dirty="0">
                <a:latin typeface="Arial"/>
                <a:cs typeface="Arial"/>
              </a:rPr>
              <a:t>rorohiko: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245031"/>
            <a:ext cx="9495790" cy="2811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69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Ko tāu mahi </a:t>
            </a:r>
            <a:r>
              <a:rPr sz="2800" spc="-5" dirty="0">
                <a:latin typeface="Arial"/>
                <a:cs typeface="Arial"/>
              </a:rPr>
              <a:t>ināianei, he whakamahi anō </a:t>
            </a:r>
            <a:r>
              <a:rPr sz="2800" dirty="0">
                <a:latin typeface="Arial"/>
                <a:cs typeface="Arial"/>
              </a:rPr>
              <a:t>i te ripanga  rorohiko, kia taunga </a:t>
            </a:r>
            <a:r>
              <a:rPr sz="2800" spc="-5" dirty="0">
                <a:latin typeface="Arial"/>
                <a:cs typeface="Arial"/>
              </a:rPr>
              <a:t>ai </a:t>
            </a:r>
            <a:r>
              <a:rPr sz="2800" dirty="0">
                <a:latin typeface="Arial"/>
                <a:cs typeface="Arial"/>
              </a:rPr>
              <a:t>koe. Anei </a:t>
            </a:r>
            <a:r>
              <a:rPr sz="2800" spc="-5" dirty="0">
                <a:latin typeface="Arial"/>
                <a:cs typeface="Arial"/>
              </a:rPr>
              <a:t>ētahi </a:t>
            </a:r>
            <a:r>
              <a:rPr sz="2800" spc="-5" dirty="0">
                <a:solidFill>
                  <a:srgbClr val="6D6E71"/>
                </a:solidFill>
                <a:latin typeface="Arial"/>
                <a:cs typeface="Arial"/>
              </a:rPr>
              <a:t>horopaki</a:t>
            </a:r>
            <a:r>
              <a:rPr sz="2800" spc="-24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6D6E71"/>
                </a:solidFill>
                <a:latin typeface="Arial"/>
                <a:cs typeface="Arial"/>
              </a:rPr>
              <a:t>tūponotanga 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spc="-5" dirty="0">
                <a:solidFill>
                  <a:srgbClr val="6D6E71"/>
                </a:solidFill>
                <a:latin typeface="Arial"/>
                <a:cs typeface="Arial"/>
              </a:rPr>
              <a:t>whakatau </a:t>
            </a:r>
            <a:r>
              <a:rPr sz="2800" dirty="0">
                <a:latin typeface="Arial"/>
                <a:cs typeface="Arial"/>
              </a:rPr>
              <a:t>ki te ripanga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rorohiko:</a:t>
            </a:r>
            <a:endParaRPr sz="2800">
              <a:latin typeface="Arial"/>
              <a:cs typeface="Arial"/>
            </a:endParaRPr>
          </a:p>
          <a:p>
            <a:pPr marL="470534" marR="260350" indent="-457834">
              <a:lnSpc>
                <a:spcPct val="100000"/>
              </a:lnSpc>
              <a:spcBef>
                <a:spcPts val="141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latin typeface="Arial"/>
                <a:cs typeface="Arial"/>
              </a:rPr>
              <a:t>10 ngā pīroritanga 12 </a:t>
            </a:r>
            <a:r>
              <a:rPr sz="2800" dirty="0">
                <a:latin typeface="Arial"/>
                <a:cs typeface="Arial"/>
              </a:rPr>
              <a:t>o te mataono tau. E </a:t>
            </a:r>
            <a:r>
              <a:rPr sz="2800" spc="-5" dirty="0">
                <a:latin typeface="Arial"/>
                <a:cs typeface="Arial"/>
              </a:rPr>
              <a:t>hia ngā </a:t>
            </a:r>
            <a:r>
              <a:rPr sz="2800" dirty="0">
                <a:latin typeface="Arial"/>
                <a:cs typeface="Arial"/>
              </a:rPr>
              <a:t>6  ka </a:t>
            </a:r>
            <a:r>
              <a:rPr sz="2800" spc="-5" dirty="0">
                <a:latin typeface="Arial"/>
                <a:cs typeface="Arial"/>
              </a:rPr>
              <a:t>puta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5" dirty="0">
                <a:latin typeface="Arial"/>
                <a:cs typeface="Arial"/>
              </a:rPr>
              <a:t>ia pīroritanga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12?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245031"/>
            <a:ext cx="9495790" cy="4698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69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Ko tāu mahi </a:t>
            </a:r>
            <a:r>
              <a:rPr sz="2800" spc="-5" dirty="0">
                <a:latin typeface="Arial"/>
                <a:cs typeface="Arial"/>
              </a:rPr>
              <a:t>ināianei, he whakamahi anō </a:t>
            </a:r>
            <a:r>
              <a:rPr sz="2800" dirty="0">
                <a:latin typeface="Arial"/>
                <a:cs typeface="Arial"/>
              </a:rPr>
              <a:t>i te ripanga  rorohiko, kia taunga </a:t>
            </a:r>
            <a:r>
              <a:rPr sz="2800" spc="-5" dirty="0">
                <a:latin typeface="Arial"/>
                <a:cs typeface="Arial"/>
              </a:rPr>
              <a:t>ai </a:t>
            </a:r>
            <a:r>
              <a:rPr sz="2800" dirty="0">
                <a:latin typeface="Arial"/>
                <a:cs typeface="Arial"/>
              </a:rPr>
              <a:t>koe. Anei </a:t>
            </a:r>
            <a:r>
              <a:rPr sz="2800" spc="-5" dirty="0">
                <a:latin typeface="Arial"/>
                <a:cs typeface="Arial"/>
              </a:rPr>
              <a:t>ētahi </a:t>
            </a:r>
            <a:r>
              <a:rPr sz="2800" spc="-5" dirty="0">
                <a:solidFill>
                  <a:srgbClr val="6D6E71"/>
                </a:solidFill>
                <a:latin typeface="Arial"/>
                <a:cs typeface="Arial"/>
              </a:rPr>
              <a:t>horopaki</a:t>
            </a:r>
            <a:r>
              <a:rPr sz="2800" spc="-24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6D6E71"/>
                </a:solidFill>
                <a:latin typeface="Arial"/>
                <a:cs typeface="Arial"/>
              </a:rPr>
              <a:t>tūponotanga 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spc="-5" dirty="0">
                <a:solidFill>
                  <a:srgbClr val="6D6E71"/>
                </a:solidFill>
                <a:latin typeface="Arial"/>
                <a:cs typeface="Arial"/>
              </a:rPr>
              <a:t>whakatau </a:t>
            </a:r>
            <a:r>
              <a:rPr sz="2800" dirty="0">
                <a:latin typeface="Arial"/>
                <a:cs typeface="Arial"/>
              </a:rPr>
              <a:t>ki te ripanga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rorohiko:</a:t>
            </a:r>
            <a:endParaRPr sz="2800">
              <a:latin typeface="Arial"/>
              <a:cs typeface="Arial"/>
            </a:endParaRPr>
          </a:p>
          <a:p>
            <a:pPr marL="470534" marR="260350" indent="-457834" algn="just">
              <a:lnSpc>
                <a:spcPct val="100000"/>
              </a:lnSpc>
              <a:spcBef>
                <a:spcPts val="1415"/>
              </a:spcBef>
              <a:buChar char="•"/>
              <a:tabLst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latin typeface="Arial"/>
                <a:cs typeface="Arial"/>
              </a:rPr>
              <a:t>10 ngā pīroritanga 12 </a:t>
            </a:r>
            <a:r>
              <a:rPr sz="2800" dirty="0">
                <a:latin typeface="Arial"/>
                <a:cs typeface="Arial"/>
              </a:rPr>
              <a:t>o te mataono tau. E </a:t>
            </a:r>
            <a:r>
              <a:rPr sz="2800" spc="-5" dirty="0">
                <a:latin typeface="Arial"/>
                <a:cs typeface="Arial"/>
              </a:rPr>
              <a:t>hia ngā </a:t>
            </a:r>
            <a:r>
              <a:rPr sz="2800" dirty="0">
                <a:latin typeface="Arial"/>
                <a:cs typeface="Arial"/>
              </a:rPr>
              <a:t>6  ka </a:t>
            </a:r>
            <a:r>
              <a:rPr sz="2800" spc="-5" dirty="0">
                <a:latin typeface="Arial"/>
                <a:cs typeface="Arial"/>
              </a:rPr>
              <a:t>puta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5" dirty="0">
                <a:latin typeface="Arial"/>
                <a:cs typeface="Arial"/>
              </a:rPr>
              <a:t>ia pīroritanga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12?</a:t>
            </a:r>
            <a:endParaRPr sz="2800">
              <a:latin typeface="Arial"/>
              <a:cs typeface="Arial"/>
            </a:endParaRPr>
          </a:p>
          <a:p>
            <a:pPr marL="470534" marR="238760" indent="-457200" algn="just">
              <a:lnSpc>
                <a:spcPct val="100000"/>
              </a:lnSpc>
              <a:spcBef>
                <a:spcPts val="1420"/>
              </a:spcBef>
              <a:buChar char="•"/>
              <a:tabLst>
                <a:tab pos="471170" algn="l"/>
              </a:tabLst>
            </a:pPr>
            <a:r>
              <a:rPr sz="2800" dirty="0">
                <a:latin typeface="Arial"/>
                <a:cs typeface="Arial"/>
              </a:rPr>
              <a:t>E 4 </a:t>
            </a:r>
            <a:r>
              <a:rPr sz="2800" spc="-5" dirty="0">
                <a:latin typeface="Arial"/>
                <a:cs typeface="Arial"/>
              </a:rPr>
              <a:t>ngā porotiti </a:t>
            </a:r>
            <a:r>
              <a:rPr sz="2800" dirty="0">
                <a:latin typeface="Arial"/>
                <a:cs typeface="Arial"/>
              </a:rPr>
              <a:t>kei roto i te </a:t>
            </a:r>
            <a:r>
              <a:rPr sz="2800" spc="-5" dirty="0">
                <a:latin typeface="Arial"/>
                <a:cs typeface="Arial"/>
              </a:rPr>
              <a:t>pēke, he </a:t>
            </a:r>
            <a:r>
              <a:rPr sz="2800" dirty="0">
                <a:latin typeface="Arial"/>
                <a:cs typeface="Arial"/>
              </a:rPr>
              <a:t>rerekē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tae, ka  tango matapōkerea tētahi. Kia </a:t>
            </a:r>
            <a:r>
              <a:rPr sz="2800" spc="-5" dirty="0">
                <a:latin typeface="Arial"/>
                <a:cs typeface="Arial"/>
              </a:rPr>
              <a:t>10 ngā </a:t>
            </a:r>
            <a:r>
              <a:rPr sz="2800" dirty="0">
                <a:latin typeface="Arial"/>
                <a:cs typeface="Arial"/>
              </a:rPr>
              <a:t>tangohanga </a:t>
            </a:r>
            <a:r>
              <a:rPr sz="2800" spc="-5" dirty="0">
                <a:latin typeface="Arial"/>
                <a:cs typeface="Arial"/>
              </a:rPr>
              <a:t>12 </a:t>
            </a:r>
            <a:r>
              <a:rPr sz="2800" dirty="0">
                <a:latin typeface="Arial"/>
                <a:cs typeface="Arial"/>
              </a:rPr>
              <a:t>o  tētahi </a:t>
            </a:r>
            <a:r>
              <a:rPr sz="2800" spc="-5" dirty="0">
                <a:latin typeface="Arial"/>
                <a:cs typeface="Arial"/>
              </a:rPr>
              <a:t>porotiti.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hia ngā </a:t>
            </a:r>
            <a:r>
              <a:rPr sz="2800" dirty="0">
                <a:latin typeface="Arial"/>
                <a:cs typeface="Arial"/>
              </a:rPr>
              <a:t>tangohanga o te </a:t>
            </a:r>
            <a:r>
              <a:rPr sz="2800" spc="-5" dirty="0">
                <a:latin typeface="Arial"/>
                <a:cs typeface="Arial"/>
              </a:rPr>
              <a:t>porotiti </a:t>
            </a:r>
            <a:r>
              <a:rPr sz="2800" dirty="0">
                <a:latin typeface="Arial"/>
                <a:cs typeface="Arial"/>
              </a:rPr>
              <a:t>kōwhai  i </a:t>
            </a:r>
            <a:r>
              <a:rPr sz="2800" spc="-5" dirty="0">
                <a:latin typeface="Arial"/>
                <a:cs typeface="Arial"/>
              </a:rPr>
              <a:t>ia </a:t>
            </a:r>
            <a:r>
              <a:rPr sz="2800" dirty="0">
                <a:latin typeface="Arial"/>
                <a:cs typeface="Arial"/>
              </a:rPr>
              <a:t>tangohanga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12?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24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latin typeface="Arial"/>
                <a:cs typeface="Arial"/>
              </a:rPr>
              <a:t>Ripanga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402562"/>
            <a:ext cx="97294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Kei te </a:t>
            </a:r>
            <a:r>
              <a:rPr sz="2800" spc="-5" dirty="0">
                <a:latin typeface="Arial"/>
                <a:cs typeface="Arial"/>
              </a:rPr>
              <a:t>pae ipurangi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5" dirty="0">
                <a:latin typeface="Arial"/>
                <a:cs typeface="Arial"/>
              </a:rPr>
              <a:t>nzmaths </a:t>
            </a:r>
            <a:r>
              <a:rPr sz="2800" dirty="0">
                <a:latin typeface="Arial"/>
                <a:cs typeface="Arial"/>
              </a:rPr>
              <a:t>tētahi kōwae </a:t>
            </a:r>
            <a:r>
              <a:rPr sz="2800" spc="-5" dirty="0">
                <a:latin typeface="Arial"/>
                <a:cs typeface="Arial"/>
              </a:rPr>
              <a:t>ako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hāngai ana  </a:t>
            </a:r>
            <a:r>
              <a:rPr sz="2800" dirty="0">
                <a:latin typeface="Arial"/>
                <a:cs typeface="Arial"/>
              </a:rPr>
              <a:t>ki te </a:t>
            </a:r>
            <a:r>
              <a:rPr sz="2800" spc="-5" dirty="0">
                <a:latin typeface="Arial"/>
                <a:cs typeface="Arial"/>
              </a:rPr>
              <a:t>whakamahi </a:t>
            </a:r>
            <a:r>
              <a:rPr sz="2800" dirty="0">
                <a:latin typeface="Arial"/>
                <a:cs typeface="Arial"/>
              </a:rPr>
              <a:t>i te ripanga rorohiko i roto i </a:t>
            </a:r>
            <a:r>
              <a:rPr sz="2800" spc="-5" dirty="0">
                <a:latin typeface="Arial"/>
                <a:cs typeface="Arial"/>
              </a:rPr>
              <a:t>ngā horopaki </a:t>
            </a:r>
            <a:r>
              <a:rPr sz="2800" dirty="0">
                <a:latin typeface="Arial"/>
                <a:cs typeface="Arial"/>
              </a:rPr>
              <a:t>o te  tūponotanga.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24"/>
            <a:ext cx="10685780" cy="7553959"/>
          </a:xfrm>
          <a:custGeom>
            <a:avLst/>
            <a:gdLst/>
            <a:ahLst/>
            <a:cxnLst/>
            <a:rect l="l" t="t" r="r" b="b"/>
            <a:pathLst>
              <a:path w="10685780" h="7553959">
                <a:moveTo>
                  <a:pt x="10685653" y="0"/>
                </a:moveTo>
                <a:lnTo>
                  <a:pt x="0" y="0"/>
                </a:lnTo>
                <a:lnTo>
                  <a:pt x="0" y="75536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35" dirty="0">
                <a:latin typeface="Arial"/>
                <a:cs typeface="Arial"/>
              </a:rPr>
              <a:t>Te </a:t>
            </a:r>
            <a:r>
              <a:rPr sz="3600" b="1" spc="-5" dirty="0">
                <a:latin typeface="Arial"/>
                <a:cs typeface="Arial"/>
              </a:rPr>
              <a:t>Ripanga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Rorohiko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584375"/>
            <a:ext cx="96812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Arial"/>
                <a:cs typeface="Arial"/>
              </a:rPr>
              <a:t>Ka </a:t>
            </a:r>
            <a:r>
              <a:rPr sz="2400" spc="-30" dirty="0">
                <a:latin typeface="Arial"/>
                <a:cs typeface="Arial"/>
              </a:rPr>
              <a:t>mutu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30" dirty="0">
                <a:latin typeface="Arial"/>
                <a:cs typeface="Arial"/>
              </a:rPr>
              <a:t>konei tēnei </a:t>
            </a:r>
            <a:r>
              <a:rPr sz="2400" spc="-35" dirty="0">
                <a:latin typeface="Arial"/>
                <a:cs typeface="Arial"/>
              </a:rPr>
              <a:t>whakaaturanga </a:t>
            </a:r>
            <a:r>
              <a:rPr sz="2400" spc="-20" dirty="0">
                <a:latin typeface="Arial"/>
                <a:cs typeface="Arial"/>
              </a:rPr>
              <a:t>mō te </a:t>
            </a:r>
            <a:r>
              <a:rPr sz="2400" spc="-35" dirty="0">
                <a:latin typeface="Arial"/>
                <a:cs typeface="Arial"/>
              </a:rPr>
              <a:t>tūponotanga. </a:t>
            </a:r>
            <a:r>
              <a:rPr sz="2400" spc="-20" dirty="0">
                <a:latin typeface="Arial"/>
                <a:cs typeface="Arial"/>
              </a:rPr>
              <a:t>Ko te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tūmanako  </a:t>
            </a:r>
            <a:r>
              <a:rPr sz="2400" dirty="0">
                <a:latin typeface="Arial"/>
                <a:cs typeface="Arial"/>
              </a:rPr>
              <a:t>kua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māramatanga ki </a:t>
            </a:r>
            <a:r>
              <a:rPr sz="2400" spc="-5" dirty="0">
                <a:latin typeface="Arial"/>
                <a:cs typeface="Arial"/>
              </a:rPr>
              <a:t>ēnei āhuatanga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whā: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429" y="600925"/>
            <a:ext cx="458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Te </a:t>
            </a:r>
            <a:r>
              <a:rPr spc="-5" dirty="0"/>
              <a:t>Ripanga</a:t>
            </a:r>
            <a:r>
              <a:rPr spc="35" dirty="0"/>
              <a:t> </a:t>
            </a:r>
            <a:r>
              <a:rPr spc="-5" dirty="0"/>
              <a:t>Rorohiko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584375"/>
            <a:ext cx="968121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Arial"/>
                <a:cs typeface="Arial"/>
              </a:rPr>
              <a:t>Ka </a:t>
            </a:r>
            <a:r>
              <a:rPr sz="2400" spc="-30" dirty="0">
                <a:latin typeface="Arial"/>
                <a:cs typeface="Arial"/>
              </a:rPr>
              <a:t>mutu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30" dirty="0">
                <a:latin typeface="Arial"/>
                <a:cs typeface="Arial"/>
              </a:rPr>
              <a:t>konei tēnei </a:t>
            </a:r>
            <a:r>
              <a:rPr sz="2400" spc="-35" dirty="0">
                <a:latin typeface="Arial"/>
                <a:cs typeface="Arial"/>
              </a:rPr>
              <a:t>whakaaturanga </a:t>
            </a:r>
            <a:r>
              <a:rPr sz="2400" spc="-20" dirty="0">
                <a:latin typeface="Arial"/>
                <a:cs typeface="Arial"/>
              </a:rPr>
              <a:t>mō te </a:t>
            </a:r>
            <a:r>
              <a:rPr sz="2400" spc="-35" dirty="0">
                <a:latin typeface="Arial"/>
                <a:cs typeface="Arial"/>
              </a:rPr>
              <a:t>tūponotanga. </a:t>
            </a:r>
            <a:r>
              <a:rPr sz="2400" spc="-20" dirty="0">
                <a:latin typeface="Arial"/>
                <a:cs typeface="Arial"/>
              </a:rPr>
              <a:t>Ko te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tūmanako  </a:t>
            </a:r>
            <a:r>
              <a:rPr sz="2400" dirty="0">
                <a:latin typeface="Arial"/>
                <a:cs typeface="Arial"/>
              </a:rPr>
              <a:t>kua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māramatanga ki </a:t>
            </a:r>
            <a:r>
              <a:rPr sz="2400" spc="-5" dirty="0">
                <a:latin typeface="Arial"/>
                <a:cs typeface="Arial"/>
              </a:rPr>
              <a:t>ēnei āhuatanga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whā: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dirty="0">
                <a:latin typeface="Arial"/>
                <a:cs typeface="Arial"/>
              </a:rPr>
              <a:t>tikanga </a:t>
            </a:r>
            <a:r>
              <a:rPr sz="2400" spc="-5" dirty="0">
                <a:latin typeface="Arial"/>
                <a:cs typeface="Arial"/>
              </a:rPr>
              <a:t>pāngarau </a:t>
            </a:r>
            <a:r>
              <a:rPr sz="2400" dirty="0">
                <a:latin typeface="Arial"/>
                <a:cs typeface="Arial"/>
              </a:rPr>
              <a:t>o tēnei mea te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tūponotanga.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5399</Words>
  <Application>Microsoft Office PowerPoint</Application>
  <PresentationFormat>Custom</PresentationFormat>
  <Paragraphs>504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7" baseType="lpstr">
      <vt:lpstr>Arial</vt:lpstr>
      <vt:lpstr>Calibri</vt:lpstr>
      <vt:lpstr>Times New Roman</vt:lpstr>
      <vt:lpstr>Trebuchet MS</vt:lpstr>
      <vt:lpstr>Office Theme</vt:lpstr>
      <vt:lpstr>He Whakaaturanga mā te Pouako</vt:lpstr>
      <vt:lpstr>Ngā Whāinga mō tēnei Akoranga</vt:lpstr>
      <vt:lpstr>Ngā Whāinga mō tēnei Akoranga</vt:lpstr>
      <vt:lpstr>Ngā Whāinga mō tēnei Akoranga</vt:lpstr>
      <vt:lpstr>Ngā Whāinga mō tēnei Akoranga</vt:lpstr>
      <vt:lpstr>He aha tēnei mea te tūponotanga?</vt:lpstr>
      <vt:lpstr>PowerPoint Presentation</vt:lpstr>
      <vt:lpstr>He aha tēnei mea te tūponotanga?</vt:lpstr>
      <vt:lpstr>He aha tēnei mea te tūponotanga?</vt:lpstr>
      <vt:lpstr>He aha tēnei mea te tūponotanga?</vt:lpstr>
      <vt:lpstr>He aha tēnei mea te tūponotanga?</vt:lpstr>
      <vt:lpstr>He aha e whakaakona ai te tūponotanga?</vt:lpstr>
      <vt:lpstr>He aha e whakaakona ai te tūponotanga?</vt:lpstr>
      <vt:lpstr>He aha e whakaakona ai te tūponotanga?</vt:lpstr>
      <vt:lpstr>He aha e whakaakona ai te tūponotanga?</vt:lpstr>
      <vt:lpstr>He aha e whakaakona ai te tūponotanga?</vt:lpstr>
      <vt:lpstr>Ngā Huatau Matua o te Tūponotanga</vt:lpstr>
      <vt:lpstr>PowerPoint Presentation</vt:lpstr>
      <vt:lpstr>Ngā Huatau Matua o te Tūponotanga</vt:lpstr>
      <vt:lpstr>Ngā Huatau Matua o te Tūponotanga</vt:lpstr>
      <vt:lpstr>Ngā Huatau Matua o te Tūponotanga</vt:lpstr>
      <vt:lpstr>Ngā Huatau Matua o te Tūponotanga</vt:lpstr>
      <vt:lpstr>PowerPoint Presentation</vt:lpstr>
      <vt:lpstr>Ngā Huatau Matua o te Tūponotanga</vt:lpstr>
      <vt:lpstr>Ngā Huatau Matua o te Tūponotanga</vt:lpstr>
      <vt:lpstr>Ngā Huatau Matua o te Tūponotanga</vt:lpstr>
      <vt:lpstr>Hei Whakaaroaro</vt:lpstr>
      <vt:lpstr>PowerPoint Presentation</vt:lpstr>
      <vt:lpstr>Hei Whakaaroaro</vt:lpstr>
      <vt:lpstr>Hei Whakaaroaro</vt:lpstr>
      <vt:lpstr>He Kupu hei Whakaatu Tūponotanga</vt:lpstr>
      <vt:lpstr>He Kupu hei Whakaatu Tūponotanga</vt:lpstr>
      <vt:lpstr>He Kupu hei Whakaatu Tūponotanga</vt:lpstr>
      <vt:lpstr>He Kupu hei Whakaatu Tūponotanga</vt:lpstr>
      <vt:lpstr>PowerPoint Presentation</vt:lpstr>
      <vt:lpstr>Ngā Huatau Matua o te Tūponotanga</vt:lpstr>
      <vt:lpstr>Ngā Huatau Matua o te Tūponotanga</vt:lpstr>
      <vt:lpstr>PowerPoint Presentation</vt:lpstr>
      <vt:lpstr>Ngā Huatau Matua o te Tūponotanga</vt:lpstr>
      <vt:lpstr>Ngā Huatau Matua o te Tūponotanga</vt:lpstr>
      <vt:lpstr>Ngā Huatau Matua o te Tūponotanga</vt:lpstr>
      <vt:lpstr>Ngā Huatau Matua o te Tūponotanga</vt:lpstr>
      <vt:lpstr>PowerPoint Presentation</vt:lpstr>
      <vt:lpstr>PowerPoint Presentation</vt:lpstr>
      <vt:lpstr>Ngā Huatau Matua o te Tūponotanga</vt:lpstr>
      <vt:lpstr>PowerPoint Presentation</vt:lpstr>
      <vt:lpstr>Hei Whakaaroaro</vt:lpstr>
      <vt:lpstr>Hei Whakaaroaro</vt:lpstr>
      <vt:lpstr>Hei Whakaaroaro</vt:lpstr>
      <vt:lpstr>Hei Whakaaroaro</vt:lpstr>
      <vt:lpstr>Ngā Huatau Matua o Tūponotanga</vt:lpstr>
      <vt:lpstr>Ngā Huatau Matua o Tūponotanga</vt:lpstr>
      <vt:lpstr>PowerPoint Presentation</vt:lpstr>
      <vt:lpstr>Hei Whakaaroaro</vt:lpstr>
      <vt:lpstr>Hei Whakaaroaro</vt:lpstr>
      <vt:lpstr>Hei Whakaaroaro</vt:lpstr>
      <vt:lpstr>PowerPoint Presentation</vt:lpstr>
      <vt:lpstr>Te Ripanga Rorohiko</vt:lpstr>
      <vt:lpstr>Te Ripanga Rorohiko</vt:lpstr>
      <vt:lpstr>Te Ripanga Rorohiko</vt:lpstr>
      <vt:lpstr>PowerPoint Presentation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PowerPoint Presentation</vt:lpstr>
      <vt:lpstr>PowerPoint Presentation</vt:lpstr>
      <vt:lpstr>Te Ripanga Rorohiko</vt:lpstr>
      <vt:lpstr>PowerPoint Presentation</vt:lpstr>
      <vt:lpstr>Te Ripanga Rorohiko</vt:lpstr>
      <vt:lpstr>Te Ripanga Rorohiko</vt:lpstr>
      <vt:lpstr>Te Ripanga Rorohiko</vt:lpstr>
      <vt:lpstr>Te Ripanga Rorohiko</vt:lpstr>
      <vt:lpstr>Te Ripanga Rorohiko</vt:lpstr>
      <vt:lpstr>PowerPoint Presentation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Te Ripanga Rorohiko</vt:lpstr>
      <vt:lpstr>PowerPoint Presentation</vt:lpstr>
      <vt:lpstr>Te Ripanga Rorohiko</vt:lpstr>
      <vt:lpstr>Te Ripanga Rorohiko</vt:lpstr>
      <vt:lpstr>Te Ripanga Rorohiko Ko tāu mahi ināianei, he whakamahi anō i te ripanga  rorohiko, kia taunga ai koe. Anei ētahi horopaki tūponotanga  hei whakatau ki te ripanga rorohiko:</vt:lpstr>
      <vt:lpstr>Te Ripanga Rorohiko</vt:lpstr>
      <vt:lpstr>Te Ripanga Rorohiko</vt:lpstr>
      <vt:lpstr>PowerPoint Presentation</vt:lpstr>
      <vt:lpstr>PowerPoint Presentation</vt:lpstr>
      <vt:lpstr>Te Ripanga Rorohiko</vt:lpstr>
      <vt:lpstr>Te Ripanga Rorohiko</vt:lpstr>
      <vt:lpstr>Te Ripanga Rorohiko</vt:lpstr>
      <vt:lpstr>Te Ripanga Rorohiko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Whakaaturanga mā te Pouako</dc:title>
  <cp:lastModifiedBy>Andrew  Tagg</cp:lastModifiedBy>
  <cp:revision>1</cp:revision>
  <dcterms:created xsi:type="dcterms:W3CDTF">2019-02-11T00:51:07Z</dcterms:created>
  <dcterms:modified xsi:type="dcterms:W3CDTF">2019-02-11T01:00:54Z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2012-05-29T00:00:00Z</vt:filetime>
  </property>
  <property fmtid="{D5CDD505-2E9C-101B-9397-08002B2CF9AE}" pid="3" name="Creator">
    <vt:lpwstr>Adobe InDesign CS4 (6.0.6)</vt:lpwstr>
  </property>
  <property fmtid="{D5CDD505-2E9C-101B-9397-08002B2CF9AE}" pid="4" name="LastSaved">
    <vt:filetime>2019-02-11T00:00:00Z</vt:filetime>
  </property>
</Properties>
</file>