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>
      <p:cViewPr>
        <p:scale>
          <a:sx n="108" d="100"/>
          <a:sy n="108" d="100"/>
        </p:scale>
        <p:origin x="930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5950" y="543343"/>
            <a:ext cx="742149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5950" y="543343"/>
            <a:ext cx="742149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1046" y="1183373"/>
            <a:ext cx="8174990" cy="452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0" y="12"/>
            <a:ext cx="10688149" cy="592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51" y="3986872"/>
            <a:ext cx="10688751" cy="3573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78355" y="1403616"/>
            <a:ext cx="7256780" cy="59182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spc="10" dirty="0">
                <a:latin typeface="Arial"/>
                <a:cs typeface="Arial"/>
              </a:rPr>
              <a:t>He </a:t>
            </a:r>
            <a:r>
              <a:rPr sz="3750" spc="10" dirty="0" err="1">
                <a:latin typeface="Arial"/>
                <a:cs typeface="Arial"/>
              </a:rPr>
              <a:t>Whakaaturanga</a:t>
            </a:r>
            <a:r>
              <a:rPr sz="3750" spc="10" dirty="0">
                <a:latin typeface="Arial"/>
                <a:cs typeface="Arial"/>
              </a:rPr>
              <a:t> </a:t>
            </a:r>
            <a:r>
              <a:rPr sz="3750" spc="20" dirty="0">
                <a:latin typeface="Arial"/>
                <a:cs typeface="Arial"/>
              </a:rPr>
              <a:t>m</a:t>
            </a:r>
            <a:r>
              <a:rPr lang="mi-NZ" sz="3750" spc="20" dirty="0">
                <a:latin typeface="Arial"/>
                <a:cs typeface="Arial"/>
              </a:rPr>
              <a:t>ā</a:t>
            </a:r>
            <a:r>
              <a:rPr sz="3750" spc="20" dirty="0">
                <a:latin typeface="Arial"/>
                <a:cs typeface="Arial"/>
              </a:rPr>
              <a:t> </a:t>
            </a:r>
            <a:r>
              <a:rPr sz="3750" spc="5" dirty="0">
                <a:latin typeface="Arial"/>
                <a:cs typeface="Arial"/>
              </a:rPr>
              <a:t>te</a:t>
            </a:r>
            <a:r>
              <a:rPr sz="3750" spc="10" dirty="0">
                <a:latin typeface="Arial"/>
                <a:cs typeface="Arial"/>
              </a:rPr>
              <a:t> </a:t>
            </a:r>
            <a:r>
              <a:rPr sz="3750" spc="5" dirty="0">
                <a:latin typeface="Arial"/>
                <a:cs typeface="Arial"/>
              </a:rPr>
              <a:t>Pouako</a:t>
            </a:r>
            <a:endParaRPr sz="37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1678" y="2374543"/>
            <a:ext cx="3142615" cy="1320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0" b="1" spc="-5" dirty="0">
                <a:latin typeface="Arial"/>
                <a:cs typeface="Arial"/>
              </a:rPr>
              <a:t>Te</a:t>
            </a:r>
            <a:r>
              <a:rPr sz="8500" b="1" spc="-105" dirty="0">
                <a:latin typeface="Arial"/>
                <a:cs typeface="Arial"/>
              </a:rPr>
              <a:t> </a:t>
            </a:r>
            <a:r>
              <a:rPr sz="8500" b="1" spc="-5" dirty="0">
                <a:latin typeface="Arial"/>
                <a:cs typeface="Arial"/>
              </a:rPr>
              <a:t>Ine</a:t>
            </a:r>
            <a:endParaRPr sz="8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8" y="0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60005"/>
                </a:lnTo>
              </a:path>
            </a:pathLst>
          </a:custGeom>
          <a:ln w="64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944" y="1546593"/>
            <a:ext cx="8846820" cy="3345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ētahi </a:t>
            </a:r>
            <a:r>
              <a:rPr sz="2800" dirty="0">
                <a:latin typeface="Arial"/>
                <a:cs typeface="Arial"/>
              </a:rPr>
              <a:t>tikanga mai i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papakupu</a:t>
            </a:r>
            <a:endParaRPr sz="28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325"/>
              </a:spcBef>
            </a:pPr>
            <a:r>
              <a:rPr sz="2800" i="1" spc="-5" dirty="0">
                <a:latin typeface="Arial"/>
                <a:cs typeface="Arial"/>
              </a:rPr>
              <a:t>He </a:t>
            </a:r>
            <a:r>
              <a:rPr sz="2800" i="1" dirty="0">
                <a:latin typeface="Arial"/>
                <a:cs typeface="Arial"/>
              </a:rPr>
              <a:t>Pātaka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Kupu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tabLst>
                <a:tab pos="473075" algn="l"/>
              </a:tabLst>
            </a:pPr>
            <a:r>
              <a:rPr sz="2800" dirty="0">
                <a:latin typeface="Arial"/>
                <a:cs typeface="Arial"/>
              </a:rPr>
              <a:t>–	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tatauria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(maha).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944" y="1546593"/>
            <a:ext cx="8846820" cy="377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ētahi </a:t>
            </a:r>
            <a:r>
              <a:rPr sz="2800" dirty="0">
                <a:latin typeface="Arial"/>
                <a:cs typeface="Arial"/>
              </a:rPr>
              <a:t>tikanga mai i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papakupu</a:t>
            </a:r>
            <a:endParaRPr sz="28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325"/>
              </a:spcBef>
            </a:pPr>
            <a:r>
              <a:rPr sz="2800" i="1" spc="-5" dirty="0">
                <a:latin typeface="Arial"/>
                <a:cs typeface="Arial"/>
              </a:rPr>
              <a:t>He </a:t>
            </a:r>
            <a:r>
              <a:rPr sz="2800" i="1" dirty="0">
                <a:latin typeface="Arial"/>
                <a:cs typeface="Arial"/>
              </a:rPr>
              <a:t>Pātaka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Kupu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473075" indent="-456565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tatauria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(maha).</a:t>
            </a:r>
            <a:endParaRPr sz="24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Inā kē te maha, te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wātea ana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(huhua).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944" y="1546593"/>
            <a:ext cx="8846820" cy="4919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ētahi </a:t>
            </a:r>
            <a:r>
              <a:rPr sz="2800" dirty="0">
                <a:latin typeface="Arial"/>
                <a:cs typeface="Arial"/>
              </a:rPr>
              <a:t>tikanga mai i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papakupu</a:t>
            </a:r>
            <a:endParaRPr sz="28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325"/>
              </a:spcBef>
            </a:pPr>
            <a:r>
              <a:rPr sz="2800" i="1" spc="-5" dirty="0">
                <a:latin typeface="Arial"/>
                <a:cs typeface="Arial"/>
              </a:rPr>
              <a:t>He </a:t>
            </a:r>
            <a:r>
              <a:rPr sz="2800" i="1" dirty="0">
                <a:latin typeface="Arial"/>
                <a:cs typeface="Arial"/>
              </a:rPr>
              <a:t>Pātaka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Kupu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473075" indent="-456565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tatauria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(maha).</a:t>
            </a:r>
            <a:endParaRPr sz="24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Inā kē te maha, te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wātea ana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(huhua).</a:t>
            </a:r>
            <a:endParaRPr sz="2400">
              <a:latin typeface="Arial"/>
              <a:cs typeface="Arial"/>
            </a:endParaRPr>
          </a:p>
          <a:p>
            <a:pPr marL="473075" marR="1196975" indent="-457200">
              <a:lnSpc>
                <a:spcPts val="2880"/>
              </a:lnSpc>
              <a:spcBef>
                <a:spcPts val="495"/>
              </a:spcBef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whānui, </a:t>
            </a:r>
            <a:r>
              <a:rPr sz="2400" dirty="0">
                <a:latin typeface="Arial"/>
                <a:cs typeface="Arial"/>
              </a:rPr>
              <a:t>te roa, tae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ki te teitei, te </a:t>
            </a:r>
            <a:r>
              <a:rPr sz="2400" spc="-5" dirty="0">
                <a:latin typeface="Arial"/>
                <a:cs typeface="Arial"/>
              </a:rPr>
              <a:t>hōhonu </a:t>
            </a:r>
            <a:r>
              <a:rPr sz="2400" dirty="0">
                <a:latin typeface="Arial"/>
                <a:cs typeface="Arial"/>
              </a:rPr>
              <a:t>rānei;  te rahi, te </a:t>
            </a:r>
            <a:r>
              <a:rPr sz="2400" spc="-5" dirty="0">
                <a:latin typeface="Arial"/>
                <a:cs typeface="Arial"/>
              </a:rPr>
              <a:t>iti </a:t>
            </a:r>
            <a:r>
              <a:rPr sz="2400" dirty="0">
                <a:latin typeface="Arial"/>
                <a:cs typeface="Arial"/>
              </a:rPr>
              <a:t>rānei o tētahi mea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tirohia te katoa  </a:t>
            </a:r>
            <a:r>
              <a:rPr sz="2400" spc="-5" dirty="0">
                <a:latin typeface="Arial"/>
                <a:cs typeface="Arial"/>
              </a:rPr>
              <a:t>ōna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(nui).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944" y="1546593"/>
            <a:ext cx="8846820" cy="535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ētahi </a:t>
            </a:r>
            <a:r>
              <a:rPr sz="2800" dirty="0">
                <a:latin typeface="Arial"/>
                <a:cs typeface="Arial"/>
              </a:rPr>
              <a:t>tikanga mai i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papakupu</a:t>
            </a:r>
            <a:endParaRPr sz="28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325"/>
              </a:spcBef>
            </a:pPr>
            <a:r>
              <a:rPr sz="2800" i="1" spc="-5" dirty="0">
                <a:latin typeface="Arial"/>
                <a:cs typeface="Arial"/>
              </a:rPr>
              <a:t>He </a:t>
            </a:r>
            <a:r>
              <a:rPr sz="2800" i="1" dirty="0">
                <a:latin typeface="Arial"/>
                <a:cs typeface="Arial"/>
              </a:rPr>
              <a:t>Pātaka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Kupu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473075" indent="-456565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hia </a:t>
            </a:r>
            <a:r>
              <a:rPr sz="2400" dirty="0">
                <a:latin typeface="Arial"/>
                <a:cs typeface="Arial"/>
              </a:rPr>
              <a:t>kē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tatauria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(maha).</a:t>
            </a:r>
            <a:endParaRPr sz="24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dirty="0">
                <a:latin typeface="Arial"/>
                <a:cs typeface="Arial"/>
              </a:rPr>
              <a:t>Inā kē te maha, te </a:t>
            </a: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wātea ana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(huhua).</a:t>
            </a:r>
            <a:endParaRPr sz="2400">
              <a:latin typeface="Arial"/>
              <a:cs typeface="Arial"/>
            </a:endParaRPr>
          </a:p>
          <a:p>
            <a:pPr marL="473075" marR="1196975" indent="-457200">
              <a:lnSpc>
                <a:spcPts val="2880"/>
              </a:lnSpc>
              <a:spcBef>
                <a:spcPts val="495"/>
              </a:spcBef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whānui, </a:t>
            </a:r>
            <a:r>
              <a:rPr sz="2400" dirty="0">
                <a:latin typeface="Arial"/>
                <a:cs typeface="Arial"/>
              </a:rPr>
              <a:t>te roa, tae </a:t>
            </a:r>
            <a:r>
              <a:rPr sz="2400" spc="-5" dirty="0">
                <a:latin typeface="Arial"/>
                <a:cs typeface="Arial"/>
              </a:rPr>
              <a:t>atu </a:t>
            </a:r>
            <a:r>
              <a:rPr sz="2400" dirty="0">
                <a:latin typeface="Arial"/>
                <a:cs typeface="Arial"/>
              </a:rPr>
              <a:t>ki te teitei, te </a:t>
            </a:r>
            <a:r>
              <a:rPr sz="2400" spc="-5" dirty="0">
                <a:latin typeface="Arial"/>
                <a:cs typeface="Arial"/>
              </a:rPr>
              <a:t>hōhonu </a:t>
            </a:r>
            <a:r>
              <a:rPr sz="2400" dirty="0">
                <a:latin typeface="Arial"/>
                <a:cs typeface="Arial"/>
              </a:rPr>
              <a:t>rānei;  te rahi, te </a:t>
            </a:r>
            <a:r>
              <a:rPr sz="2400" spc="-5" dirty="0">
                <a:latin typeface="Arial"/>
                <a:cs typeface="Arial"/>
              </a:rPr>
              <a:t>iti </a:t>
            </a:r>
            <a:r>
              <a:rPr sz="2400" dirty="0">
                <a:latin typeface="Arial"/>
                <a:cs typeface="Arial"/>
              </a:rPr>
              <a:t>rānei o tētahi mea </a:t>
            </a:r>
            <a:r>
              <a:rPr sz="2400" spc="-5" dirty="0">
                <a:latin typeface="Arial"/>
                <a:cs typeface="Arial"/>
              </a:rPr>
              <a:t>ina </a:t>
            </a:r>
            <a:r>
              <a:rPr sz="2400" dirty="0">
                <a:latin typeface="Arial"/>
                <a:cs typeface="Arial"/>
              </a:rPr>
              <a:t>tirohia te katoa  </a:t>
            </a:r>
            <a:r>
              <a:rPr sz="2400" spc="-5" dirty="0">
                <a:latin typeface="Arial"/>
                <a:cs typeface="Arial"/>
              </a:rPr>
              <a:t>ōna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(nui).</a:t>
            </a:r>
            <a:endParaRPr sz="2400">
              <a:latin typeface="Arial"/>
              <a:cs typeface="Arial"/>
            </a:endParaRPr>
          </a:p>
          <a:p>
            <a:pPr marL="473075" indent="-457200">
              <a:lnSpc>
                <a:spcPts val="3345"/>
              </a:lnSpc>
              <a:buSzPct val="116666"/>
              <a:buChar char="–"/>
              <a:tabLst>
                <a:tab pos="473075" algn="l"/>
                <a:tab pos="473709" algn="l"/>
              </a:tabLst>
            </a:pPr>
            <a:r>
              <a:rPr sz="2400" spc="-5" dirty="0">
                <a:latin typeface="Arial"/>
                <a:cs typeface="Arial"/>
              </a:rPr>
              <a:t>He huinga </a:t>
            </a:r>
            <a:r>
              <a:rPr sz="2400" dirty="0">
                <a:latin typeface="Arial"/>
                <a:cs typeface="Arial"/>
              </a:rPr>
              <a:t>tāngata tokomaha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(tini)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Arial"/>
                <a:cs typeface="Arial"/>
              </a:rPr>
              <a:t>He rapanga hei</a:t>
            </a:r>
            <a:r>
              <a:rPr sz="4400" spc="-8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tūhura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5305" y="1546593"/>
            <a:ext cx="67481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/>
          <p:nvPr/>
        </p:nvSpPr>
        <p:spPr>
          <a:xfrm>
            <a:off x="1683029" y="3929507"/>
            <a:ext cx="3684904" cy="0"/>
          </a:xfrm>
          <a:custGeom>
            <a:avLst/>
            <a:gdLst/>
            <a:ahLst/>
            <a:cxnLst/>
            <a:rect l="l" t="t" r="r" b="b"/>
            <a:pathLst>
              <a:path w="3684904">
                <a:moveTo>
                  <a:pt x="0" y="0"/>
                </a:moveTo>
                <a:lnTo>
                  <a:pt x="36849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5729" y="3942207"/>
            <a:ext cx="0" cy="1875789"/>
          </a:xfrm>
          <a:custGeom>
            <a:avLst/>
            <a:gdLst/>
            <a:ahLst/>
            <a:cxnLst/>
            <a:rect l="l" t="t" r="r" b="b"/>
            <a:pathLst>
              <a:path h="1875789">
                <a:moveTo>
                  <a:pt x="0" y="1875548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67934" y="3929507"/>
            <a:ext cx="3684270" cy="0"/>
          </a:xfrm>
          <a:custGeom>
            <a:avLst/>
            <a:gdLst/>
            <a:ahLst/>
            <a:cxnLst/>
            <a:rect l="l" t="t" r="r" b="b"/>
            <a:pathLst>
              <a:path w="3684270">
                <a:moveTo>
                  <a:pt x="0" y="0"/>
                </a:moveTo>
                <a:lnTo>
                  <a:pt x="36842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7934" y="3942207"/>
            <a:ext cx="0" cy="1875789"/>
          </a:xfrm>
          <a:custGeom>
            <a:avLst/>
            <a:gdLst/>
            <a:ahLst/>
            <a:cxnLst/>
            <a:rect l="l" t="t" r="r" b="b"/>
            <a:pathLst>
              <a:path h="1875789">
                <a:moveTo>
                  <a:pt x="0" y="1875548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39504" y="3942207"/>
            <a:ext cx="0" cy="1875789"/>
          </a:xfrm>
          <a:custGeom>
            <a:avLst/>
            <a:gdLst/>
            <a:ahLst/>
            <a:cxnLst/>
            <a:rect l="l" t="t" r="r" b="b"/>
            <a:pathLst>
              <a:path h="1875789">
                <a:moveTo>
                  <a:pt x="0" y="1875548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83029" y="5830455"/>
            <a:ext cx="3684904" cy="0"/>
          </a:xfrm>
          <a:custGeom>
            <a:avLst/>
            <a:gdLst/>
            <a:ahLst/>
            <a:cxnLst/>
            <a:rect l="l" t="t" r="r" b="b"/>
            <a:pathLst>
              <a:path w="3684904">
                <a:moveTo>
                  <a:pt x="0" y="0"/>
                </a:moveTo>
                <a:lnTo>
                  <a:pt x="36849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67934" y="5830455"/>
            <a:ext cx="3684270" cy="0"/>
          </a:xfrm>
          <a:custGeom>
            <a:avLst/>
            <a:gdLst/>
            <a:ahLst/>
            <a:cxnLst/>
            <a:rect l="l" t="t" r="r" b="b"/>
            <a:pathLst>
              <a:path w="3684270">
                <a:moveTo>
                  <a:pt x="0" y="0"/>
                </a:moveTo>
                <a:lnTo>
                  <a:pt x="36842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16023" y="3941914"/>
            <a:ext cx="3045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He </a:t>
            </a:r>
            <a:r>
              <a:rPr sz="2400" b="1" dirty="0">
                <a:latin typeface="Arial"/>
                <a:cs typeface="Arial"/>
              </a:rPr>
              <a:t>whānui te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tikanga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3882" y="4673434"/>
            <a:ext cx="1757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nui </a:t>
            </a:r>
            <a:r>
              <a:rPr sz="2400" dirty="0">
                <a:latin typeface="Arial"/>
                <a:cs typeface="Arial"/>
              </a:rPr>
              <a:t>(iti,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paku)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1217" y="3941914"/>
            <a:ext cx="2858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He </a:t>
            </a:r>
            <a:r>
              <a:rPr sz="2400" b="1" dirty="0">
                <a:latin typeface="Arial"/>
                <a:cs typeface="Arial"/>
              </a:rPr>
              <a:t>whāiti te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tikanga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6113" y="4673434"/>
            <a:ext cx="31140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teitei (hahaka,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pāpaku)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3214" y="1546593"/>
            <a:ext cx="7424420" cy="17773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12065">
              <a:lnSpc>
                <a:spcPts val="3470"/>
              </a:lnSpc>
              <a:spcBef>
                <a:spcPts val="125"/>
              </a:spcBef>
            </a:pP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 </a:t>
            </a:r>
            <a:r>
              <a:rPr sz="2800" dirty="0">
                <a:latin typeface="Arial"/>
                <a:cs typeface="Arial"/>
              </a:rPr>
              <a:t>koe? 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kupu taurite </a:t>
            </a:r>
            <a:r>
              <a:rPr sz="2800" dirty="0">
                <a:latin typeface="Arial"/>
                <a:cs typeface="Arial"/>
              </a:rPr>
              <a:t>katoa mō te </a:t>
            </a:r>
            <a:r>
              <a:rPr sz="2800" spc="-5" dirty="0">
                <a:latin typeface="Arial"/>
                <a:cs typeface="Arial"/>
              </a:rPr>
              <a:t>‘rahi’.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Tuhia</a:t>
            </a:r>
            <a:endParaRPr sz="2800">
              <a:latin typeface="Arial"/>
              <a:cs typeface="Arial"/>
            </a:endParaRPr>
          </a:p>
          <a:p>
            <a:pPr marL="12700" marR="18796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"/>
                <a:cs typeface="Arial"/>
              </a:rPr>
              <a:t>ki </a:t>
            </a:r>
            <a:r>
              <a:rPr sz="2800" spc="-5" dirty="0">
                <a:latin typeface="Arial"/>
                <a:cs typeface="Arial"/>
              </a:rPr>
              <a:t>ngā pou </a:t>
            </a:r>
            <a:r>
              <a:rPr sz="2800" dirty="0">
                <a:latin typeface="Arial"/>
                <a:cs typeface="Arial"/>
              </a:rPr>
              <a:t>e rua </a:t>
            </a:r>
            <a:r>
              <a:rPr sz="2800" spc="-5" dirty="0">
                <a:latin typeface="Arial"/>
                <a:cs typeface="Arial"/>
              </a:rPr>
              <a:t>nei. </a:t>
            </a:r>
            <a:r>
              <a:rPr sz="2800" spc="-25" dirty="0">
                <a:latin typeface="Arial"/>
                <a:cs typeface="Arial"/>
              </a:rPr>
              <a:t>Tuhia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kupu tauaro</a:t>
            </a:r>
            <a:r>
              <a:rPr sz="2800" spc="-10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ki  te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taha.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Arial"/>
                <a:cs typeface="Arial"/>
              </a:rPr>
              <a:t>He rapanga hei</a:t>
            </a:r>
            <a:r>
              <a:rPr sz="4400" spc="-8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tūhura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5300" y="1666595"/>
            <a:ext cx="67481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5300" y="1589430"/>
            <a:ext cx="7070090" cy="14605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etahi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ngā āhuatanga </a:t>
            </a:r>
            <a:r>
              <a:rPr sz="2800" dirty="0">
                <a:latin typeface="Arial"/>
                <a:cs typeface="Arial"/>
              </a:rPr>
              <a:t>o te tēpu e 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ine hei whakautu </a:t>
            </a:r>
            <a:r>
              <a:rPr sz="2800" dirty="0">
                <a:latin typeface="Arial"/>
                <a:cs typeface="Arial"/>
              </a:rPr>
              <a:t>i tēnei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pātai: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6694" y="557148"/>
            <a:ext cx="73386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Ngā whāinga mō </a:t>
            </a:r>
            <a:r>
              <a:rPr sz="4000" dirty="0"/>
              <a:t>tēnei</a:t>
            </a:r>
            <a:r>
              <a:rPr sz="4000" spc="-80" dirty="0"/>
              <a:t> </a:t>
            </a:r>
            <a:r>
              <a:rPr sz="4000" spc="-5" dirty="0"/>
              <a:t>akoranga</a:t>
            </a:r>
            <a:endParaRPr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5300" y="1589430"/>
            <a:ext cx="7070090" cy="224917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etahi </a:t>
            </a:r>
            <a:r>
              <a:rPr sz="2800" dirty="0">
                <a:latin typeface="Arial"/>
                <a:cs typeface="Arial"/>
              </a:rPr>
              <a:t>o </a:t>
            </a:r>
            <a:r>
              <a:rPr sz="2800" spc="-5" dirty="0">
                <a:latin typeface="Arial"/>
                <a:cs typeface="Arial"/>
              </a:rPr>
              <a:t>ngā āhuatanga </a:t>
            </a:r>
            <a:r>
              <a:rPr sz="2800" dirty="0">
                <a:latin typeface="Arial"/>
                <a:cs typeface="Arial"/>
              </a:rPr>
              <a:t>o te tēpu e  taea </a:t>
            </a:r>
            <a:r>
              <a:rPr sz="2800" spc="-5" dirty="0">
                <a:latin typeface="Arial"/>
                <a:cs typeface="Arial"/>
              </a:rPr>
              <a:t>ana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ine hei whakautu </a:t>
            </a:r>
            <a:r>
              <a:rPr sz="2800" dirty="0">
                <a:latin typeface="Arial"/>
                <a:cs typeface="Arial"/>
              </a:rPr>
              <a:t>i tēnei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pātai:</a:t>
            </a:r>
            <a:endParaRPr sz="2800">
              <a:latin typeface="Arial"/>
              <a:cs typeface="Arial"/>
            </a:endParaRPr>
          </a:p>
          <a:p>
            <a:pPr marL="683260" marR="193675" indent="-285750">
              <a:lnSpc>
                <a:spcPct val="100000"/>
              </a:lnSpc>
              <a:spcBef>
                <a:spcPts val="450"/>
              </a:spcBef>
              <a:tabLst>
                <a:tab pos="683260" algn="l"/>
              </a:tabLst>
            </a:pPr>
            <a:r>
              <a:rPr sz="2400" dirty="0">
                <a:latin typeface="Arial"/>
                <a:cs typeface="Arial"/>
              </a:rPr>
              <a:t>-	roa, </a:t>
            </a:r>
            <a:r>
              <a:rPr sz="2400" spc="-5" dirty="0">
                <a:latin typeface="Arial"/>
                <a:cs typeface="Arial"/>
              </a:rPr>
              <a:t>whānui, </a:t>
            </a:r>
            <a:r>
              <a:rPr sz="2400" dirty="0">
                <a:latin typeface="Arial"/>
                <a:cs typeface="Arial"/>
              </a:rPr>
              <a:t>teitei, </a:t>
            </a:r>
            <a:r>
              <a:rPr sz="2400" spc="-5" dirty="0">
                <a:latin typeface="Arial"/>
                <a:cs typeface="Arial"/>
              </a:rPr>
              <a:t>hōhonu, pāpaku, </a:t>
            </a:r>
            <a:r>
              <a:rPr sz="2400" dirty="0">
                <a:latin typeface="Arial"/>
                <a:cs typeface="Arial"/>
              </a:rPr>
              <a:t>taumaha,  māmā, </a:t>
            </a:r>
            <a:r>
              <a:rPr sz="2400" spc="-5" dirty="0">
                <a:latin typeface="Arial"/>
                <a:cs typeface="Arial"/>
              </a:rPr>
              <a:t>horahanga,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mātotoru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31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Arial"/>
                <a:cs typeface="Arial"/>
              </a:rPr>
              <a:t>Ētahi tikanga </a:t>
            </a:r>
            <a:r>
              <a:rPr sz="4400" spc="-5" dirty="0">
                <a:latin typeface="Arial"/>
                <a:cs typeface="Arial"/>
              </a:rPr>
              <a:t>matua mō </a:t>
            </a:r>
            <a:r>
              <a:rPr sz="4400" dirty="0">
                <a:latin typeface="Arial"/>
                <a:cs typeface="Arial"/>
              </a:rPr>
              <a:t>te</a:t>
            </a:r>
            <a:r>
              <a:rPr sz="4400" spc="-8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5305" y="1596402"/>
            <a:ext cx="78543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tino tikanga 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5305" y="1596402"/>
            <a:ext cx="7854315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tino tikanga 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400" spc="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5305" y="5419509"/>
            <a:ext cx="76492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whakatairitea ana </a:t>
            </a:r>
            <a:r>
              <a:rPr sz="2400" dirty="0">
                <a:latin typeface="Arial"/>
                <a:cs typeface="Arial"/>
              </a:rPr>
              <a:t>te roa o te </a:t>
            </a:r>
            <a:r>
              <a:rPr sz="2400" spc="-5" dirty="0">
                <a:latin typeface="Arial"/>
                <a:cs typeface="Arial"/>
              </a:rPr>
              <a:t>pene </a:t>
            </a:r>
            <a:r>
              <a:rPr sz="2400" dirty="0">
                <a:latin typeface="Arial"/>
                <a:cs typeface="Arial"/>
              </a:rPr>
              <a:t>me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 </a:t>
            </a:r>
            <a:r>
              <a:rPr sz="2400" spc="-5" dirty="0">
                <a:latin typeface="Arial"/>
                <a:cs typeface="Arial"/>
              </a:rPr>
              <a:t>pukapuka. He </a:t>
            </a:r>
            <a:r>
              <a:rPr sz="2400" dirty="0">
                <a:latin typeface="Arial"/>
                <a:cs typeface="Arial"/>
              </a:rPr>
              <a:t>roa </a:t>
            </a:r>
            <a:r>
              <a:rPr sz="2400" spc="-5" dirty="0">
                <a:latin typeface="Arial"/>
                <a:cs typeface="Arial"/>
              </a:rPr>
              <a:t>ake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pene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pukapuka  </a:t>
            </a:r>
            <a:r>
              <a:rPr sz="2400" dirty="0">
                <a:latin typeface="Arial"/>
                <a:cs typeface="Arial"/>
              </a:rPr>
              <a:t>(paku </a:t>
            </a:r>
            <a:r>
              <a:rPr sz="2400" spc="-5" dirty="0">
                <a:latin typeface="Arial"/>
                <a:cs typeface="Arial"/>
              </a:rPr>
              <a:t>nei </a:t>
            </a:r>
            <a:r>
              <a:rPr sz="2400" dirty="0">
                <a:latin typeface="Arial"/>
                <a:cs typeface="Arial"/>
              </a:rPr>
              <a:t>te roa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ake).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27487" y="4080370"/>
            <a:ext cx="1871980" cy="260350"/>
          </a:xfrm>
          <a:custGeom>
            <a:avLst/>
            <a:gdLst/>
            <a:ahLst/>
            <a:cxnLst/>
            <a:rect l="l" t="t" r="r" b="b"/>
            <a:pathLst>
              <a:path w="1871979" h="260350">
                <a:moveTo>
                  <a:pt x="1871814" y="260121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25354" y="4206811"/>
            <a:ext cx="1874520" cy="262255"/>
          </a:xfrm>
          <a:custGeom>
            <a:avLst/>
            <a:gdLst/>
            <a:ahLst/>
            <a:cxnLst/>
            <a:rect l="l" t="t" r="r" b="b"/>
            <a:pathLst>
              <a:path w="1874520" h="262254">
                <a:moveTo>
                  <a:pt x="1873999" y="261658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2532" y="3980776"/>
            <a:ext cx="1871980" cy="261620"/>
          </a:xfrm>
          <a:custGeom>
            <a:avLst/>
            <a:gdLst/>
            <a:ahLst/>
            <a:cxnLst/>
            <a:rect l="l" t="t" r="r" b="b"/>
            <a:pathLst>
              <a:path w="1871979" h="261620">
                <a:moveTo>
                  <a:pt x="1871637" y="261353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49865" y="4003319"/>
            <a:ext cx="1831339" cy="255904"/>
          </a:xfrm>
          <a:custGeom>
            <a:avLst/>
            <a:gdLst/>
            <a:ahLst/>
            <a:cxnLst/>
            <a:rect l="l" t="t" r="r" b="b"/>
            <a:pathLst>
              <a:path w="1831339" h="255904">
                <a:moveTo>
                  <a:pt x="1830793" y="255625"/>
                </a:moveTo>
                <a:lnTo>
                  <a:pt x="0" y="0"/>
                </a:lnTo>
              </a:path>
            </a:pathLst>
          </a:custGeom>
          <a:ln w="37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43057" y="4018292"/>
            <a:ext cx="1840230" cy="257175"/>
          </a:xfrm>
          <a:custGeom>
            <a:avLst/>
            <a:gdLst/>
            <a:ahLst/>
            <a:cxnLst/>
            <a:rect l="l" t="t" r="r" b="b"/>
            <a:pathLst>
              <a:path w="1840229" h="257175">
                <a:moveTo>
                  <a:pt x="1840115" y="256933"/>
                </a:moveTo>
                <a:lnTo>
                  <a:pt x="0" y="0"/>
                </a:lnTo>
              </a:path>
            </a:pathLst>
          </a:custGeom>
          <a:ln w="37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4708" y="4034434"/>
            <a:ext cx="1843405" cy="257810"/>
          </a:xfrm>
          <a:custGeom>
            <a:avLst/>
            <a:gdLst/>
            <a:ahLst/>
            <a:cxnLst/>
            <a:rect l="l" t="t" r="r" b="b"/>
            <a:pathLst>
              <a:path w="1843404" h="257810">
                <a:moveTo>
                  <a:pt x="1843227" y="257378"/>
                </a:moveTo>
                <a:lnTo>
                  <a:pt x="0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45496" y="4049534"/>
            <a:ext cx="1847214" cy="259715"/>
          </a:xfrm>
          <a:custGeom>
            <a:avLst/>
            <a:gdLst/>
            <a:ahLst/>
            <a:cxnLst/>
            <a:rect l="l" t="t" r="r" b="b"/>
            <a:pathLst>
              <a:path w="1847214" h="259714">
                <a:moveTo>
                  <a:pt x="1846719" y="259676"/>
                </a:moveTo>
                <a:lnTo>
                  <a:pt x="0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3787" y="4064596"/>
            <a:ext cx="1861185" cy="260350"/>
          </a:xfrm>
          <a:custGeom>
            <a:avLst/>
            <a:gdLst/>
            <a:ahLst/>
            <a:cxnLst/>
            <a:rect l="l" t="t" r="r" b="b"/>
            <a:pathLst>
              <a:path w="1861185" h="260350">
                <a:moveTo>
                  <a:pt x="1860689" y="260095"/>
                </a:moveTo>
                <a:lnTo>
                  <a:pt x="0" y="0"/>
                </a:lnTo>
              </a:path>
            </a:pathLst>
          </a:custGeom>
          <a:ln w="3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27563" y="4079760"/>
            <a:ext cx="1871980" cy="261620"/>
          </a:xfrm>
          <a:custGeom>
            <a:avLst/>
            <a:gdLst/>
            <a:ahLst/>
            <a:cxnLst/>
            <a:rect l="l" t="t" r="r" b="b"/>
            <a:pathLst>
              <a:path w="1871979" h="261620">
                <a:moveTo>
                  <a:pt x="1871649" y="261353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39489" y="4097363"/>
            <a:ext cx="1859914" cy="259715"/>
          </a:xfrm>
          <a:custGeom>
            <a:avLst/>
            <a:gdLst/>
            <a:ahLst/>
            <a:cxnLst/>
            <a:rect l="l" t="t" r="r" b="b"/>
            <a:pathLst>
              <a:path w="1859914" h="259714">
                <a:moveTo>
                  <a:pt x="1859737" y="259702"/>
                </a:moveTo>
                <a:lnTo>
                  <a:pt x="0" y="0"/>
                </a:lnTo>
              </a:path>
            </a:pathLst>
          </a:custGeom>
          <a:ln w="37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4333" y="4112577"/>
            <a:ext cx="1864995" cy="260985"/>
          </a:xfrm>
          <a:custGeom>
            <a:avLst/>
            <a:gdLst/>
            <a:ahLst/>
            <a:cxnLst/>
            <a:rect l="l" t="t" r="r" b="b"/>
            <a:pathLst>
              <a:path w="1864995" h="260985">
                <a:moveTo>
                  <a:pt x="1864918" y="260400"/>
                </a:moveTo>
                <a:lnTo>
                  <a:pt x="0" y="0"/>
                </a:lnTo>
              </a:path>
            </a:pathLst>
          </a:custGeom>
          <a:ln w="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2402" y="4128223"/>
            <a:ext cx="1866900" cy="260985"/>
          </a:xfrm>
          <a:custGeom>
            <a:avLst/>
            <a:gdLst/>
            <a:ahLst/>
            <a:cxnLst/>
            <a:rect l="l" t="t" r="r" b="b"/>
            <a:pathLst>
              <a:path w="1866900" h="260985">
                <a:moveTo>
                  <a:pt x="1866874" y="260680"/>
                </a:moveTo>
                <a:lnTo>
                  <a:pt x="0" y="0"/>
                </a:lnTo>
              </a:path>
            </a:pathLst>
          </a:custGeom>
          <a:ln w="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33812" y="4144340"/>
            <a:ext cx="1865630" cy="260985"/>
          </a:xfrm>
          <a:custGeom>
            <a:avLst/>
            <a:gdLst/>
            <a:ahLst/>
            <a:cxnLst/>
            <a:rect l="l" t="t" r="r" b="b"/>
            <a:pathLst>
              <a:path w="1865629" h="260985">
                <a:moveTo>
                  <a:pt x="1865477" y="260476"/>
                </a:moveTo>
                <a:lnTo>
                  <a:pt x="0" y="0"/>
                </a:lnTo>
              </a:path>
            </a:pathLst>
          </a:custGeom>
          <a:ln w="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1366" y="4158526"/>
            <a:ext cx="1878330" cy="262255"/>
          </a:xfrm>
          <a:custGeom>
            <a:avLst/>
            <a:gdLst/>
            <a:ahLst/>
            <a:cxnLst/>
            <a:rect l="l" t="t" r="r" b="b"/>
            <a:pathLst>
              <a:path w="1878329" h="262254">
                <a:moveTo>
                  <a:pt x="1877923" y="262216"/>
                </a:moveTo>
                <a:lnTo>
                  <a:pt x="0" y="0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21353" y="4174413"/>
            <a:ext cx="1878330" cy="262255"/>
          </a:xfrm>
          <a:custGeom>
            <a:avLst/>
            <a:gdLst/>
            <a:ahLst/>
            <a:cxnLst/>
            <a:rect l="l" t="t" r="r" b="b"/>
            <a:pathLst>
              <a:path w="1878329" h="262254">
                <a:moveTo>
                  <a:pt x="1877961" y="262242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28097" y="4191292"/>
            <a:ext cx="1871345" cy="261620"/>
          </a:xfrm>
          <a:custGeom>
            <a:avLst/>
            <a:gdLst/>
            <a:ahLst/>
            <a:cxnLst/>
            <a:rect l="l" t="t" r="r" b="b"/>
            <a:pathLst>
              <a:path w="1871345" h="261620">
                <a:moveTo>
                  <a:pt x="1871243" y="261289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28135" y="4207205"/>
            <a:ext cx="1871345" cy="261620"/>
          </a:xfrm>
          <a:custGeom>
            <a:avLst/>
            <a:gdLst/>
            <a:ahLst/>
            <a:cxnLst/>
            <a:rect l="l" t="t" r="r" b="b"/>
            <a:pathLst>
              <a:path w="1871345" h="261620">
                <a:moveTo>
                  <a:pt x="1871243" y="261264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27487" y="4223042"/>
            <a:ext cx="1871980" cy="261620"/>
          </a:xfrm>
          <a:custGeom>
            <a:avLst/>
            <a:gdLst/>
            <a:ahLst/>
            <a:cxnLst/>
            <a:rect l="l" t="t" r="r" b="b"/>
            <a:pathLst>
              <a:path w="1871979" h="261620">
                <a:moveTo>
                  <a:pt x="1871891" y="261378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21810" y="4237710"/>
            <a:ext cx="1877695" cy="263525"/>
          </a:xfrm>
          <a:custGeom>
            <a:avLst/>
            <a:gdLst/>
            <a:ahLst/>
            <a:cxnLst/>
            <a:rect l="l" t="t" r="r" b="b"/>
            <a:pathLst>
              <a:path w="1877695" h="263525">
                <a:moveTo>
                  <a:pt x="1877529" y="26308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21366" y="4254017"/>
            <a:ext cx="1878330" cy="262255"/>
          </a:xfrm>
          <a:custGeom>
            <a:avLst/>
            <a:gdLst/>
            <a:ahLst/>
            <a:cxnLst/>
            <a:rect l="l" t="t" r="r" b="b"/>
            <a:pathLst>
              <a:path w="1878329" h="262254">
                <a:moveTo>
                  <a:pt x="1878037" y="262242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21823" y="4269994"/>
            <a:ext cx="1877695" cy="262255"/>
          </a:xfrm>
          <a:custGeom>
            <a:avLst/>
            <a:gdLst/>
            <a:ahLst/>
            <a:cxnLst/>
            <a:rect l="l" t="t" r="r" b="b"/>
            <a:pathLst>
              <a:path w="1877695" h="262254">
                <a:moveTo>
                  <a:pt x="1877606" y="262191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21823" y="4285919"/>
            <a:ext cx="1877695" cy="262255"/>
          </a:xfrm>
          <a:custGeom>
            <a:avLst/>
            <a:gdLst/>
            <a:ahLst/>
            <a:cxnLst/>
            <a:rect l="l" t="t" r="r" b="b"/>
            <a:pathLst>
              <a:path w="1877695" h="262254">
                <a:moveTo>
                  <a:pt x="1877618" y="262191"/>
                </a:moveTo>
                <a:lnTo>
                  <a:pt x="0" y="0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25328" y="4302353"/>
            <a:ext cx="1868805" cy="260985"/>
          </a:xfrm>
          <a:custGeom>
            <a:avLst/>
            <a:gdLst/>
            <a:ahLst/>
            <a:cxnLst/>
            <a:rect l="l" t="t" r="r" b="b"/>
            <a:pathLst>
              <a:path w="1868804" h="260985">
                <a:moveTo>
                  <a:pt x="1868563" y="260896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18229" y="4317263"/>
            <a:ext cx="1874520" cy="262255"/>
          </a:xfrm>
          <a:custGeom>
            <a:avLst/>
            <a:gdLst/>
            <a:ahLst/>
            <a:cxnLst/>
            <a:rect l="l" t="t" r="r" b="b"/>
            <a:pathLst>
              <a:path w="1874520" h="262254">
                <a:moveTo>
                  <a:pt x="1874278" y="261708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15752" y="4332833"/>
            <a:ext cx="1877060" cy="262255"/>
          </a:xfrm>
          <a:custGeom>
            <a:avLst/>
            <a:gdLst/>
            <a:ahLst/>
            <a:cxnLst/>
            <a:rect l="l" t="t" r="r" b="b"/>
            <a:pathLst>
              <a:path w="1877060" h="262254">
                <a:moveTo>
                  <a:pt x="1876742" y="262051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19575" y="4333379"/>
            <a:ext cx="1871980" cy="261620"/>
          </a:xfrm>
          <a:custGeom>
            <a:avLst/>
            <a:gdLst/>
            <a:ahLst/>
            <a:cxnLst/>
            <a:rect l="l" t="t" r="r" b="b"/>
            <a:pathLst>
              <a:path w="1871979" h="261620">
                <a:moveTo>
                  <a:pt x="1871649" y="261315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17835" y="4349991"/>
            <a:ext cx="1873250" cy="261620"/>
          </a:xfrm>
          <a:custGeom>
            <a:avLst/>
            <a:gdLst/>
            <a:ahLst/>
            <a:cxnLst/>
            <a:rect l="l" t="t" r="r" b="b"/>
            <a:pathLst>
              <a:path w="1873250" h="261620">
                <a:moveTo>
                  <a:pt x="1872957" y="261543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15740" y="4364685"/>
            <a:ext cx="1877060" cy="262255"/>
          </a:xfrm>
          <a:custGeom>
            <a:avLst/>
            <a:gdLst/>
            <a:ahLst/>
            <a:cxnLst/>
            <a:rect l="l" t="t" r="r" b="b"/>
            <a:pathLst>
              <a:path w="1877060" h="262254">
                <a:moveTo>
                  <a:pt x="1876755" y="262051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21366" y="4381385"/>
            <a:ext cx="1868170" cy="260985"/>
          </a:xfrm>
          <a:custGeom>
            <a:avLst/>
            <a:gdLst/>
            <a:ahLst/>
            <a:cxnLst/>
            <a:rect l="l" t="t" r="r" b="b"/>
            <a:pathLst>
              <a:path w="1868170" h="260985">
                <a:moveTo>
                  <a:pt x="1867687" y="260794"/>
                </a:moveTo>
                <a:lnTo>
                  <a:pt x="0" y="0"/>
                </a:lnTo>
              </a:path>
            </a:pathLst>
          </a:custGeom>
          <a:ln w="37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02976" y="4394746"/>
            <a:ext cx="1886585" cy="263525"/>
          </a:xfrm>
          <a:custGeom>
            <a:avLst/>
            <a:gdLst/>
            <a:ahLst/>
            <a:cxnLst/>
            <a:rect l="l" t="t" r="r" b="b"/>
            <a:pathLst>
              <a:path w="1886585" h="263525">
                <a:moveTo>
                  <a:pt x="1886051" y="263321"/>
                </a:moveTo>
                <a:lnTo>
                  <a:pt x="0" y="0"/>
                </a:lnTo>
              </a:path>
            </a:pathLst>
          </a:custGeom>
          <a:ln w="3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3441" y="4412107"/>
            <a:ext cx="1870075" cy="261620"/>
          </a:xfrm>
          <a:custGeom>
            <a:avLst/>
            <a:gdLst/>
            <a:ahLst/>
            <a:cxnLst/>
            <a:rect l="l" t="t" r="r" b="b"/>
            <a:pathLst>
              <a:path w="1870075" h="261620">
                <a:moveTo>
                  <a:pt x="1870011" y="261099"/>
                </a:moveTo>
                <a:lnTo>
                  <a:pt x="0" y="0"/>
                </a:lnTo>
              </a:path>
            </a:pathLst>
          </a:custGeom>
          <a:ln w="3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79570" y="3175317"/>
            <a:ext cx="3260725" cy="1616075"/>
          </a:xfrm>
          <a:custGeom>
            <a:avLst/>
            <a:gdLst/>
            <a:ahLst/>
            <a:cxnLst/>
            <a:rect l="l" t="t" r="r" b="b"/>
            <a:pathLst>
              <a:path w="3260725" h="1616075">
                <a:moveTo>
                  <a:pt x="3134868" y="153758"/>
                </a:moveTo>
                <a:lnTo>
                  <a:pt x="1557477" y="0"/>
                </a:lnTo>
                <a:lnTo>
                  <a:pt x="0" y="763092"/>
                </a:lnTo>
                <a:lnTo>
                  <a:pt x="0" y="791552"/>
                </a:lnTo>
                <a:lnTo>
                  <a:pt x="167995" y="814349"/>
                </a:lnTo>
                <a:lnTo>
                  <a:pt x="170840" y="831418"/>
                </a:lnTo>
                <a:lnTo>
                  <a:pt x="148069" y="831418"/>
                </a:lnTo>
                <a:lnTo>
                  <a:pt x="157944" y="833329"/>
                </a:lnTo>
                <a:lnTo>
                  <a:pt x="163015" y="836044"/>
                </a:lnTo>
                <a:lnTo>
                  <a:pt x="164883" y="841430"/>
                </a:lnTo>
                <a:lnTo>
                  <a:pt x="165150" y="851357"/>
                </a:lnTo>
                <a:lnTo>
                  <a:pt x="167195" y="863005"/>
                </a:lnTo>
                <a:lnTo>
                  <a:pt x="170840" y="871988"/>
                </a:lnTo>
                <a:lnTo>
                  <a:pt x="172351" y="877771"/>
                </a:lnTo>
                <a:lnTo>
                  <a:pt x="167995" y="879817"/>
                </a:lnTo>
                <a:lnTo>
                  <a:pt x="136690" y="879817"/>
                </a:lnTo>
                <a:lnTo>
                  <a:pt x="156616" y="879817"/>
                </a:lnTo>
                <a:lnTo>
                  <a:pt x="150914" y="902601"/>
                </a:lnTo>
                <a:lnTo>
                  <a:pt x="167995" y="931075"/>
                </a:lnTo>
                <a:lnTo>
                  <a:pt x="148069" y="945311"/>
                </a:lnTo>
                <a:lnTo>
                  <a:pt x="162293" y="968070"/>
                </a:lnTo>
                <a:lnTo>
                  <a:pt x="148069" y="979474"/>
                </a:lnTo>
                <a:lnTo>
                  <a:pt x="141616" y="991046"/>
                </a:lnTo>
                <a:lnTo>
                  <a:pt x="139168" y="997277"/>
                </a:lnTo>
                <a:lnTo>
                  <a:pt x="140455" y="1000302"/>
                </a:lnTo>
                <a:lnTo>
                  <a:pt x="145211" y="1002258"/>
                </a:lnTo>
                <a:lnTo>
                  <a:pt x="153758" y="1005116"/>
                </a:lnTo>
                <a:lnTo>
                  <a:pt x="153758" y="1019327"/>
                </a:lnTo>
                <a:lnTo>
                  <a:pt x="150914" y="1053515"/>
                </a:lnTo>
                <a:lnTo>
                  <a:pt x="142367" y="1076274"/>
                </a:lnTo>
                <a:lnTo>
                  <a:pt x="148069" y="1107592"/>
                </a:lnTo>
                <a:lnTo>
                  <a:pt x="139522" y="1118984"/>
                </a:lnTo>
                <a:lnTo>
                  <a:pt x="153758" y="1130376"/>
                </a:lnTo>
                <a:lnTo>
                  <a:pt x="133832" y="1147470"/>
                </a:lnTo>
                <a:lnTo>
                  <a:pt x="142367" y="1164539"/>
                </a:lnTo>
                <a:lnTo>
                  <a:pt x="139522" y="1193025"/>
                </a:lnTo>
                <a:lnTo>
                  <a:pt x="153758" y="1216990"/>
                </a:lnTo>
                <a:lnTo>
                  <a:pt x="133832" y="1216990"/>
                </a:lnTo>
                <a:lnTo>
                  <a:pt x="0" y="1292682"/>
                </a:lnTo>
                <a:lnTo>
                  <a:pt x="0" y="1326845"/>
                </a:lnTo>
                <a:lnTo>
                  <a:pt x="1066792" y="1481618"/>
                </a:lnTo>
                <a:lnTo>
                  <a:pt x="1615471" y="1561385"/>
                </a:lnTo>
                <a:lnTo>
                  <a:pt x="1819813" y="1591503"/>
                </a:lnTo>
                <a:lnTo>
                  <a:pt x="1853590" y="1597329"/>
                </a:lnTo>
                <a:lnTo>
                  <a:pt x="1859904" y="1600932"/>
                </a:lnTo>
                <a:lnTo>
                  <a:pt x="1867823" y="1604802"/>
                </a:lnTo>
                <a:lnTo>
                  <a:pt x="1880015" y="1604936"/>
                </a:lnTo>
                <a:lnTo>
                  <a:pt x="1899145" y="1597329"/>
                </a:lnTo>
                <a:lnTo>
                  <a:pt x="1915434" y="1590179"/>
                </a:lnTo>
                <a:lnTo>
                  <a:pt x="1922645" y="1591752"/>
                </a:lnTo>
                <a:lnTo>
                  <a:pt x="1928786" y="1598181"/>
                </a:lnTo>
                <a:lnTo>
                  <a:pt x="1941868" y="1605597"/>
                </a:lnTo>
                <a:lnTo>
                  <a:pt x="1960769" y="1612565"/>
                </a:lnTo>
                <a:lnTo>
                  <a:pt x="1979939" y="1615455"/>
                </a:lnTo>
                <a:lnTo>
                  <a:pt x="2000714" y="1607083"/>
                </a:lnTo>
                <a:lnTo>
                  <a:pt x="2024430" y="1580260"/>
                </a:lnTo>
                <a:lnTo>
                  <a:pt x="2242069" y="1408716"/>
                </a:lnTo>
                <a:lnTo>
                  <a:pt x="2648697" y="1081282"/>
                </a:lnTo>
                <a:lnTo>
                  <a:pt x="3041445" y="763457"/>
                </a:lnTo>
                <a:lnTo>
                  <a:pt x="3217443" y="620737"/>
                </a:lnTo>
                <a:lnTo>
                  <a:pt x="3238934" y="552661"/>
                </a:lnTo>
                <a:lnTo>
                  <a:pt x="3250545" y="503274"/>
                </a:lnTo>
                <a:lnTo>
                  <a:pt x="3256280" y="448550"/>
                </a:lnTo>
                <a:lnTo>
                  <a:pt x="3260140" y="364464"/>
                </a:lnTo>
                <a:lnTo>
                  <a:pt x="3260422" y="297121"/>
                </a:lnTo>
                <a:lnTo>
                  <a:pt x="3255722" y="239504"/>
                </a:lnTo>
                <a:lnTo>
                  <a:pt x="3246277" y="194698"/>
                </a:lnTo>
                <a:lnTo>
                  <a:pt x="3232322" y="165790"/>
                </a:lnTo>
                <a:lnTo>
                  <a:pt x="3214093" y="155865"/>
                </a:lnTo>
                <a:lnTo>
                  <a:pt x="3191827" y="168008"/>
                </a:lnTo>
                <a:lnTo>
                  <a:pt x="3173315" y="166981"/>
                </a:lnTo>
                <a:lnTo>
                  <a:pt x="3159080" y="168360"/>
                </a:lnTo>
                <a:lnTo>
                  <a:pt x="3146979" y="166000"/>
                </a:lnTo>
                <a:lnTo>
                  <a:pt x="3134868" y="153758"/>
                </a:lnTo>
                <a:close/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12158" y="3989666"/>
            <a:ext cx="1886585" cy="706120"/>
          </a:xfrm>
          <a:custGeom>
            <a:avLst/>
            <a:gdLst/>
            <a:ahLst/>
            <a:cxnLst/>
            <a:rect l="l" t="t" r="r" b="b"/>
            <a:pathLst>
              <a:path w="1886585" h="706120">
                <a:moveTo>
                  <a:pt x="35408" y="0"/>
                </a:moveTo>
                <a:lnTo>
                  <a:pt x="1681137" y="216369"/>
                </a:lnTo>
                <a:lnTo>
                  <a:pt x="1713001" y="216592"/>
                </a:lnTo>
                <a:lnTo>
                  <a:pt x="1733114" y="218151"/>
                </a:lnTo>
                <a:lnTo>
                  <a:pt x="1750019" y="222381"/>
                </a:lnTo>
                <a:lnTo>
                  <a:pt x="1772260" y="230619"/>
                </a:lnTo>
                <a:lnTo>
                  <a:pt x="1797932" y="236051"/>
                </a:lnTo>
                <a:lnTo>
                  <a:pt x="1837527" y="236228"/>
                </a:lnTo>
                <a:lnTo>
                  <a:pt x="1862644" y="265542"/>
                </a:lnTo>
                <a:lnTo>
                  <a:pt x="1881502" y="350223"/>
                </a:lnTo>
                <a:lnTo>
                  <a:pt x="1886424" y="408218"/>
                </a:lnTo>
                <a:lnTo>
                  <a:pt x="1886153" y="472643"/>
                </a:lnTo>
                <a:lnTo>
                  <a:pt x="1880632" y="555970"/>
                </a:lnTo>
                <a:lnTo>
                  <a:pt x="1874046" y="631018"/>
                </a:lnTo>
                <a:lnTo>
                  <a:pt x="1868528" y="685244"/>
                </a:lnTo>
                <a:lnTo>
                  <a:pt x="1866214" y="706107"/>
                </a:lnTo>
                <a:lnTo>
                  <a:pt x="1670199" y="676437"/>
                </a:lnTo>
                <a:lnTo>
                  <a:pt x="1568676" y="660912"/>
                </a:lnTo>
                <a:lnTo>
                  <a:pt x="1529080" y="654463"/>
                </a:lnTo>
                <a:lnTo>
                  <a:pt x="1518844" y="652018"/>
                </a:lnTo>
                <a:lnTo>
                  <a:pt x="1513303" y="651078"/>
                </a:lnTo>
                <a:lnTo>
                  <a:pt x="1445883" y="641225"/>
                </a:lnTo>
                <a:lnTo>
                  <a:pt x="1364975" y="629686"/>
                </a:lnTo>
                <a:lnTo>
                  <a:pt x="1315643" y="622691"/>
                </a:lnTo>
                <a:lnTo>
                  <a:pt x="1261241" y="614999"/>
                </a:lnTo>
                <a:lnTo>
                  <a:pt x="1202405" y="606698"/>
                </a:lnTo>
                <a:lnTo>
                  <a:pt x="1139773" y="597877"/>
                </a:lnTo>
                <a:lnTo>
                  <a:pt x="1073981" y="588626"/>
                </a:lnTo>
                <a:lnTo>
                  <a:pt x="1005666" y="579032"/>
                </a:lnTo>
                <a:lnTo>
                  <a:pt x="935465" y="569186"/>
                </a:lnTo>
                <a:lnTo>
                  <a:pt x="864015" y="559176"/>
                </a:lnTo>
                <a:lnTo>
                  <a:pt x="791951" y="549091"/>
                </a:lnTo>
                <a:lnTo>
                  <a:pt x="719911" y="539019"/>
                </a:lnTo>
                <a:lnTo>
                  <a:pt x="648532" y="529051"/>
                </a:lnTo>
                <a:lnTo>
                  <a:pt x="578450" y="519275"/>
                </a:lnTo>
                <a:lnTo>
                  <a:pt x="510302" y="509779"/>
                </a:lnTo>
                <a:lnTo>
                  <a:pt x="444725" y="500654"/>
                </a:lnTo>
                <a:lnTo>
                  <a:pt x="382356" y="491987"/>
                </a:lnTo>
                <a:lnTo>
                  <a:pt x="323830" y="483868"/>
                </a:lnTo>
                <a:lnTo>
                  <a:pt x="269785" y="476386"/>
                </a:lnTo>
                <a:lnTo>
                  <a:pt x="220858" y="469629"/>
                </a:lnTo>
                <a:lnTo>
                  <a:pt x="177686" y="463687"/>
                </a:lnTo>
                <a:lnTo>
                  <a:pt x="111150" y="454604"/>
                </a:lnTo>
                <a:lnTo>
                  <a:pt x="75273" y="449846"/>
                </a:lnTo>
                <a:lnTo>
                  <a:pt x="25269" y="437664"/>
                </a:lnTo>
                <a:lnTo>
                  <a:pt x="4093" y="421971"/>
                </a:lnTo>
                <a:lnTo>
                  <a:pt x="0" y="408414"/>
                </a:lnTo>
                <a:lnTo>
                  <a:pt x="1245" y="402640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96309" y="3206661"/>
            <a:ext cx="2890520" cy="931544"/>
          </a:xfrm>
          <a:custGeom>
            <a:avLst/>
            <a:gdLst/>
            <a:ahLst/>
            <a:cxnLst/>
            <a:rect l="l" t="t" r="r" b="b"/>
            <a:pathLst>
              <a:path w="2890520" h="931545">
                <a:moveTo>
                  <a:pt x="2890012" y="148056"/>
                </a:moveTo>
                <a:lnTo>
                  <a:pt x="1449273" y="0"/>
                </a:lnTo>
                <a:lnTo>
                  <a:pt x="0" y="711809"/>
                </a:lnTo>
                <a:lnTo>
                  <a:pt x="1762493" y="931062"/>
                </a:lnTo>
                <a:lnTo>
                  <a:pt x="2890012" y="148056"/>
                </a:lnTo>
                <a:close/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79570" y="4467999"/>
            <a:ext cx="2010410" cy="279400"/>
          </a:xfrm>
          <a:custGeom>
            <a:avLst/>
            <a:gdLst/>
            <a:ahLst/>
            <a:cxnLst/>
            <a:rect l="l" t="t" r="r" b="b"/>
            <a:pathLst>
              <a:path w="2010410" h="279400">
                <a:moveTo>
                  <a:pt x="1998802" y="227774"/>
                </a:moveTo>
                <a:lnTo>
                  <a:pt x="2008232" y="254214"/>
                </a:lnTo>
                <a:lnTo>
                  <a:pt x="2010189" y="268366"/>
                </a:lnTo>
                <a:lnTo>
                  <a:pt x="2003604" y="275037"/>
                </a:lnTo>
                <a:lnTo>
                  <a:pt x="1987410" y="279031"/>
                </a:lnTo>
                <a:lnTo>
                  <a:pt x="1967433" y="278851"/>
                </a:lnTo>
                <a:lnTo>
                  <a:pt x="1949324" y="273335"/>
                </a:lnTo>
                <a:lnTo>
                  <a:pt x="1931751" y="267819"/>
                </a:lnTo>
                <a:lnTo>
                  <a:pt x="1913382" y="267639"/>
                </a:lnTo>
                <a:lnTo>
                  <a:pt x="1848605" y="266274"/>
                </a:lnTo>
                <a:lnTo>
                  <a:pt x="1800467" y="260624"/>
                </a:lnTo>
                <a:lnTo>
                  <a:pt x="1745386" y="253860"/>
                </a:lnTo>
                <a:lnTo>
                  <a:pt x="1440238" y="210401"/>
                </a:lnTo>
                <a:lnTo>
                  <a:pt x="843865" y="123558"/>
                </a:lnTo>
                <a:lnTo>
                  <a:pt x="261906" y="38401"/>
                </a:lnTo>
                <a:lnTo>
                  <a:pt x="0" y="0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79570" y="3938409"/>
            <a:ext cx="2065655" cy="817244"/>
          </a:xfrm>
          <a:custGeom>
            <a:avLst/>
            <a:gdLst/>
            <a:ahLst/>
            <a:cxnLst/>
            <a:rect l="l" t="t" r="r" b="b"/>
            <a:pathLst>
              <a:path w="2065654" h="817245">
                <a:moveTo>
                  <a:pt x="2024430" y="817168"/>
                </a:moveTo>
                <a:lnTo>
                  <a:pt x="2053574" y="675772"/>
                </a:lnTo>
                <a:lnTo>
                  <a:pt x="2065366" y="582964"/>
                </a:lnTo>
                <a:lnTo>
                  <a:pt x="2061674" y="497639"/>
                </a:lnTo>
                <a:lnTo>
                  <a:pt x="2044369" y="378688"/>
                </a:lnTo>
                <a:lnTo>
                  <a:pt x="2028747" y="308213"/>
                </a:lnTo>
                <a:lnTo>
                  <a:pt x="2011256" y="267642"/>
                </a:lnTo>
                <a:lnTo>
                  <a:pt x="1991100" y="250565"/>
                </a:lnTo>
                <a:lnTo>
                  <a:pt x="1967484" y="250571"/>
                </a:lnTo>
                <a:lnTo>
                  <a:pt x="1948534" y="254847"/>
                </a:lnTo>
                <a:lnTo>
                  <a:pt x="1937591" y="255449"/>
                </a:lnTo>
                <a:lnTo>
                  <a:pt x="1926643" y="253176"/>
                </a:lnTo>
                <a:lnTo>
                  <a:pt x="1907679" y="248831"/>
                </a:lnTo>
                <a:lnTo>
                  <a:pt x="1595192" y="207079"/>
                </a:lnTo>
                <a:lnTo>
                  <a:pt x="941028" y="121862"/>
                </a:lnTo>
                <a:lnTo>
                  <a:pt x="293270" y="37922"/>
                </a:lnTo>
                <a:lnTo>
                  <a:pt x="0" y="0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77141" y="3329076"/>
            <a:ext cx="1237615" cy="856615"/>
          </a:xfrm>
          <a:custGeom>
            <a:avLst/>
            <a:gdLst/>
            <a:ahLst/>
            <a:cxnLst/>
            <a:rect l="l" t="t" r="r" b="b"/>
            <a:pathLst>
              <a:path w="1237615" h="856614">
                <a:moveTo>
                  <a:pt x="1237297" y="0"/>
                </a:moveTo>
                <a:lnTo>
                  <a:pt x="0" y="856602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47054" y="3343325"/>
            <a:ext cx="1196340" cy="845819"/>
          </a:xfrm>
          <a:custGeom>
            <a:avLst/>
            <a:gdLst/>
            <a:ahLst/>
            <a:cxnLst/>
            <a:rect l="l" t="t" r="r" b="b"/>
            <a:pathLst>
              <a:path w="1196340" h="845820">
                <a:moveTo>
                  <a:pt x="1195857" y="0"/>
                </a:moveTo>
                <a:lnTo>
                  <a:pt x="0" y="845654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96468" y="3376193"/>
            <a:ext cx="73660" cy="474345"/>
          </a:xfrm>
          <a:custGeom>
            <a:avLst/>
            <a:gdLst/>
            <a:ahLst/>
            <a:cxnLst/>
            <a:rect l="l" t="t" r="r" b="b"/>
            <a:pathLst>
              <a:path w="73659" h="474345">
                <a:moveTo>
                  <a:pt x="0" y="0"/>
                </a:moveTo>
                <a:lnTo>
                  <a:pt x="53637" y="41752"/>
                </a:lnTo>
                <a:lnTo>
                  <a:pt x="73388" y="105036"/>
                </a:lnTo>
                <a:lnTo>
                  <a:pt x="60937" y="234284"/>
                </a:lnTo>
                <a:lnTo>
                  <a:pt x="17970" y="473925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00278" y="3514928"/>
            <a:ext cx="45720" cy="504190"/>
          </a:xfrm>
          <a:custGeom>
            <a:avLst/>
            <a:gdLst/>
            <a:ahLst/>
            <a:cxnLst/>
            <a:rect l="l" t="t" r="r" b="b"/>
            <a:pathLst>
              <a:path w="45720" h="504189">
                <a:moveTo>
                  <a:pt x="0" y="0"/>
                </a:moveTo>
                <a:lnTo>
                  <a:pt x="35791" y="15328"/>
                </a:lnTo>
                <a:lnTo>
                  <a:pt x="41062" y="58885"/>
                </a:lnTo>
                <a:lnTo>
                  <a:pt x="43332" y="144424"/>
                </a:lnTo>
                <a:lnTo>
                  <a:pt x="44574" y="209710"/>
                </a:lnTo>
                <a:lnTo>
                  <a:pt x="45450" y="276284"/>
                </a:lnTo>
                <a:lnTo>
                  <a:pt x="45313" y="340592"/>
                </a:lnTo>
                <a:lnTo>
                  <a:pt x="43515" y="399080"/>
                </a:lnTo>
                <a:lnTo>
                  <a:pt x="39406" y="448194"/>
                </a:lnTo>
                <a:lnTo>
                  <a:pt x="32339" y="484381"/>
                </a:lnTo>
                <a:lnTo>
                  <a:pt x="21666" y="504088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55449" y="4112336"/>
            <a:ext cx="80010" cy="554355"/>
          </a:xfrm>
          <a:custGeom>
            <a:avLst/>
            <a:gdLst/>
            <a:ahLst/>
            <a:cxnLst/>
            <a:rect l="l" t="t" r="r" b="b"/>
            <a:pathLst>
              <a:path w="80010" h="554354">
                <a:moveTo>
                  <a:pt x="0" y="0"/>
                </a:moveTo>
                <a:lnTo>
                  <a:pt x="44369" y="55017"/>
                </a:lnTo>
                <a:lnTo>
                  <a:pt x="67441" y="99428"/>
                </a:lnTo>
                <a:lnTo>
                  <a:pt x="76672" y="156698"/>
                </a:lnTo>
                <a:lnTo>
                  <a:pt x="79514" y="250291"/>
                </a:lnTo>
                <a:lnTo>
                  <a:pt x="78128" y="365035"/>
                </a:lnTo>
                <a:lnTo>
                  <a:pt x="72278" y="462008"/>
                </a:lnTo>
                <a:lnTo>
                  <a:pt x="65891" y="529085"/>
                </a:lnTo>
                <a:lnTo>
                  <a:pt x="62890" y="554139"/>
                </a:lnTo>
              </a:path>
            </a:pathLst>
          </a:custGeom>
          <a:ln w="143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91191" y="4591026"/>
            <a:ext cx="2233295" cy="472440"/>
          </a:xfrm>
          <a:custGeom>
            <a:avLst/>
            <a:gdLst/>
            <a:ahLst/>
            <a:cxnLst/>
            <a:rect l="l" t="t" r="r" b="b"/>
            <a:pathLst>
              <a:path w="2233295" h="472439">
                <a:moveTo>
                  <a:pt x="0" y="28128"/>
                </a:moveTo>
                <a:lnTo>
                  <a:pt x="109658" y="7426"/>
                </a:lnTo>
                <a:lnTo>
                  <a:pt x="185470" y="0"/>
                </a:lnTo>
                <a:lnTo>
                  <a:pt x="262768" y="5377"/>
                </a:lnTo>
                <a:lnTo>
                  <a:pt x="376885" y="23087"/>
                </a:lnTo>
                <a:lnTo>
                  <a:pt x="702431" y="76541"/>
                </a:lnTo>
                <a:lnTo>
                  <a:pt x="1231039" y="163347"/>
                </a:lnTo>
                <a:lnTo>
                  <a:pt x="1723571" y="244230"/>
                </a:lnTo>
                <a:lnTo>
                  <a:pt x="1940890" y="279919"/>
                </a:lnTo>
                <a:lnTo>
                  <a:pt x="2016460" y="296436"/>
                </a:lnTo>
                <a:lnTo>
                  <a:pt x="2060489" y="308522"/>
                </a:lnTo>
                <a:lnTo>
                  <a:pt x="2121738" y="343088"/>
                </a:lnTo>
                <a:lnTo>
                  <a:pt x="2205977" y="356931"/>
                </a:lnTo>
                <a:lnTo>
                  <a:pt x="2223457" y="369943"/>
                </a:lnTo>
                <a:lnTo>
                  <a:pt x="2231758" y="380774"/>
                </a:lnTo>
                <a:lnTo>
                  <a:pt x="2233105" y="395270"/>
                </a:lnTo>
                <a:lnTo>
                  <a:pt x="2229726" y="419276"/>
                </a:lnTo>
                <a:lnTo>
                  <a:pt x="2222355" y="443484"/>
                </a:lnTo>
                <a:lnTo>
                  <a:pt x="2211563" y="457201"/>
                </a:lnTo>
                <a:lnTo>
                  <a:pt x="2199159" y="464131"/>
                </a:lnTo>
                <a:lnTo>
                  <a:pt x="2186952" y="467980"/>
                </a:lnTo>
                <a:lnTo>
                  <a:pt x="2164431" y="464634"/>
                </a:lnTo>
                <a:lnTo>
                  <a:pt x="2136505" y="460020"/>
                </a:lnTo>
                <a:lnTo>
                  <a:pt x="2112736" y="455936"/>
                </a:lnTo>
                <a:lnTo>
                  <a:pt x="2102688" y="454175"/>
                </a:lnTo>
                <a:lnTo>
                  <a:pt x="2055496" y="469765"/>
                </a:lnTo>
                <a:lnTo>
                  <a:pt x="2042548" y="472044"/>
                </a:lnTo>
              </a:path>
            </a:pathLst>
          </a:custGeom>
          <a:ln w="51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46004" y="4619155"/>
            <a:ext cx="2019300" cy="444500"/>
          </a:xfrm>
          <a:custGeom>
            <a:avLst/>
            <a:gdLst/>
            <a:ahLst/>
            <a:cxnLst/>
            <a:rect l="l" t="t" r="r" b="b"/>
            <a:pathLst>
              <a:path w="2019300" h="444500">
                <a:moveTo>
                  <a:pt x="2018881" y="443915"/>
                </a:moveTo>
                <a:lnTo>
                  <a:pt x="1965426" y="434860"/>
                </a:lnTo>
                <a:lnTo>
                  <a:pt x="1802938" y="407496"/>
                </a:lnTo>
                <a:lnTo>
                  <a:pt x="1546467" y="365459"/>
                </a:lnTo>
                <a:lnTo>
                  <a:pt x="1309421" y="326916"/>
                </a:lnTo>
                <a:lnTo>
                  <a:pt x="1205204" y="310032"/>
                </a:lnTo>
                <a:lnTo>
                  <a:pt x="390715" y="176288"/>
                </a:lnTo>
                <a:lnTo>
                  <a:pt x="240995" y="145170"/>
                </a:lnTo>
                <a:lnTo>
                  <a:pt x="154262" y="121508"/>
                </a:lnTo>
                <a:lnTo>
                  <a:pt x="97373" y="93344"/>
                </a:lnTo>
                <a:lnTo>
                  <a:pt x="37185" y="48717"/>
                </a:lnTo>
                <a:lnTo>
                  <a:pt x="16355" y="40766"/>
                </a:lnTo>
                <a:lnTo>
                  <a:pt x="4905" y="32985"/>
                </a:lnTo>
                <a:lnTo>
                  <a:pt x="298" y="25617"/>
                </a:lnTo>
                <a:lnTo>
                  <a:pt x="0" y="18910"/>
                </a:lnTo>
                <a:lnTo>
                  <a:pt x="3663" y="12224"/>
                </a:lnTo>
                <a:lnTo>
                  <a:pt x="12487" y="5792"/>
                </a:lnTo>
                <a:lnTo>
                  <a:pt x="26364" y="1192"/>
                </a:lnTo>
                <a:lnTo>
                  <a:pt x="45186" y="0"/>
                </a:lnTo>
              </a:path>
            </a:pathLst>
          </a:custGeom>
          <a:ln w="51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87483" y="4597682"/>
            <a:ext cx="328930" cy="186690"/>
          </a:xfrm>
          <a:custGeom>
            <a:avLst/>
            <a:gdLst/>
            <a:ahLst/>
            <a:cxnLst/>
            <a:rect l="l" t="t" r="r" b="b"/>
            <a:pathLst>
              <a:path w="328929" h="186689">
                <a:moveTo>
                  <a:pt x="168536" y="0"/>
                </a:moveTo>
                <a:lnTo>
                  <a:pt x="103589" y="6005"/>
                </a:lnTo>
                <a:lnTo>
                  <a:pt x="8661" y="20545"/>
                </a:lnTo>
                <a:lnTo>
                  <a:pt x="0" y="73440"/>
                </a:lnTo>
                <a:lnTo>
                  <a:pt x="65116" y="117122"/>
                </a:lnTo>
                <a:lnTo>
                  <a:pt x="118073" y="143475"/>
                </a:lnTo>
                <a:lnTo>
                  <a:pt x="186996" y="163112"/>
                </a:lnTo>
                <a:lnTo>
                  <a:pt x="300012" y="186648"/>
                </a:lnTo>
                <a:lnTo>
                  <a:pt x="328383" y="9420"/>
                </a:lnTo>
                <a:lnTo>
                  <a:pt x="233476" y="1485"/>
                </a:lnTo>
                <a:lnTo>
                  <a:pt x="168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87483" y="4597682"/>
            <a:ext cx="328930" cy="186690"/>
          </a:xfrm>
          <a:custGeom>
            <a:avLst/>
            <a:gdLst/>
            <a:ahLst/>
            <a:cxnLst/>
            <a:rect l="l" t="t" r="r" b="b"/>
            <a:pathLst>
              <a:path w="328929" h="186689">
                <a:moveTo>
                  <a:pt x="8661" y="20545"/>
                </a:moveTo>
                <a:lnTo>
                  <a:pt x="0" y="73440"/>
                </a:lnTo>
                <a:lnTo>
                  <a:pt x="65116" y="117122"/>
                </a:lnTo>
                <a:lnTo>
                  <a:pt x="118073" y="143475"/>
                </a:lnTo>
                <a:lnTo>
                  <a:pt x="186996" y="163112"/>
                </a:lnTo>
                <a:lnTo>
                  <a:pt x="300012" y="186648"/>
                </a:lnTo>
                <a:lnTo>
                  <a:pt x="328383" y="9420"/>
                </a:lnTo>
                <a:lnTo>
                  <a:pt x="233476" y="1485"/>
                </a:lnTo>
                <a:lnTo>
                  <a:pt x="168536" y="0"/>
                </a:lnTo>
                <a:lnTo>
                  <a:pt x="103589" y="6005"/>
                </a:lnTo>
                <a:lnTo>
                  <a:pt x="8661" y="20545"/>
                </a:lnTo>
                <a:close/>
              </a:path>
            </a:pathLst>
          </a:custGeom>
          <a:ln w="51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96205" y="4847318"/>
            <a:ext cx="826135" cy="215900"/>
          </a:xfrm>
          <a:custGeom>
            <a:avLst/>
            <a:gdLst/>
            <a:ahLst/>
            <a:cxnLst/>
            <a:rect l="l" t="t" r="r" b="b"/>
            <a:pathLst>
              <a:path w="826135" h="215900">
                <a:moveTo>
                  <a:pt x="39865" y="0"/>
                </a:moveTo>
                <a:lnTo>
                  <a:pt x="8156" y="8355"/>
                </a:lnTo>
                <a:lnTo>
                  <a:pt x="0" y="28884"/>
                </a:lnTo>
                <a:lnTo>
                  <a:pt x="12023" y="47959"/>
                </a:lnTo>
                <a:lnTo>
                  <a:pt x="48768" y="68151"/>
                </a:lnTo>
                <a:lnTo>
                  <a:pt x="101112" y="88087"/>
                </a:lnTo>
                <a:lnTo>
                  <a:pt x="159935" y="106394"/>
                </a:lnTo>
                <a:lnTo>
                  <a:pt x="216114" y="121699"/>
                </a:lnTo>
                <a:lnTo>
                  <a:pt x="260527" y="132630"/>
                </a:lnTo>
                <a:lnTo>
                  <a:pt x="518883" y="175048"/>
                </a:lnTo>
                <a:lnTo>
                  <a:pt x="515226" y="206697"/>
                </a:lnTo>
                <a:lnTo>
                  <a:pt x="554172" y="215752"/>
                </a:lnTo>
                <a:lnTo>
                  <a:pt x="613481" y="215752"/>
                </a:lnTo>
                <a:lnTo>
                  <a:pt x="632044" y="213039"/>
                </a:lnTo>
                <a:lnTo>
                  <a:pt x="697674" y="197870"/>
                </a:lnTo>
                <a:lnTo>
                  <a:pt x="818539" y="197870"/>
                </a:lnTo>
                <a:lnTo>
                  <a:pt x="821602" y="190007"/>
                </a:lnTo>
                <a:lnTo>
                  <a:pt x="824699" y="162971"/>
                </a:lnTo>
                <a:lnTo>
                  <a:pt x="825598" y="134681"/>
                </a:lnTo>
                <a:lnTo>
                  <a:pt x="819642" y="115758"/>
                </a:lnTo>
                <a:lnTo>
                  <a:pt x="810280" y="104856"/>
                </a:lnTo>
                <a:lnTo>
                  <a:pt x="800963" y="100626"/>
                </a:lnTo>
                <a:lnTo>
                  <a:pt x="716711" y="86783"/>
                </a:lnTo>
                <a:lnTo>
                  <a:pt x="688897" y="68531"/>
                </a:lnTo>
                <a:lnTo>
                  <a:pt x="662499" y="56532"/>
                </a:lnTo>
                <a:lnTo>
                  <a:pt x="535190" y="56532"/>
                </a:lnTo>
                <a:lnTo>
                  <a:pt x="278307" y="14368"/>
                </a:lnTo>
                <a:lnTo>
                  <a:pt x="121218" y="2458"/>
                </a:lnTo>
                <a:lnTo>
                  <a:pt x="39865" y="0"/>
                </a:lnTo>
                <a:close/>
              </a:path>
              <a:path w="826135" h="215900">
                <a:moveTo>
                  <a:pt x="818539" y="197870"/>
                </a:moveTo>
                <a:lnTo>
                  <a:pt x="697674" y="197870"/>
                </a:lnTo>
                <a:lnTo>
                  <a:pt x="781926" y="211688"/>
                </a:lnTo>
                <a:lnTo>
                  <a:pt x="804225" y="209798"/>
                </a:lnTo>
                <a:lnTo>
                  <a:pt x="816114" y="204093"/>
                </a:lnTo>
                <a:lnTo>
                  <a:pt x="818539" y="197870"/>
                </a:lnTo>
                <a:close/>
              </a:path>
              <a:path w="826135" h="215900">
                <a:moveTo>
                  <a:pt x="540435" y="24604"/>
                </a:moveTo>
                <a:lnTo>
                  <a:pt x="535190" y="56532"/>
                </a:lnTo>
                <a:lnTo>
                  <a:pt x="662499" y="56532"/>
                </a:lnTo>
                <a:lnTo>
                  <a:pt x="661263" y="55970"/>
                </a:lnTo>
                <a:lnTo>
                  <a:pt x="617285" y="43271"/>
                </a:lnTo>
                <a:lnTo>
                  <a:pt x="540435" y="246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96205" y="4847318"/>
            <a:ext cx="554355" cy="215900"/>
          </a:xfrm>
          <a:custGeom>
            <a:avLst/>
            <a:gdLst/>
            <a:ahLst/>
            <a:cxnLst/>
            <a:rect l="l" t="t" r="r" b="b"/>
            <a:pathLst>
              <a:path w="554354" h="215900">
                <a:moveTo>
                  <a:pt x="540435" y="24604"/>
                </a:moveTo>
                <a:lnTo>
                  <a:pt x="535190" y="56532"/>
                </a:lnTo>
                <a:lnTo>
                  <a:pt x="278307" y="14368"/>
                </a:lnTo>
                <a:lnTo>
                  <a:pt x="121218" y="2458"/>
                </a:lnTo>
                <a:lnTo>
                  <a:pt x="39865" y="0"/>
                </a:lnTo>
                <a:lnTo>
                  <a:pt x="8156" y="8355"/>
                </a:lnTo>
                <a:lnTo>
                  <a:pt x="0" y="28884"/>
                </a:lnTo>
                <a:lnTo>
                  <a:pt x="12023" y="47959"/>
                </a:lnTo>
                <a:lnTo>
                  <a:pt x="48768" y="68151"/>
                </a:lnTo>
                <a:lnTo>
                  <a:pt x="101112" y="88087"/>
                </a:lnTo>
                <a:lnTo>
                  <a:pt x="159935" y="106394"/>
                </a:lnTo>
                <a:lnTo>
                  <a:pt x="216114" y="121699"/>
                </a:lnTo>
                <a:lnTo>
                  <a:pt x="260527" y="132630"/>
                </a:lnTo>
                <a:lnTo>
                  <a:pt x="339306" y="145211"/>
                </a:lnTo>
                <a:lnTo>
                  <a:pt x="423848" y="159131"/>
                </a:lnTo>
                <a:lnTo>
                  <a:pt x="491319" y="170405"/>
                </a:lnTo>
                <a:lnTo>
                  <a:pt x="518883" y="175048"/>
                </a:lnTo>
                <a:lnTo>
                  <a:pt x="515226" y="206697"/>
                </a:lnTo>
                <a:lnTo>
                  <a:pt x="554172" y="215752"/>
                </a:lnTo>
              </a:path>
            </a:pathLst>
          </a:custGeom>
          <a:ln w="51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36640" y="4871923"/>
            <a:ext cx="285750" cy="191770"/>
          </a:xfrm>
          <a:custGeom>
            <a:avLst/>
            <a:gdLst/>
            <a:ahLst/>
            <a:cxnLst/>
            <a:rect l="l" t="t" r="r" b="b"/>
            <a:pathLst>
              <a:path w="285750" h="191770">
                <a:moveTo>
                  <a:pt x="73045" y="191147"/>
                </a:moveTo>
                <a:lnTo>
                  <a:pt x="91608" y="188434"/>
                </a:lnTo>
                <a:lnTo>
                  <a:pt x="157238" y="173266"/>
                </a:lnTo>
                <a:lnTo>
                  <a:pt x="196956" y="179925"/>
                </a:lnTo>
                <a:lnTo>
                  <a:pt x="222967" y="184175"/>
                </a:lnTo>
                <a:lnTo>
                  <a:pt x="237177" y="186424"/>
                </a:lnTo>
                <a:lnTo>
                  <a:pt x="241490" y="187083"/>
                </a:lnTo>
                <a:lnTo>
                  <a:pt x="263790" y="185193"/>
                </a:lnTo>
                <a:lnTo>
                  <a:pt x="275678" y="179489"/>
                </a:lnTo>
                <a:lnTo>
                  <a:pt x="281166" y="165402"/>
                </a:lnTo>
                <a:lnTo>
                  <a:pt x="284264" y="138366"/>
                </a:lnTo>
                <a:lnTo>
                  <a:pt x="285163" y="110076"/>
                </a:lnTo>
                <a:lnTo>
                  <a:pt x="279206" y="91154"/>
                </a:lnTo>
                <a:lnTo>
                  <a:pt x="269844" y="80252"/>
                </a:lnTo>
                <a:lnTo>
                  <a:pt x="260527" y="76022"/>
                </a:lnTo>
                <a:lnTo>
                  <a:pt x="242782" y="73109"/>
                </a:lnTo>
                <a:lnTo>
                  <a:pt x="214329" y="68433"/>
                </a:lnTo>
                <a:lnTo>
                  <a:pt x="187913" y="64092"/>
                </a:lnTo>
                <a:lnTo>
                  <a:pt x="176276" y="62179"/>
                </a:lnTo>
                <a:lnTo>
                  <a:pt x="148461" y="43926"/>
                </a:lnTo>
                <a:lnTo>
                  <a:pt x="120827" y="31365"/>
                </a:lnTo>
                <a:lnTo>
                  <a:pt x="76849" y="18666"/>
                </a:lnTo>
                <a:lnTo>
                  <a:pt x="0" y="0"/>
                </a:lnTo>
              </a:path>
            </a:pathLst>
          </a:custGeom>
          <a:ln w="51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355305" y="1596402"/>
            <a:ext cx="7854315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tino tikanga 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400" spc="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6358699" y="4355033"/>
            <a:ext cx="88900" cy="356235"/>
          </a:xfrm>
          <a:custGeom>
            <a:avLst/>
            <a:gdLst/>
            <a:ahLst/>
            <a:cxnLst/>
            <a:rect l="l" t="t" r="r" b="b"/>
            <a:pathLst>
              <a:path w="88900" h="356235">
                <a:moveTo>
                  <a:pt x="0" y="355803"/>
                </a:moveTo>
                <a:lnTo>
                  <a:pt x="36283" y="337120"/>
                </a:lnTo>
                <a:lnTo>
                  <a:pt x="54906" y="307536"/>
                </a:lnTo>
                <a:lnTo>
                  <a:pt x="62402" y="271342"/>
                </a:lnTo>
                <a:lnTo>
                  <a:pt x="65303" y="232829"/>
                </a:lnTo>
                <a:lnTo>
                  <a:pt x="61700" y="191729"/>
                </a:lnTo>
                <a:lnTo>
                  <a:pt x="50331" y="147548"/>
                </a:lnTo>
                <a:lnTo>
                  <a:pt x="38726" y="104205"/>
                </a:lnTo>
                <a:lnTo>
                  <a:pt x="34417" y="65620"/>
                </a:lnTo>
                <a:lnTo>
                  <a:pt x="43342" y="35840"/>
                </a:lnTo>
                <a:lnTo>
                  <a:pt x="60842" y="15636"/>
                </a:lnTo>
                <a:lnTo>
                  <a:pt x="78604" y="4020"/>
                </a:lnTo>
                <a:lnTo>
                  <a:pt x="88315" y="0"/>
                </a:lnTo>
              </a:path>
            </a:pathLst>
          </a:custGeom>
          <a:ln w="20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99566" y="4475708"/>
            <a:ext cx="67945" cy="234950"/>
          </a:xfrm>
          <a:custGeom>
            <a:avLst/>
            <a:gdLst/>
            <a:ahLst/>
            <a:cxnLst/>
            <a:rect l="l" t="t" r="r" b="b"/>
            <a:pathLst>
              <a:path w="67945" h="234950">
                <a:moveTo>
                  <a:pt x="67450" y="0"/>
                </a:moveTo>
                <a:lnTo>
                  <a:pt x="58928" y="50380"/>
                </a:lnTo>
                <a:lnTo>
                  <a:pt x="58397" y="81517"/>
                </a:lnTo>
                <a:lnTo>
                  <a:pt x="55129" y="104117"/>
                </a:lnTo>
                <a:lnTo>
                  <a:pt x="47982" y="124207"/>
                </a:lnTo>
                <a:lnTo>
                  <a:pt x="35814" y="147815"/>
                </a:lnTo>
                <a:lnTo>
                  <a:pt x="22274" y="170352"/>
                </a:lnTo>
                <a:lnTo>
                  <a:pt x="11806" y="185783"/>
                </a:lnTo>
                <a:lnTo>
                  <a:pt x="4522" y="197959"/>
                </a:lnTo>
                <a:lnTo>
                  <a:pt x="533" y="210731"/>
                </a:lnTo>
                <a:lnTo>
                  <a:pt x="0" y="222554"/>
                </a:lnTo>
                <a:lnTo>
                  <a:pt x="1797" y="229931"/>
                </a:lnTo>
                <a:lnTo>
                  <a:pt x="4166" y="233725"/>
                </a:lnTo>
                <a:lnTo>
                  <a:pt x="5347" y="234797"/>
                </a:lnTo>
              </a:path>
            </a:pathLst>
          </a:custGeom>
          <a:ln w="20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73800" y="4344441"/>
            <a:ext cx="415290" cy="415290"/>
          </a:xfrm>
          <a:custGeom>
            <a:avLst/>
            <a:gdLst/>
            <a:ahLst/>
            <a:cxnLst/>
            <a:rect l="l" t="t" r="r" b="b"/>
            <a:pathLst>
              <a:path w="415290" h="415289">
                <a:moveTo>
                  <a:pt x="207492" y="0"/>
                </a:moveTo>
                <a:lnTo>
                  <a:pt x="159917" y="5480"/>
                </a:lnTo>
                <a:lnTo>
                  <a:pt x="116243" y="21090"/>
                </a:lnTo>
                <a:lnTo>
                  <a:pt x="77717" y="45584"/>
                </a:lnTo>
                <a:lnTo>
                  <a:pt x="45584" y="77717"/>
                </a:lnTo>
                <a:lnTo>
                  <a:pt x="21090" y="116243"/>
                </a:lnTo>
                <a:lnTo>
                  <a:pt x="5480" y="159917"/>
                </a:lnTo>
                <a:lnTo>
                  <a:pt x="0" y="207492"/>
                </a:lnTo>
                <a:lnTo>
                  <a:pt x="5480" y="255071"/>
                </a:lnTo>
                <a:lnTo>
                  <a:pt x="21090" y="298746"/>
                </a:lnTo>
                <a:lnTo>
                  <a:pt x="45584" y="337272"/>
                </a:lnTo>
                <a:lnTo>
                  <a:pt x="77717" y="369404"/>
                </a:lnTo>
                <a:lnTo>
                  <a:pt x="116243" y="393897"/>
                </a:lnTo>
                <a:lnTo>
                  <a:pt x="159917" y="409505"/>
                </a:lnTo>
                <a:lnTo>
                  <a:pt x="207492" y="414985"/>
                </a:lnTo>
                <a:lnTo>
                  <a:pt x="255067" y="409505"/>
                </a:lnTo>
                <a:lnTo>
                  <a:pt x="298741" y="393897"/>
                </a:lnTo>
                <a:lnTo>
                  <a:pt x="337267" y="369404"/>
                </a:lnTo>
                <a:lnTo>
                  <a:pt x="369400" y="337272"/>
                </a:lnTo>
                <a:lnTo>
                  <a:pt x="393894" y="298746"/>
                </a:lnTo>
                <a:lnTo>
                  <a:pt x="409505" y="255071"/>
                </a:lnTo>
                <a:lnTo>
                  <a:pt x="414985" y="207492"/>
                </a:lnTo>
                <a:lnTo>
                  <a:pt x="409505" y="159917"/>
                </a:lnTo>
                <a:lnTo>
                  <a:pt x="393894" y="116243"/>
                </a:lnTo>
                <a:lnTo>
                  <a:pt x="369400" y="77717"/>
                </a:lnTo>
                <a:lnTo>
                  <a:pt x="337267" y="45584"/>
                </a:lnTo>
                <a:lnTo>
                  <a:pt x="298741" y="21090"/>
                </a:lnTo>
                <a:lnTo>
                  <a:pt x="255067" y="5480"/>
                </a:lnTo>
                <a:lnTo>
                  <a:pt x="207492" y="0"/>
                </a:lnTo>
                <a:close/>
              </a:path>
            </a:pathLst>
          </a:custGeom>
          <a:ln w="155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09846" y="4723777"/>
            <a:ext cx="431165" cy="431165"/>
          </a:xfrm>
          <a:custGeom>
            <a:avLst/>
            <a:gdLst/>
            <a:ahLst/>
            <a:cxnLst/>
            <a:rect l="l" t="t" r="r" b="b"/>
            <a:pathLst>
              <a:path w="431164" h="431164">
                <a:moveTo>
                  <a:pt x="430580" y="218986"/>
                </a:moveTo>
                <a:lnTo>
                  <a:pt x="424051" y="268255"/>
                </a:lnTo>
                <a:lnTo>
                  <a:pt x="407081" y="313294"/>
                </a:lnTo>
                <a:lnTo>
                  <a:pt x="380983" y="352834"/>
                </a:lnTo>
                <a:lnTo>
                  <a:pt x="347073" y="385604"/>
                </a:lnTo>
                <a:lnTo>
                  <a:pt x="306665" y="410336"/>
                </a:lnTo>
                <a:lnTo>
                  <a:pt x="261071" y="425759"/>
                </a:lnTo>
                <a:lnTo>
                  <a:pt x="211607" y="430606"/>
                </a:lnTo>
                <a:lnTo>
                  <a:pt x="162341" y="424072"/>
                </a:lnTo>
                <a:lnTo>
                  <a:pt x="117304" y="407099"/>
                </a:lnTo>
                <a:lnTo>
                  <a:pt x="77765" y="381000"/>
                </a:lnTo>
                <a:lnTo>
                  <a:pt x="44995" y="347092"/>
                </a:lnTo>
                <a:lnTo>
                  <a:pt x="20264" y="306687"/>
                </a:lnTo>
                <a:lnTo>
                  <a:pt x="4842" y="261100"/>
                </a:lnTo>
                <a:lnTo>
                  <a:pt x="0" y="211645"/>
                </a:lnTo>
                <a:lnTo>
                  <a:pt x="6529" y="162373"/>
                </a:lnTo>
                <a:lnTo>
                  <a:pt x="23499" y="117329"/>
                </a:lnTo>
                <a:lnTo>
                  <a:pt x="49596" y="77783"/>
                </a:lnTo>
                <a:lnTo>
                  <a:pt x="83506" y="45006"/>
                </a:lnTo>
                <a:lnTo>
                  <a:pt x="123915" y="20269"/>
                </a:lnTo>
                <a:lnTo>
                  <a:pt x="169509" y="4843"/>
                </a:lnTo>
                <a:lnTo>
                  <a:pt x="218973" y="0"/>
                </a:lnTo>
                <a:lnTo>
                  <a:pt x="268242" y="6534"/>
                </a:lnTo>
                <a:lnTo>
                  <a:pt x="313281" y="23509"/>
                </a:lnTo>
                <a:lnTo>
                  <a:pt x="352820" y="49611"/>
                </a:lnTo>
                <a:lnTo>
                  <a:pt x="385589" y="83523"/>
                </a:lnTo>
                <a:lnTo>
                  <a:pt x="410318" y="123933"/>
                </a:lnTo>
                <a:lnTo>
                  <a:pt x="425739" y="169525"/>
                </a:lnTo>
                <a:lnTo>
                  <a:pt x="430580" y="218986"/>
                </a:lnTo>
                <a:close/>
              </a:path>
            </a:pathLst>
          </a:custGeom>
          <a:ln w="11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7850" y="4795672"/>
            <a:ext cx="349250" cy="298450"/>
          </a:xfrm>
          <a:custGeom>
            <a:avLst/>
            <a:gdLst/>
            <a:ahLst/>
            <a:cxnLst/>
            <a:rect l="l" t="t" r="r" b="b"/>
            <a:pathLst>
              <a:path w="349250" h="298450">
                <a:moveTo>
                  <a:pt x="0" y="249694"/>
                </a:moveTo>
                <a:lnTo>
                  <a:pt x="93781" y="287247"/>
                </a:lnTo>
                <a:lnTo>
                  <a:pt x="152698" y="298181"/>
                </a:lnTo>
                <a:lnTo>
                  <a:pt x="201643" y="281071"/>
                </a:lnTo>
                <a:lnTo>
                  <a:pt x="265506" y="234492"/>
                </a:lnTo>
                <a:lnTo>
                  <a:pt x="320639" y="165545"/>
                </a:lnTo>
                <a:lnTo>
                  <a:pt x="344258" y="88528"/>
                </a:lnTo>
                <a:lnTo>
                  <a:pt x="349095" y="25870"/>
                </a:lnTo>
                <a:lnTo>
                  <a:pt x="347878" y="0"/>
                </a:lnTo>
              </a:path>
            </a:pathLst>
          </a:custGeom>
          <a:ln w="119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18127" y="4757470"/>
            <a:ext cx="331470" cy="262255"/>
          </a:xfrm>
          <a:custGeom>
            <a:avLst/>
            <a:gdLst/>
            <a:ahLst/>
            <a:cxnLst/>
            <a:rect l="l" t="t" r="r" b="b"/>
            <a:pathLst>
              <a:path w="331470" h="262254">
                <a:moveTo>
                  <a:pt x="322694" y="0"/>
                </a:moveTo>
                <a:lnTo>
                  <a:pt x="331472" y="93137"/>
                </a:lnTo>
                <a:lnTo>
                  <a:pt x="324243" y="148402"/>
                </a:lnTo>
                <a:lnTo>
                  <a:pt x="291869" y="187594"/>
                </a:lnTo>
                <a:lnTo>
                  <a:pt x="225209" y="232511"/>
                </a:lnTo>
                <a:lnTo>
                  <a:pt x="144939" y="261988"/>
                </a:lnTo>
                <a:lnTo>
                  <a:pt x="72532" y="261804"/>
                </a:lnTo>
                <a:lnTo>
                  <a:pt x="20162" y="249113"/>
                </a:lnTo>
                <a:lnTo>
                  <a:pt x="0" y="241071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25658" y="4766348"/>
            <a:ext cx="336550" cy="267970"/>
          </a:xfrm>
          <a:custGeom>
            <a:avLst/>
            <a:gdLst/>
            <a:ahLst/>
            <a:cxnLst/>
            <a:rect l="l" t="t" r="r" b="b"/>
            <a:pathLst>
              <a:path w="336550" h="267970">
                <a:moveTo>
                  <a:pt x="328028" y="0"/>
                </a:moveTo>
                <a:lnTo>
                  <a:pt x="336116" y="91002"/>
                </a:lnTo>
                <a:lnTo>
                  <a:pt x="328628" y="145470"/>
                </a:lnTo>
                <a:lnTo>
                  <a:pt x="296399" y="185124"/>
                </a:lnTo>
                <a:lnTo>
                  <a:pt x="230263" y="231686"/>
                </a:lnTo>
                <a:lnTo>
                  <a:pt x="148802" y="262884"/>
                </a:lnTo>
                <a:lnTo>
                  <a:pt x="74702" y="267466"/>
                </a:lnTo>
                <a:lnTo>
                  <a:pt x="20817" y="259730"/>
                </a:lnTo>
                <a:lnTo>
                  <a:pt x="0" y="253974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37964" y="4778425"/>
            <a:ext cx="343535" cy="270510"/>
          </a:xfrm>
          <a:custGeom>
            <a:avLst/>
            <a:gdLst/>
            <a:ahLst/>
            <a:cxnLst/>
            <a:rect l="l" t="t" r="r" b="b"/>
            <a:pathLst>
              <a:path w="343535" h="270510">
                <a:moveTo>
                  <a:pt x="330492" y="0"/>
                </a:moveTo>
                <a:lnTo>
                  <a:pt x="343211" y="90459"/>
                </a:lnTo>
                <a:lnTo>
                  <a:pt x="336091" y="146224"/>
                </a:lnTo>
                <a:lnTo>
                  <a:pt x="298907" y="190345"/>
                </a:lnTo>
                <a:lnTo>
                  <a:pt x="221437" y="245871"/>
                </a:lnTo>
                <a:lnTo>
                  <a:pt x="141880" y="267628"/>
                </a:lnTo>
                <a:lnTo>
                  <a:pt x="70756" y="270297"/>
                </a:lnTo>
                <a:lnTo>
                  <a:pt x="19613" y="264274"/>
                </a:lnTo>
                <a:lnTo>
                  <a:pt x="0" y="259956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8223" y="4836172"/>
            <a:ext cx="331470" cy="262255"/>
          </a:xfrm>
          <a:custGeom>
            <a:avLst/>
            <a:gdLst/>
            <a:ahLst/>
            <a:cxnLst/>
            <a:rect l="l" t="t" r="r" b="b"/>
            <a:pathLst>
              <a:path w="331470" h="262254">
                <a:moveTo>
                  <a:pt x="322694" y="0"/>
                </a:moveTo>
                <a:lnTo>
                  <a:pt x="331457" y="93159"/>
                </a:lnTo>
                <a:lnTo>
                  <a:pt x="324221" y="148436"/>
                </a:lnTo>
                <a:lnTo>
                  <a:pt x="291844" y="187632"/>
                </a:lnTo>
                <a:lnTo>
                  <a:pt x="225183" y="232549"/>
                </a:lnTo>
                <a:lnTo>
                  <a:pt x="144923" y="262021"/>
                </a:lnTo>
                <a:lnTo>
                  <a:pt x="72524" y="261837"/>
                </a:lnTo>
                <a:lnTo>
                  <a:pt x="20159" y="249149"/>
                </a:lnTo>
                <a:lnTo>
                  <a:pt x="0" y="241109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85742" y="4845062"/>
            <a:ext cx="336550" cy="267970"/>
          </a:xfrm>
          <a:custGeom>
            <a:avLst/>
            <a:gdLst/>
            <a:ahLst/>
            <a:cxnLst/>
            <a:rect l="l" t="t" r="r" b="b"/>
            <a:pathLst>
              <a:path w="336550" h="267970">
                <a:moveTo>
                  <a:pt x="328028" y="0"/>
                </a:moveTo>
                <a:lnTo>
                  <a:pt x="336123" y="91009"/>
                </a:lnTo>
                <a:lnTo>
                  <a:pt x="328639" y="145481"/>
                </a:lnTo>
                <a:lnTo>
                  <a:pt x="296411" y="185137"/>
                </a:lnTo>
                <a:lnTo>
                  <a:pt x="230276" y="231698"/>
                </a:lnTo>
                <a:lnTo>
                  <a:pt x="148813" y="262910"/>
                </a:lnTo>
                <a:lnTo>
                  <a:pt x="74709" y="267495"/>
                </a:lnTo>
                <a:lnTo>
                  <a:pt x="20819" y="259757"/>
                </a:lnTo>
                <a:lnTo>
                  <a:pt x="0" y="253999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98048" y="4857165"/>
            <a:ext cx="343535" cy="270510"/>
          </a:xfrm>
          <a:custGeom>
            <a:avLst/>
            <a:gdLst/>
            <a:ahLst/>
            <a:cxnLst/>
            <a:rect l="l" t="t" r="r" b="b"/>
            <a:pathLst>
              <a:path w="343535" h="270510">
                <a:moveTo>
                  <a:pt x="330492" y="0"/>
                </a:moveTo>
                <a:lnTo>
                  <a:pt x="343204" y="90467"/>
                </a:lnTo>
                <a:lnTo>
                  <a:pt x="336080" y="146235"/>
                </a:lnTo>
                <a:lnTo>
                  <a:pt x="298895" y="190357"/>
                </a:lnTo>
                <a:lnTo>
                  <a:pt x="221424" y="245884"/>
                </a:lnTo>
                <a:lnTo>
                  <a:pt x="141880" y="267619"/>
                </a:lnTo>
                <a:lnTo>
                  <a:pt x="70759" y="270276"/>
                </a:lnTo>
                <a:lnTo>
                  <a:pt x="19615" y="264249"/>
                </a:lnTo>
                <a:lnTo>
                  <a:pt x="0" y="259930"/>
                </a:lnTo>
              </a:path>
            </a:pathLst>
          </a:custGeom>
          <a:ln w="79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79903" y="3128784"/>
            <a:ext cx="2247900" cy="2703195"/>
          </a:xfrm>
          <a:custGeom>
            <a:avLst/>
            <a:gdLst/>
            <a:ahLst/>
            <a:cxnLst/>
            <a:rect l="l" t="t" r="r" b="b"/>
            <a:pathLst>
              <a:path w="2247900" h="2703195">
                <a:moveTo>
                  <a:pt x="2113962" y="2599499"/>
                </a:moveTo>
                <a:lnTo>
                  <a:pt x="166302" y="2599499"/>
                </a:lnTo>
                <a:lnTo>
                  <a:pt x="119220" y="2607362"/>
                </a:lnTo>
                <a:lnTo>
                  <a:pt x="94298" y="2620730"/>
                </a:lnTo>
                <a:lnTo>
                  <a:pt x="83233" y="2649277"/>
                </a:lnTo>
                <a:lnTo>
                  <a:pt x="77720" y="2702674"/>
                </a:lnTo>
                <a:lnTo>
                  <a:pt x="2206011" y="2702674"/>
                </a:lnTo>
                <a:lnTo>
                  <a:pt x="2204573" y="2659092"/>
                </a:lnTo>
                <a:lnTo>
                  <a:pt x="2194505" y="2633818"/>
                </a:lnTo>
                <a:lnTo>
                  <a:pt x="2167178" y="2617177"/>
                </a:lnTo>
                <a:lnTo>
                  <a:pt x="2113962" y="2599499"/>
                </a:lnTo>
                <a:close/>
              </a:path>
              <a:path w="2247900" h="2703195">
                <a:moveTo>
                  <a:pt x="1969537" y="2496337"/>
                </a:moveTo>
                <a:lnTo>
                  <a:pt x="307844" y="2496337"/>
                </a:lnTo>
                <a:lnTo>
                  <a:pt x="307844" y="2599499"/>
                </a:lnTo>
                <a:lnTo>
                  <a:pt x="1969537" y="2599499"/>
                </a:lnTo>
                <a:lnTo>
                  <a:pt x="1969537" y="2496337"/>
                </a:lnTo>
                <a:close/>
              </a:path>
              <a:path w="2247900" h="2703195">
                <a:moveTo>
                  <a:pt x="1355620" y="642457"/>
                </a:moveTo>
                <a:lnTo>
                  <a:pt x="889629" y="642457"/>
                </a:lnTo>
                <a:lnTo>
                  <a:pt x="922054" y="655307"/>
                </a:lnTo>
                <a:lnTo>
                  <a:pt x="926444" y="760903"/>
                </a:lnTo>
                <a:lnTo>
                  <a:pt x="945265" y="815611"/>
                </a:lnTo>
                <a:lnTo>
                  <a:pt x="994140" y="836988"/>
                </a:lnTo>
                <a:lnTo>
                  <a:pt x="1088691" y="842594"/>
                </a:lnTo>
                <a:lnTo>
                  <a:pt x="1088691" y="1517103"/>
                </a:lnTo>
                <a:lnTo>
                  <a:pt x="1054840" y="1526472"/>
                </a:lnTo>
                <a:lnTo>
                  <a:pt x="1038100" y="1538524"/>
                </a:lnTo>
                <a:lnTo>
                  <a:pt x="1033562" y="1561293"/>
                </a:lnTo>
                <a:lnTo>
                  <a:pt x="1036316" y="1602816"/>
                </a:lnTo>
                <a:lnTo>
                  <a:pt x="1035774" y="1612014"/>
                </a:lnTo>
                <a:lnTo>
                  <a:pt x="1037913" y="1634750"/>
                </a:lnTo>
                <a:lnTo>
                  <a:pt x="1048382" y="1663734"/>
                </a:lnTo>
                <a:lnTo>
                  <a:pt x="1072828" y="1691678"/>
                </a:lnTo>
                <a:lnTo>
                  <a:pt x="1050322" y="1717004"/>
                </a:lnTo>
                <a:lnTo>
                  <a:pt x="1029799" y="1762040"/>
                </a:lnTo>
                <a:lnTo>
                  <a:pt x="1012715" y="1818451"/>
                </a:lnTo>
                <a:lnTo>
                  <a:pt x="1000525" y="1877902"/>
                </a:lnTo>
                <a:lnTo>
                  <a:pt x="994686" y="1932059"/>
                </a:lnTo>
                <a:lnTo>
                  <a:pt x="996654" y="1972589"/>
                </a:lnTo>
                <a:lnTo>
                  <a:pt x="1001352" y="2006567"/>
                </a:lnTo>
                <a:lnTo>
                  <a:pt x="1005526" y="2052564"/>
                </a:lnTo>
                <a:lnTo>
                  <a:pt x="1010591" y="2106278"/>
                </a:lnTo>
                <a:lnTo>
                  <a:pt x="1017963" y="2163405"/>
                </a:lnTo>
                <a:lnTo>
                  <a:pt x="1029056" y="2219643"/>
                </a:lnTo>
                <a:lnTo>
                  <a:pt x="1045285" y="2270688"/>
                </a:lnTo>
                <a:lnTo>
                  <a:pt x="1068066" y="2312238"/>
                </a:lnTo>
                <a:lnTo>
                  <a:pt x="1049710" y="2321365"/>
                </a:lnTo>
                <a:lnTo>
                  <a:pt x="1040285" y="2331681"/>
                </a:lnTo>
                <a:lnTo>
                  <a:pt x="1036812" y="2349732"/>
                </a:lnTo>
                <a:lnTo>
                  <a:pt x="1036316" y="2382062"/>
                </a:lnTo>
                <a:lnTo>
                  <a:pt x="515756" y="2382062"/>
                </a:lnTo>
                <a:lnTo>
                  <a:pt x="515756" y="2496337"/>
                </a:lnTo>
                <a:lnTo>
                  <a:pt x="1719690" y="2496337"/>
                </a:lnTo>
                <a:lnTo>
                  <a:pt x="1719690" y="2383650"/>
                </a:lnTo>
                <a:lnTo>
                  <a:pt x="1244228" y="2383650"/>
                </a:lnTo>
                <a:lnTo>
                  <a:pt x="1244396" y="2369620"/>
                </a:lnTo>
                <a:lnTo>
                  <a:pt x="1239659" y="2352314"/>
                </a:lnTo>
                <a:lnTo>
                  <a:pt x="1229269" y="2333220"/>
                </a:lnTo>
                <a:lnTo>
                  <a:pt x="1212478" y="2313825"/>
                </a:lnTo>
                <a:lnTo>
                  <a:pt x="1234878" y="2271274"/>
                </a:lnTo>
                <a:lnTo>
                  <a:pt x="1253043" y="2224662"/>
                </a:lnTo>
                <a:lnTo>
                  <a:pt x="1267238" y="2174166"/>
                </a:lnTo>
                <a:lnTo>
                  <a:pt x="1277728" y="2119965"/>
                </a:lnTo>
                <a:lnTo>
                  <a:pt x="1284778" y="2062234"/>
                </a:lnTo>
                <a:lnTo>
                  <a:pt x="1288652" y="2001151"/>
                </a:lnTo>
                <a:lnTo>
                  <a:pt x="1288287" y="1948085"/>
                </a:lnTo>
                <a:lnTo>
                  <a:pt x="1283562" y="1896655"/>
                </a:lnTo>
                <a:lnTo>
                  <a:pt x="1275172" y="1847333"/>
                </a:lnTo>
                <a:lnTo>
                  <a:pt x="1263809" y="1800591"/>
                </a:lnTo>
                <a:lnTo>
                  <a:pt x="1250168" y="1756904"/>
                </a:lnTo>
                <a:lnTo>
                  <a:pt x="1234943" y="1716741"/>
                </a:lnTo>
                <a:lnTo>
                  <a:pt x="1218828" y="1680578"/>
                </a:lnTo>
                <a:lnTo>
                  <a:pt x="1254086" y="1609304"/>
                </a:lnTo>
                <a:lnTo>
                  <a:pt x="1262863" y="1568683"/>
                </a:lnTo>
                <a:lnTo>
                  <a:pt x="1242482" y="1543537"/>
                </a:lnTo>
                <a:lnTo>
                  <a:pt x="1190265" y="1518691"/>
                </a:lnTo>
                <a:lnTo>
                  <a:pt x="1190265" y="844168"/>
                </a:lnTo>
                <a:lnTo>
                  <a:pt x="1229679" y="831568"/>
                </a:lnTo>
                <a:lnTo>
                  <a:pt x="1295396" y="791494"/>
                </a:lnTo>
                <a:lnTo>
                  <a:pt x="1326752" y="752119"/>
                </a:lnTo>
                <a:lnTo>
                  <a:pt x="1351029" y="712786"/>
                </a:lnTo>
                <a:lnTo>
                  <a:pt x="1360280" y="681489"/>
                </a:lnTo>
                <a:lnTo>
                  <a:pt x="1355620" y="642457"/>
                </a:lnTo>
                <a:close/>
              </a:path>
              <a:path w="2247900" h="2703195">
                <a:moveTo>
                  <a:pt x="79711" y="612165"/>
                </a:moveTo>
                <a:lnTo>
                  <a:pt x="21750" y="653486"/>
                </a:lnTo>
                <a:lnTo>
                  <a:pt x="1520" y="696569"/>
                </a:lnTo>
                <a:lnTo>
                  <a:pt x="0" y="731572"/>
                </a:lnTo>
                <a:lnTo>
                  <a:pt x="6358" y="757999"/>
                </a:lnTo>
                <a:lnTo>
                  <a:pt x="57470" y="818569"/>
                </a:lnTo>
                <a:lnTo>
                  <a:pt x="111885" y="848659"/>
                </a:lnTo>
                <a:lnTo>
                  <a:pt x="191982" y="875918"/>
                </a:lnTo>
                <a:lnTo>
                  <a:pt x="323317" y="906769"/>
                </a:lnTo>
                <a:lnTo>
                  <a:pt x="415370" y="902504"/>
                </a:lnTo>
                <a:lnTo>
                  <a:pt x="511588" y="850031"/>
                </a:lnTo>
                <a:lnTo>
                  <a:pt x="619560" y="764621"/>
                </a:lnTo>
                <a:lnTo>
                  <a:pt x="285232" y="764621"/>
                </a:lnTo>
                <a:lnTo>
                  <a:pt x="198332" y="761644"/>
                </a:lnTo>
                <a:lnTo>
                  <a:pt x="206237" y="734939"/>
                </a:lnTo>
                <a:lnTo>
                  <a:pt x="206855" y="703918"/>
                </a:lnTo>
                <a:lnTo>
                  <a:pt x="197655" y="670813"/>
                </a:lnTo>
                <a:lnTo>
                  <a:pt x="176107" y="637857"/>
                </a:lnTo>
                <a:lnTo>
                  <a:pt x="123060" y="612556"/>
                </a:lnTo>
                <a:lnTo>
                  <a:pt x="79711" y="612165"/>
                </a:lnTo>
                <a:close/>
              </a:path>
              <a:path w="2247900" h="2703195">
                <a:moveTo>
                  <a:pt x="819933" y="457168"/>
                </a:moveTo>
                <a:lnTo>
                  <a:pt x="761755" y="458508"/>
                </a:lnTo>
                <a:lnTo>
                  <a:pt x="699274" y="465156"/>
                </a:lnTo>
                <a:lnTo>
                  <a:pt x="662763" y="477954"/>
                </a:lnTo>
                <a:lnTo>
                  <a:pt x="619507" y="503184"/>
                </a:lnTo>
                <a:lnTo>
                  <a:pt x="567083" y="545431"/>
                </a:lnTo>
                <a:lnTo>
                  <a:pt x="409031" y="702724"/>
                </a:lnTo>
                <a:lnTo>
                  <a:pt x="345942" y="749742"/>
                </a:lnTo>
                <a:lnTo>
                  <a:pt x="285232" y="764621"/>
                </a:lnTo>
                <a:lnTo>
                  <a:pt x="619560" y="764621"/>
                </a:lnTo>
                <a:lnTo>
                  <a:pt x="655418" y="736257"/>
                </a:lnTo>
                <a:lnTo>
                  <a:pt x="696442" y="710091"/>
                </a:lnTo>
                <a:lnTo>
                  <a:pt x="745004" y="683528"/>
                </a:lnTo>
                <a:lnTo>
                  <a:pt x="796475" y="660668"/>
                </a:lnTo>
                <a:lnTo>
                  <a:pt x="846226" y="645611"/>
                </a:lnTo>
                <a:lnTo>
                  <a:pt x="889629" y="642457"/>
                </a:lnTo>
                <a:lnTo>
                  <a:pt x="1355620" y="642457"/>
                </a:lnTo>
                <a:lnTo>
                  <a:pt x="1355549" y="641860"/>
                </a:lnTo>
                <a:lnTo>
                  <a:pt x="1337877" y="577532"/>
                </a:lnTo>
                <a:lnTo>
                  <a:pt x="1380142" y="554119"/>
                </a:lnTo>
                <a:lnTo>
                  <a:pt x="1421571" y="538401"/>
                </a:lnTo>
                <a:lnTo>
                  <a:pt x="1465519" y="529309"/>
                </a:lnTo>
                <a:lnTo>
                  <a:pt x="1515336" y="525779"/>
                </a:lnTo>
                <a:lnTo>
                  <a:pt x="2086424" y="525779"/>
                </a:lnTo>
                <a:lnTo>
                  <a:pt x="2115797" y="510494"/>
                </a:lnTo>
                <a:lnTo>
                  <a:pt x="2154429" y="482145"/>
                </a:lnTo>
                <a:lnTo>
                  <a:pt x="2178323" y="458508"/>
                </a:lnTo>
                <a:lnTo>
                  <a:pt x="971254" y="458508"/>
                </a:lnTo>
                <a:lnTo>
                  <a:pt x="889121" y="457317"/>
                </a:lnTo>
                <a:lnTo>
                  <a:pt x="819933" y="457168"/>
                </a:lnTo>
                <a:close/>
              </a:path>
              <a:path w="2247900" h="2703195">
                <a:moveTo>
                  <a:pt x="2086424" y="525779"/>
                </a:moveTo>
                <a:lnTo>
                  <a:pt x="1515336" y="525779"/>
                </a:lnTo>
                <a:lnTo>
                  <a:pt x="1574377" y="526745"/>
                </a:lnTo>
                <a:lnTo>
                  <a:pt x="1615084" y="530530"/>
                </a:lnTo>
                <a:lnTo>
                  <a:pt x="1656608" y="537384"/>
                </a:lnTo>
                <a:lnTo>
                  <a:pt x="1744193" y="554718"/>
                </a:lnTo>
                <a:lnTo>
                  <a:pt x="1791296" y="562408"/>
                </a:lnTo>
                <a:lnTo>
                  <a:pt x="1841301" y="567587"/>
                </a:lnTo>
                <a:lnTo>
                  <a:pt x="1894729" y="568860"/>
                </a:lnTo>
                <a:lnTo>
                  <a:pt x="1952100" y="564832"/>
                </a:lnTo>
                <a:lnTo>
                  <a:pt x="2015382" y="552976"/>
                </a:lnTo>
                <a:lnTo>
                  <a:pt x="2069698" y="534484"/>
                </a:lnTo>
                <a:lnTo>
                  <a:pt x="2086424" y="525779"/>
                </a:lnTo>
                <a:close/>
              </a:path>
              <a:path w="2247900" h="2703195">
                <a:moveTo>
                  <a:pt x="1141053" y="0"/>
                </a:moveTo>
                <a:lnTo>
                  <a:pt x="1086500" y="16189"/>
                </a:lnTo>
                <a:lnTo>
                  <a:pt x="1056941" y="63334"/>
                </a:lnTo>
                <a:lnTo>
                  <a:pt x="1056484" y="87685"/>
                </a:lnTo>
                <a:lnTo>
                  <a:pt x="1059144" y="103406"/>
                </a:lnTo>
                <a:lnTo>
                  <a:pt x="1067453" y="117341"/>
                </a:lnTo>
                <a:lnTo>
                  <a:pt x="1083941" y="136334"/>
                </a:lnTo>
                <a:lnTo>
                  <a:pt x="1084386" y="138144"/>
                </a:lnTo>
                <a:lnTo>
                  <a:pt x="1085127" y="150817"/>
                </a:lnTo>
                <a:lnTo>
                  <a:pt x="1085275" y="185213"/>
                </a:lnTo>
                <a:lnTo>
                  <a:pt x="1083941" y="252196"/>
                </a:lnTo>
                <a:lnTo>
                  <a:pt x="1061642" y="272379"/>
                </a:lnTo>
                <a:lnTo>
                  <a:pt x="1042471" y="300597"/>
                </a:lnTo>
                <a:lnTo>
                  <a:pt x="1015863" y="356193"/>
                </a:lnTo>
                <a:lnTo>
                  <a:pt x="971254" y="458508"/>
                </a:lnTo>
                <a:lnTo>
                  <a:pt x="2178323" y="458508"/>
                </a:lnTo>
                <a:lnTo>
                  <a:pt x="2186342" y="450574"/>
                </a:lnTo>
                <a:lnTo>
                  <a:pt x="2212287" y="416920"/>
                </a:lnTo>
                <a:lnTo>
                  <a:pt x="2217589" y="408068"/>
                </a:lnTo>
                <a:lnTo>
                  <a:pt x="1949867" y="408068"/>
                </a:lnTo>
                <a:lnTo>
                  <a:pt x="1897123" y="404193"/>
                </a:lnTo>
                <a:lnTo>
                  <a:pt x="1873216" y="399783"/>
                </a:lnTo>
                <a:lnTo>
                  <a:pt x="1274390" y="399783"/>
                </a:lnTo>
                <a:lnTo>
                  <a:pt x="1253469" y="347725"/>
                </a:lnTo>
                <a:lnTo>
                  <a:pt x="1237898" y="316652"/>
                </a:lnTo>
                <a:lnTo>
                  <a:pt x="1219939" y="294212"/>
                </a:lnTo>
                <a:lnTo>
                  <a:pt x="1191853" y="268058"/>
                </a:lnTo>
                <a:lnTo>
                  <a:pt x="1193428" y="122046"/>
                </a:lnTo>
                <a:lnTo>
                  <a:pt x="1202531" y="113744"/>
                </a:lnTo>
                <a:lnTo>
                  <a:pt x="1209104" y="102017"/>
                </a:lnTo>
                <a:lnTo>
                  <a:pt x="1214189" y="85229"/>
                </a:lnTo>
                <a:lnTo>
                  <a:pt x="1218828" y="61747"/>
                </a:lnTo>
                <a:lnTo>
                  <a:pt x="1214260" y="36695"/>
                </a:lnTo>
                <a:lnTo>
                  <a:pt x="1195414" y="17181"/>
                </a:lnTo>
                <a:lnTo>
                  <a:pt x="1168830" y="4513"/>
                </a:lnTo>
                <a:lnTo>
                  <a:pt x="1141053" y="0"/>
                </a:lnTo>
                <a:close/>
              </a:path>
              <a:path w="2247900" h="2703195">
                <a:moveTo>
                  <a:pt x="2155237" y="206159"/>
                </a:moveTo>
                <a:lnTo>
                  <a:pt x="2109894" y="211136"/>
                </a:lnTo>
                <a:lnTo>
                  <a:pt x="2077991" y="233161"/>
                </a:lnTo>
                <a:lnTo>
                  <a:pt x="2058582" y="266542"/>
                </a:lnTo>
                <a:lnTo>
                  <a:pt x="2050724" y="305586"/>
                </a:lnTo>
                <a:lnTo>
                  <a:pt x="2053473" y="344602"/>
                </a:lnTo>
                <a:lnTo>
                  <a:pt x="2065883" y="377898"/>
                </a:lnTo>
                <a:lnTo>
                  <a:pt x="2087012" y="399783"/>
                </a:lnTo>
                <a:lnTo>
                  <a:pt x="2012357" y="406809"/>
                </a:lnTo>
                <a:lnTo>
                  <a:pt x="1949867" y="408068"/>
                </a:lnTo>
                <a:lnTo>
                  <a:pt x="2217589" y="408068"/>
                </a:lnTo>
                <a:lnTo>
                  <a:pt x="2233012" y="382320"/>
                </a:lnTo>
                <a:lnTo>
                  <a:pt x="2247477" y="332920"/>
                </a:lnTo>
                <a:lnTo>
                  <a:pt x="2247008" y="286490"/>
                </a:lnTo>
                <a:lnTo>
                  <a:pt x="2231528" y="247144"/>
                </a:lnTo>
                <a:lnTo>
                  <a:pt x="2200963" y="218995"/>
                </a:lnTo>
                <a:lnTo>
                  <a:pt x="2155237" y="206159"/>
                </a:lnTo>
                <a:close/>
              </a:path>
              <a:path w="2247900" h="2703195">
                <a:moveTo>
                  <a:pt x="1555032" y="300349"/>
                </a:moveTo>
                <a:lnTo>
                  <a:pt x="1501548" y="303375"/>
                </a:lnTo>
                <a:lnTo>
                  <a:pt x="1457281" y="313954"/>
                </a:lnTo>
                <a:lnTo>
                  <a:pt x="1420897" y="328837"/>
                </a:lnTo>
                <a:lnTo>
                  <a:pt x="1366452" y="358520"/>
                </a:lnTo>
                <a:lnTo>
                  <a:pt x="1335546" y="374339"/>
                </a:lnTo>
                <a:lnTo>
                  <a:pt x="1315654" y="383909"/>
                </a:lnTo>
                <a:lnTo>
                  <a:pt x="1298146" y="391101"/>
                </a:lnTo>
                <a:lnTo>
                  <a:pt x="1274390" y="399783"/>
                </a:lnTo>
                <a:lnTo>
                  <a:pt x="1873216" y="399783"/>
                </a:lnTo>
                <a:lnTo>
                  <a:pt x="1811204" y="383570"/>
                </a:lnTo>
                <a:lnTo>
                  <a:pt x="1773193" y="368088"/>
                </a:lnTo>
                <a:lnTo>
                  <a:pt x="1735256" y="350002"/>
                </a:lnTo>
                <a:lnTo>
                  <a:pt x="1694976" y="329945"/>
                </a:lnTo>
                <a:lnTo>
                  <a:pt x="1619064" y="308123"/>
                </a:lnTo>
                <a:lnTo>
                  <a:pt x="1555032" y="30034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79901" y="3128784"/>
            <a:ext cx="2247900" cy="2703195"/>
          </a:xfrm>
          <a:custGeom>
            <a:avLst/>
            <a:gdLst/>
            <a:ahLst/>
            <a:cxnLst/>
            <a:rect l="l" t="t" r="r" b="b"/>
            <a:pathLst>
              <a:path w="2247900" h="2703195">
                <a:moveTo>
                  <a:pt x="1274392" y="399783"/>
                </a:moveTo>
                <a:lnTo>
                  <a:pt x="1315656" y="383909"/>
                </a:lnTo>
                <a:lnTo>
                  <a:pt x="1366455" y="358520"/>
                </a:lnTo>
                <a:lnTo>
                  <a:pt x="1391067" y="344775"/>
                </a:lnTo>
                <a:lnTo>
                  <a:pt x="1420899" y="328837"/>
                </a:lnTo>
                <a:lnTo>
                  <a:pt x="1457283" y="313954"/>
                </a:lnTo>
                <a:lnTo>
                  <a:pt x="1501551" y="303375"/>
                </a:lnTo>
                <a:lnTo>
                  <a:pt x="1555035" y="300349"/>
                </a:lnTo>
                <a:lnTo>
                  <a:pt x="1619066" y="308123"/>
                </a:lnTo>
                <a:lnTo>
                  <a:pt x="1694978" y="329945"/>
                </a:lnTo>
                <a:lnTo>
                  <a:pt x="1735258" y="350002"/>
                </a:lnTo>
                <a:lnTo>
                  <a:pt x="1773195" y="368088"/>
                </a:lnTo>
                <a:lnTo>
                  <a:pt x="1811207" y="383570"/>
                </a:lnTo>
                <a:lnTo>
                  <a:pt x="1851711" y="395816"/>
                </a:lnTo>
                <a:lnTo>
                  <a:pt x="1897126" y="404193"/>
                </a:lnTo>
                <a:lnTo>
                  <a:pt x="1949869" y="408068"/>
                </a:lnTo>
                <a:lnTo>
                  <a:pt x="2012360" y="406809"/>
                </a:lnTo>
                <a:lnTo>
                  <a:pt x="2087015" y="399783"/>
                </a:lnTo>
                <a:lnTo>
                  <a:pt x="2065886" y="377898"/>
                </a:lnTo>
                <a:lnTo>
                  <a:pt x="2053475" y="344602"/>
                </a:lnTo>
                <a:lnTo>
                  <a:pt x="2050727" y="305586"/>
                </a:lnTo>
                <a:lnTo>
                  <a:pt x="2058585" y="266542"/>
                </a:lnTo>
                <a:lnTo>
                  <a:pt x="2077993" y="233161"/>
                </a:lnTo>
                <a:lnTo>
                  <a:pt x="2109897" y="211136"/>
                </a:lnTo>
                <a:lnTo>
                  <a:pt x="2155239" y="206159"/>
                </a:lnTo>
                <a:lnTo>
                  <a:pt x="2200966" y="218995"/>
                </a:lnTo>
                <a:lnTo>
                  <a:pt x="2231531" y="247144"/>
                </a:lnTo>
                <a:lnTo>
                  <a:pt x="2247010" y="286490"/>
                </a:lnTo>
                <a:lnTo>
                  <a:pt x="2247479" y="332920"/>
                </a:lnTo>
                <a:lnTo>
                  <a:pt x="2233014" y="382320"/>
                </a:lnTo>
                <a:lnTo>
                  <a:pt x="2212289" y="416920"/>
                </a:lnTo>
                <a:lnTo>
                  <a:pt x="2186345" y="450574"/>
                </a:lnTo>
                <a:lnTo>
                  <a:pt x="2154431" y="482145"/>
                </a:lnTo>
                <a:lnTo>
                  <a:pt x="2115799" y="510494"/>
                </a:lnTo>
                <a:lnTo>
                  <a:pt x="2069700" y="534484"/>
                </a:lnTo>
                <a:lnTo>
                  <a:pt x="2015384" y="552976"/>
                </a:lnTo>
                <a:lnTo>
                  <a:pt x="1952103" y="564832"/>
                </a:lnTo>
                <a:lnTo>
                  <a:pt x="1894731" y="568860"/>
                </a:lnTo>
                <a:lnTo>
                  <a:pt x="1841304" y="567587"/>
                </a:lnTo>
                <a:lnTo>
                  <a:pt x="1791299" y="562408"/>
                </a:lnTo>
                <a:lnTo>
                  <a:pt x="1744196" y="554718"/>
                </a:lnTo>
                <a:lnTo>
                  <a:pt x="1699473" y="545912"/>
                </a:lnTo>
                <a:lnTo>
                  <a:pt x="1656610" y="537384"/>
                </a:lnTo>
                <a:lnTo>
                  <a:pt x="1615086" y="530530"/>
                </a:lnTo>
                <a:lnTo>
                  <a:pt x="1574379" y="526745"/>
                </a:lnTo>
                <a:lnTo>
                  <a:pt x="1515338" y="525779"/>
                </a:lnTo>
                <a:lnTo>
                  <a:pt x="1465521" y="529309"/>
                </a:lnTo>
                <a:lnTo>
                  <a:pt x="1421574" y="538401"/>
                </a:lnTo>
                <a:lnTo>
                  <a:pt x="1380144" y="554119"/>
                </a:lnTo>
                <a:lnTo>
                  <a:pt x="1337880" y="577532"/>
                </a:lnTo>
                <a:lnTo>
                  <a:pt x="1355551" y="641860"/>
                </a:lnTo>
                <a:lnTo>
                  <a:pt x="1360283" y="681489"/>
                </a:lnTo>
                <a:lnTo>
                  <a:pt x="1326755" y="752119"/>
                </a:lnTo>
                <a:lnTo>
                  <a:pt x="1295399" y="791494"/>
                </a:lnTo>
                <a:lnTo>
                  <a:pt x="1263883" y="815994"/>
                </a:lnTo>
                <a:lnTo>
                  <a:pt x="1190268" y="844168"/>
                </a:lnTo>
                <a:lnTo>
                  <a:pt x="1190268" y="1518691"/>
                </a:lnTo>
                <a:lnTo>
                  <a:pt x="1242485" y="1543537"/>
                </a:lnTo>
                <a:lnTo>
                  <a:pt x="1262866" y="1568683"/>
                </a:lnTo>
                <a:lnTo>
                  <a:pt x="1254088" y="1609304"/>
                </a:lnTo>
                <a:lnTo>
                  <a:pt x="1218830" y="1680578"/>
                </a:lnTo>
                <a:lnTo>
                  <a:pt x="1234945" y="1716741"/>
                </a:lnTo>
                <a:lnTo>
                  <a:pt x="1250170" y="1756904"/>
                </a:lnTo>
                <a:lnTo>
                  <a:pt x="1263811" y="1800591"/>
                </a:lnTo>
                <a:lnTo>
                  <a:pt x="1275174" y="1847333"/>
                </a:lnTo>
                <a:lnTo>
                  <a:pt x="1283565" y="1896655"/>
                </a:lnTo>
                <a:lnTo>
                  <a:pt x="1288290" y="1948085"/>
                </a:lnTo>
                <a:lnTo>
                  <a:pt x="1288655" y="2001151"/>
                </a:lnTo>
                <a:lnTo>
                  <a:pt x="1284780" y="2062234"/>
                </a:lnTo>
                <a:lnTo>
                  <a:pt x="1277731" y="2119965"/>
                </a:lnTo>
                <a:lnTo>
                  <a:pt x="1267241" y="2174166"/>
                </a:lnTo>
                <a:lnTo>
                  <a:pt x="1253046" y="2224662"/>
                </a:lnTo>
                <a:lnTo>
                  <a:pt x="1234880" y="2271274"/>
                </a:lnTo>
                <a:lnTo>
                  <a:pt x="1212480" y="2313825"/>
                </a:lnTo>
                <a:lnTo>
                  <a:pt x="1229271" y="2333220"/>
                </a:lnTo>
                <a:lnTo>
                  <a:pt x="1239661" y="2352314"/>
                </a:lnTo>
                <a:lnTo>
                  <a:pt x="1244398" y="2369620"/>
                </a:lnTo>
                <a:lnTo>
                  <a:pt x="1244230" y="2383650"/>
                </a:lnTo>
                <a:lnTo>
                  <a:pt x="1719693" y="2383650"/>
                </a:lnTo>
                <a:lnTo>
                  <a:pt x="1719693" y="2496337"/>
                </a:lnTo>
                <a:lnTo>
                  <a:pt x="1969540" y="2496337"/>
                </a:lnTo>
                <a:lnTo>
                  <a:pt x="1969540" y="2599499"/>
                </a:lnTo>
                <a:lnTo>
                  <a:pt x="2113964" y="2599499"/>
                </a:lnTo>
                <a:lnTo>
                  <a:pt x="2167180" y="2617177"/>
                </a:lnTo>
                <a:lnTo>
                  <a:pt x="2194507" y="2633818"/>
                </a:lnTo>
                <a:lnTo>
                  <a:pt x="2204575" y="2659092"/>
                </a:lnTo>
                <a:lnTo>
                  <a:pt x="2206014" y="2702674"/>
                </a:lnTo>
                <a:lnTo>
                  <a:pt x="77722" y="2702674"/>
                </a:lnTo>
                <a:lnTo>
                  <a:pt x="83235" y="2649277"/>
                </a:lnTo>
                <a:lnTo>
                  <a:pt x="94301" y="2620730"/>
                </a:lnTo>
                <a:lnTo>
                  <a:pt x="119222" y="2607362"/>
                </a:lnTo>
                <a:lnTo>
                  <a:pt x="166305" y="2599499"/>
                </a:lnTo>
                <a:lnTo>
                  <a:pt x="307846" y="2599499"/>
                </a:lnTo>
                <a:lnTo>
                  <a:pt x="307846" y="2496337"/>
                </a:lnTo>
                <a:lnTo>
                  <a:pt x="515758" y="2496337"/>
                </a:lnTo>
                <a:lnTo>
                  <a:pt x="515758" y="2382062"/>
                </a:lnTo>
                <a:lnTo>
                  <a:pt x="1036318" y="2382062"/>
                </a:lnTo>
                <a:lnTo>
                  <a:pt x="1036814" y="2349732"/>
                </a:lnTo>
                <a:lnTo>
                  <a:pt x="1040287" y="2331681"/>
                </a:lnTo>
                <a:lnTo>
                  <a:pt x="1049713" y="2321365"/>
                </a:lnTo>
                <a:lnTo>
                  <a:pt x="1068068" y="2312238"/>
                </a:lnTo>
                <a:lnTo>
                  <a:pt x="1045287" y="2270688"/>
                </a:lnTo>
                <a:lnTo>
                  <a:pt x="1029058" y="2219643"/>
                </a:lnTo>
                <a:lnTo>
                  <a:pt x="1017965" y="2163405"/>
                </a:lnTo>
                <a:lnTo>
                  <a:pt x="1010594" y="2106278"/>
                </a:lnTo>
                <a:lnTo>
                  <a:pt x="1005529" y="2052564"/>
                </a:lnTo>
                <a:lnTo>
                  <a:pt x="1001354" y="2006567"/>
                </a:lnTo>
                <a:lnTo>
                  <a:pt x="996656" y="1972589"/>
                </a:lnTo>
                <a:lnTo>
                  <a:pt x="994688" y="1932059"/>
                </a:lnTo>
                <a:lnTo>
                  <a:pt x="1000527" y="1877902"/>
                </a:lnTo>
                <a:lnTo>
                  <a:pt x="1012717" y="1818451"/>
                </a:lnTo>
                <a:lnTo>
                  <a:pt x="1029801" y="1762040"/>
                </a:lnTo>
                <a:lnTo>
                  <a:pt x="1050325" y="1717004"/>
                </a:lnTo>
                <a:lnTo>
                  <a:pt x="1072831" y="1691678"/>
                </a:lnTo>
                <a:lnTo>
                  <a:pt x="1048384" y="1663734"/>
                </a:lnTo>
                <a:lnTo>
                  <a:pt x="1037915" y="1634750"/>
                </a:lnTo>
                <a:lnTo>
                  <a:pt x="1035776" y="1612014"/>
                </a:lnTo>
                <a:lnTo>
                  <a:pt x="1036318" y="1602816"/>
                </a:lnTo>
                <a:lnTo>
                  <a:pt x="1033565" y="1561293"/>
                </a:lnTo>
                <a:lnTo>
                  <a:pt x="1038103" y="1538524"/>
                </a:lnTo>
                <a:lnTo>
                  <a:pt x="1054842" y="1526472"/>
                </a:lnTo>
                <a:lnTo>
                  <a:pt x="1088693" y="1517103"/>
                </a:lnTo>
                <a:lnTo>
                  <a:pt x="1088693" y="842594"/>
                </a:lnTo>
                <a:lnTo>
                  <a:pt x="994142" y="836988"/>
                </a:lnTo>
                <a:lnTo>
                  <a:pt x="945267" y="815611"/>
                </a:lnTo>
                <a:lnTo>
                  <a:pt x="926446" y="760903"/>
                </a:lnTo>
                <a:lnTo>
                  <a:pt x="922056" y="655307"/>
                </a:lnTo>
                <a:lnTo>
                  <a:pt x="889631" y="642457"/>
                </a:lnTo>
                <a:lnTo>
                  <a:pt x="846228" y="645611"/>
                </a:lnTo>
                <a:lnTo>
                  <a:pt x="796477" y="660668"/>
                </a:lnTo>
                <a:lnTo>
                  <a:pt x="745006" y="683528"/>
                </a:lnTo>
                <a:lnTo>
                  <a:pt x="696444" y="710091"/>
                </a:lnTo>
                <a:lnTo>
                  <a:pt x="655420" y="736257"/>
                </a:lnTo>
                <a:lnTo>
                  <a:pt x="511590" y="850031"/>
                </a:lnTo>
                <a:lnTo>
                  <a:pt x="415372" y="902504"/>
                </a:lnTo>
                <a:lnTo>
                  <a:pt x="323319" y="906769"/>
                </a:lnTo>
                <a:lnTo>
                  <a:pt x="191984" y="875918"/>
                </a:lnTo>
                <a:lnTo>
                  <a:pt x="111887" y="848659"/>
                </a:lnTo>
                <a:lnTo>
                  <a:pt x="57472" y="818569"/>
                </a:lnTo>
                <a:lnTo>
                  <a:pt x="23907" y="787673"/>
                </a:lnTo>
                <a:lnTo>
                  <a:pt x="2" y="731572"/>
                </a:lnTo>
                <a:lnTo>
                  <a:pt x="0" y="710420"/>
                </a:lnTo>
                <a:lnTo>
                  <a:pt x="1522" y="696569"/>
                </a:lnTo>
                <a:lnTo>
                  <a:pt x="6965" y="678886"/>
                </a:lnTo>
                <a:lnTo>
                  <a:pt x="21752" y="653486"/>
                </a:lnTo>
                <a:lnTo>
                  <a:pt x="45972" y="628527"/>
                </a:lnTo>
                <a:lnTo>
                  <a:pt x="79713" y="612165"/>
                </a:lnTo>
                <a:lnTo>
                  <a:pt x="123062" y="612556"/>
                </a:lnTo>
                <a:lnTo>
                  <a:pt x="176109" y="637857"/>
                </a:lnTo>
                <a:lnTo>
                  <a:pt x="197657" y="670813"/>
                </a:lnTo>
                <a:lnTo>
                  <a:pt x="206240" y="734939"/>
                </a:lnTo>
                <a:lnTo>
                  <a:pt x="198334" y="761644"/>
                </a:lnTo>
                <a:lnTo>
                  <a:pt x="285235" y="764621"/>
                </a:lnTo>
                <a:lnTo>
                  <a:pt x="345945" y="749742"/>
                </a:lnTo>
                <a:lnTo>
                  <a:pt x="409034" y="702724"/>
                </a:lnTo>
                <a:lnTo>
                  <a:pt x="503071" y="609282"/>
                </a:lnTo>
                <a:lnTo>
                  <a:pt x="567086" y="545431"/>
                </a:lnTo>
                <a:lnTo>
                  <a:pt x="619509" y="503184"/>
                </a:lnTo>
                <a:lnTo>
                  <a:pt x="662765" y="477954"/>
                </a:lnTo>
                <a:lnTo>
                  <a:pt x="699276" y="465156"/>
                </a:lnTo>
                <a:lnTo>
                  <a:pt x="761757" y="458508"/>
                </a:lnTo>
                <a:lnTo>
                  <a:pt x="819935" y="457168"/>
                </a:lnTo>
                <a:lnTo>
                  <a:pt x="889124" y="457317"/>
                </a:lnTo>
                <a:lnTo>
                  <a:pt x="947003" y="458061"/>
                </a:lnTo>
                <a:lnTo>
                  <a:pt x="971256" y="458508"/>
                </a:lnTo>
                <a:lnTo>
                  <a:pt x="1015865" y="356193"/>
                </a:lnTo>
                <a:lnTo>
                  <a:pt x="1042473" y="300597"/>
                </a:lnTo>
                <a:lnTo>
                  <a:pt x="1061644" y="272379"/>
                </a:lnTo>
                <a:lnTo>
                  <a:pt x="1083943" y="252196"/>
                </a:lnTo>
                <a:lnTo>
                  <a:pt x="1085277" y="185213"/>
                </a:lnTo>
                <a:lnTo>
                  <a:pt x="1085129" y="150817"/>
                </a:lnTo>
                <a:lnTo>
                  <a:pt x="1084388" y="138144"/>
                </a:lnTo>
                <a:lnTo>
                  <a:pt x="1083943" y="136334"/>
                </a:lnTo>
                <a:lnTo>
                  <a:pt x="1067455" y="117341"/>
                </a:lnTo>
                <a:lnTo>
                  <a:pt x="1059147" y="103406"/>
                </a:lnTo>
                <a:lnTo>
                  <a:pt x="1056486" y="87685"/>
                </a:lnTo>
                <a:lnTo>
                  <a:pt x="1056943" y="63334"/>
                </a:lnTo>
                <a:lnTo>
                  <a:pt x="1065846" y="36025"/>
                </a:lnTo>
                <a:lnTo>
                  <a:pt x="1086502" y="16189"/>
                </a:lnTo>
                <a:lnTo>
                  <a:pt x="1113407" y="4091"/>
                </a:lnTo>
                <a:lnTo>
                  <a:pt x="1141055" y="0"/>
                </a:lnTo>
                <a:lnTo>
                  <a:pt x="1168833" y="4513"/>
                </a:lnTo>
                <a:lnTo>
                  <a:pt x="1195416" y="17181"/>
                </a:lnTo>
                <a:lnTo>
                  <a:pt x="1214263" y="36695"/>
                </a:lnTo>
                <a:lnTo>
                  <a:pt x="1218830" y="61747"/>
                </a:lnTo>
                <a:lnTo>
                  <a:pt x="1214192" y="85229"/>
                </a:lnTo>
                <a:lnTo>
                  <a:pt x="1209107" y="102017"/>
                </a:lnTo>
                <a:lnTo>
                  <a:pt x="1202533" y="113744"/>
                </a:lnTo>
                <a:lnTo>
                  <a:pt x="1193430" y="122046"/>
                </a:lnTo>
                <a:lnTo>
                  <a:pt x="1191855" y="268058"/>
                </a:lnTo>
                <a:lnTo>
                  <a:pt x="1219941" y="294212"/>
                </a:lnTo>
                <a:lnTo>
                  <a:pt x="1237901" y="316652"/>
                </a:lnTo>
                <a:lnTo>
                  <a:pt x="1253472" y="347725"/>
                </a:lnTo>
                <a:lnTo>
                  <a:pt x="1274392" y="399783"/>
                </a:lnTo>
                <a:close/>
              </a:path>
            </a:pathLst>
          </a:custGeom>
          <a:ln w="79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34646" y="4668773"/>
            <a:ext cx="1256030" cy="191135"/>
          </a:xfrm>
          <a:custGeom>
            <a:avLst/>
            <a:gdLst/>
            <a:ahLst/>
            <a:cxnLst/>
            <a:rect l="l" t="t" r="r" b="b"/>
            <a:pathLst>
              <a:path w="1256029" h="191135">
                <a:moveTo>
                  <a:pt x="0" y="0"/>
                </a:moveTo>
                <a:lnTo>
                  <a:pt x="0" y="67843"/>
                </a:lnTo>
                <a:lnTo>
                  <a:pt x="137528" y="67843"/>
                </a:lnTo>
                <a:lnTo>
                  <a:pt x="137528" y="121005"/>
                </a:lnTo>
                <a:lnTo>
                  <a:pt x="260388" y="121005"/>
                </a:lnTo>
                <a:lnTo>
                  <a:pt x="281079" y="154076"/>
                </a:lnTo>
                <a:lnTo>
                  <a:pt x="295235" y="172359"/>
                </a:lnTo>
                <a:lnTo>
                  <a:pt x="309388" y="182386"/>
                </a:lnTo>
                <a:lnTo>
                  <a:pt x="330073" y="190690"/>
                </a:lnTo>
                <a:lnTo>
                  <a:pt x="893025" y="190690"/>
                </a:lnTo>
                <a:lnTo>
                  <a:pt x="921861" y="171214"/>
                </a:lnTo>
                <a:lnTo>
                  <a:pt x="937969" y="158610"/>
                </a:lnTo>
                <a:lnTo>
                  <a:pt x="947198" y="147377"/>
                </a:lnTo>
                <a:lnTo>
                  <a:pt x="955395" y="132016"/>
                </a:lnTo>
                <a:lnTo>
                  <a:pt x="1109421" y="132016"/>
                </a:lnTo>
                <a:lnTo>
                  <a:pt x="1109421" y="69672"/>
                </a:lnTo>
                <a:lnTo>
                  <a:pt x="1255788" y="69672"/>
                </a:lnTo>
                <a:lnTo>
                  <a:pt x="1255788" y="7327"/>
                </a:lnTo>
                <a:lnTo>
                  <a:pt x="0" y="0"/>
                </a:lnTo>
                <a:close/>
              </a:path>
              <a:path w="1256029" h="191135">
                <a:moveTo>
                  <a:pt x="1109421" y="132016"/>
                </a:moveTo>
                <a:lnTo>
                  <a:pt x="955395" y="132016"/>
                </a:lnTo>
                <a:lnTo>
                  <a:pt x="1007306" y="132788"/>
                </a:lnTo>
                <a:lnTo>
                  <a:pt x="1094636" y="132273"/>
                </a:lnTo>
                <a:lnTo>
                  <a:pt x="1109421" y="132016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34646" y="4668773"/>
            <a:ext cx="1256030" cy="191135"/>
          </a:xfrm>
          <a:custGeom>
            <a:avLst/>
            <a:gdLst/>
            <a:ahLst/>
            <a:cxnLst/>
            <a:rect l="l" t="t" r="r" b="b"/>
            <a:pathLst>
              <a:path w="1256029" h="191135">
                <a:moveTo>
                  <a:pt x="0" y="0"/>
                </a:moveTo>
                <a:lnTo>
                  <a:pt x="0" y="67843"/>
                </a:lnTo>
                <a:lnTo>
                  <a:pt x="137528" y="67843"/>
                </a:lnTo>
                <a:lnTo>
                  <a:pt x="137528" y="121005"/>
                </a:lnTo>
                <a:lnTo>
                  <a:pt x="260388" y="121005"/>
                </a:lnTo>
                <a:lnTo>
                  <a:pt x="281079" y="154076"/>
                </a:lnTo>
                <a:lnTo>
                  <a:pt x="295235" y="172359"/>
                </a:lnTo>
                <a:lnTo>
                  <a:pt x="309388" y="182386"/>
                </a:lnTo>
                <a:lnTo>
                  <a:pt x="330073" y="190690"/>
                </a:lnTo>
                <a:lnTo>
                  <a:pt x="893025" y="190690"/>
                </a:lnTo>
                <a:lnTo>
                  <a:pt x="921861" y="171214"/>
                </a:lnTo>
                <a:lnTo>
                  <a:pt x="937969" y="158610"/>
                </a:lnTo>
                <a:lnTo>
                  <a:pt x="947198" y="147377"/>
                </a:lnTo>
                <a:lnTo>
                  <a:pt x="955395" y="132016"/>
                </a:lnTo>
                <a:lnTo>
                  <a:pt x="1007306" y="132788"/>
                </a:lnTo>
                <a:lnTo>
                  <a:pt x="1057159" y="132702"/>
                </a:lnTo>
                <a:lnTo>
                  <a:pt x="1094636" y="132273"/>
                </a:lnTo>
                <a:lnTo>
                  <a:pt x="1109421" y="132016"/>
                </a:lnTo>
                <a:lnTo>
                  <a:pt x="1109421" y="69672"/>
                </a:lnTo>
                <a:lnTo>
                  <a:pt x="1255788" y="69672"/>
                </a:lnTo>
                <a:lnTo>
                  <a:pt x="1255788" y="7327"/>
                </a:lnTo>
                <a:lnTo>
                  <a:pt x="0" y="0"/>
                </a:lnTo>
                <a:close/>
              </a:path>
            </a:pathLst>
          </a:custGeom>
          <a:ln w="79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93998" y="5053863"/>
            <a:ext cx="1262380" cy="196850"/>
          </a:xfrm>
          <a:custGeom>
            <a:avLst/>
            <a:gdLst/>
            <a:ahLst/>
            <a:cxnLst/>
            <a:rect l="l" t="t" r="r" b="b"/>
            <a:pathLst>
              <a:path w="1262379" h="196850">
                <a:moveTo>
                  <a:pt x="910038" y="195425"/>
                </a:moveTo>
                <a:lnTo>
                  <a:pt x="765095" y="195425"/>
                </a:lnTo>
                <a:lnTo>
                  <a:pt x="907704" y="196235"/>
                </a:lnTo>
                <a:lnTo>
                  <a:pt x="910038" y="195425"/>
                </a:lnTo>
                <a:close/>
              </a:path>
              <a:path w="1262379" h="196850">
                <a:moveTo>
                  <a:pt x="1262265" y="0"/>
                </a:moveTo>
                <a:lnTo>
                  <a:pt x="266" y="0"/>
                </a:lnTo>
                <a:lnTo>
                  <a:pt x="0" y="66027"/>
                </a:lnTo>
                <a:lnTo>
                  <a:pt x="138176" y="66027"/>
                </a:lnTo>
                <a:lnTo>
                  <a:pt x="138176" y="124688"/>
                </a:lnTo>
                <a:lnTo>
                  <a:pt x="253707" y="124688"/>
                </a:lnTo>
                <a:lnTo>
                  <a:pt x="263276" y="156745"/>
                </a:lnTo>
                <a:lnTo>
                  <a:pt x="275253" y="174880"/>
                </a:lnTo>
                <a:lnTo>
                  <a:pt x="297545" y="185798"/>
                </a:lnTo>
                <a:lnTo>
                  <a:pt x="338061" y="196202"/>
                </a:lnTo>
                <a:lnTo>
                  <a:pt x="910038" y="195425"/>
                </a:lnTo>
                <a:lnTo>
                  <a:pt x="926931" y="189561"/>
                </a:lnTo>
                <a:lnTo>
                  <a:pt x="938248" y="170165"/>
                </a:lnTo>
                <a:lnTo>
                  <a:pt x="948702" y="132029"/>
                </a:lnTo>
                <a:lnTo>
                  <a:pt x="1108240" y="132029"/>
                </a:lnTo>
                <a:lnTo>
                  <a:pt x="1108240" y="73329"/>
                </a:lnTo>
                <a:lnTo>
                  <a:pt x="1262265" y="73329"/>
                </a:lnTo>
                <a:lnTo>
                  <a:pt x="1262265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93998" y="5053863"/>
            <a:ext cx="1262380" cy="196850"/>
          </a:xfrm>
          <a:custGeom>
            <a:avLst/>
            <a:gdLst/>
            <a:ahLst/>
            <a:cxnLst/>
            <a:rect l="l" t="t" r="r" b="b"/>
            <a:pathLst>
              <a:path w="1262379" h="196850">
                <a:moveTo>
                  <a:pt x="266" y="0"/>
                </a:moveTo>
                <a:lnTo>
                  <a:pt x="1262265" y="0"/>
                </a:lnTo>
                <a:lnTo>
                  <a:pt x="1262265" y="73329"/>
                </a:lnTo>
                <a:lnTo>
                  <a:pt x="1108240" y="73329"/>
                </a:lnTo>
                <a:lnTo>
                  <a:pt x="1108240" y="132029"/>
                </a:lnTo>
                <a:lnTo>
                  <a:pt x="948702" y="132029"/>
                </a:lnTo>
                <a:lnTo>
                  <a:pt x="938248" y="170165"/>
                </a:lnTo>
                <a:lnTo>
                  <a:pt x="926931" y="189561"/>
                </a:lnTo>
                <a:lnTo>
                  <a:pt x="907704" y="196235"/>
                </a:lnTo>
                <a:lnTo>
                  <a:pt x="873518" y="196202"/>
                </a:lnTo>
                <a:lnTo>
                  <a:pt x="765095" y="195425"/>
                </a:lnTo>
                <a:lnTo>
                  <a:pt x="583782" y="195511"/>
                </a:lnTo>
                <a:lnTo>
                  <a:pt x="413473" y="195943"/>
                </a:lnTo>
                <a:lnTo>
                  <a:pt x="338061" y="196202"/>
                </a:lnTo>
                <a:lnTo>
                  <a:pt x="297545" y="185798"/>
                </a:lnTo>
                <a:lnTo>
                  <a:pt x="275253" y="174880"/>
                </a:lnTo>
                <a:lnTo>
                  <a:pt x="263276" y="156745"/>
                </a:lnTo>
                <a:lnTo>
                  <a:pt x="253707" y="124688"/>
                </a:lnTo>
                <a:lnTo>
                  <a:pt x="138176" y="124688"/>
                </a:lnTo>
                <a:lnTo>
                  <a:pt x="138176" y="66027"/>
                </a:lnTo>
                <a:lnTo>
                  <a:pt x="0" y="66027"/>
                </a:lnTo>
                <a:lnTo>
                  <a:pt x="266" y="0"/>
                </a:lnTo>
                <a:close/>
              </a:path>
            </a:pathLst>
          </a:custGeom>
          <a:ln w="79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0491" y="3949534"/>
            <a:ext cx="398145" cy="1104900"/>
          </a:xfrm>
          <a:custGeom>
            <a:avLst/>
            <a:gdLst/>
            <a:ahLst/>
            <a:cxnLst/>
            <a:rect l="l" t="t" r="r" b="b"/>
            <a:pathLst>
              <a:path w="398145" h="1104900">
                <a:moveTo>
                  <a:pt x="397560" y="1104328"/>
                </a:moveTo>
                <a:lnTo>
                  <a:pt x="0" y="0"/>
                </a:lnTo>
              </a:path>
            </a:pathLst>
          </a:custGeom>
          <a:ln w="2393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0680" y="3949534"/>
            <a:ext cx="469900" cy="1104900"/>
          </a:xfrm>
          <a:custGeom>
            <a:avLst/>
            <a:gdLst/>
            <a:ahLst/>
            <a:cxnLst/>
            <a:rect l="l" t="t" r="r" b="b"/>
            <a:pathLst>
              <a:path w="469900" h="1104900">
                <a:moveTo>
                  <a:pt x="0" y="1104328"/>
                </a:moveTo>
                <a:lnTo>
                  <a:pt x="469811" y="0"/>
                </a:lnTo>
              </a:path>
            </a:pathLst>
          </a:custGeom>
          <a:ln w="2393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1722" y="3561981"/>
            <a:ext cx="870585" cy="1113155"/>
          </a:xfrm>
          <a:custGeom>
            <a:avLst/>
            <a:gdLst/>
            <a:ahLst/>
            <a:cxnLst/>
            <a:rect l="l" t="t" r="r" b="b"/>
            <a:pathLst>
              <a:path w="870584" h="1113154">
                <a:moveTo>
                  <a:pt x="0" y="1107821"/>
                </a:moveTo>
                <a:lnTo>
                  <a:pt x="468731" y="0"/>
                </a:lnTo>
                <a:lnTo>
                  <a:pt x="869988" y="1112888"/>
                </a:lnTo>
              </a:path>
            </a:pathLst>
          </a:custGeom>
          <a:ln w="23939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1292" y="3578123"/>
            <a:ext cx="0" cy="1090930"/>
          </a:xfrm>
          <a:custGeom>
            <a:avLst/>
            <a:gdLst/>
            <a:ahLst/>
            <a:cxnLst/>
            <a:rect l="l" t="t" r="r" b="b"/>
            <a:pathLst>
              <a:path h="1090929">
                <a:moveTo>
                  <a:pt x="0" y="0"/>
                </a:moveTo>
                <a:lnTo>
                  <a:pt x="0" y="1090650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81292" y="3578123"/>
            <a:ext cx="0" cy="1090930"/>
          </a:xfrm>
          <a:custGeom>
            <a:avLst/>
            <a:gdLst/>
            <a:ahLst/>
            <a:cxnLst/>
            <a:rect l="l" t="t" r="r" b="b"/>
            <a:pathLst>
              <a:path h="1090929">
                <a:moveTo>
                  <a:pt x="0" y="1090650"/>
                </a:moveTo>
                <a:lnTo>
                  <a:pt x="0" y="0"/>
                </a:lnTo>
              </a:path>
            </a:pathLst>
          </a:custGeom>
          <a:ln w="2393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33125" y="3963390"/>
            <a:ext cx="0" cy="1090930"/>
          </a:xfrm>
          <a:custGeom>
            <a:avLst/>
            <a:gdLst/>
            <a:ahLst/>
            <a:cxnLst/>
            <a:rect l="l" t="t" r="r" b="b"/>
            <a:pathLst>
              <a:path h="1090929">
                <a:moveTo>
                  <a:pt x="0" y="0"/>
                </a:moveTo>
                <a:lnTo>
                  <a:pt x="0" y="1090472"/>
                </a:lnTo>
              </a:path>
            </a:pathLst>
          </a:custGeom>
          <a:ln w="3175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33125" y="3963390"/>
            <a:ext cx="0" cy="1090930"/>
          </a:xfrm>
          <a:custGeom>
            <a:avLst/>
            <a:gdLst/>
            <a:ahLst/>
            <a:cxnLst/>
            <a:rect l="l" t="t" r="r" b="b"/>
            <a:pathLst>
              <a:path h="1090929">
                <a:moveTo>
                  <a:pt x="0" y="1090472"/>
                </a:moveTo>
                <a:lnTo>
                  <a:pt x="0" y="0"/>
                </a:lnTo>
              </a:path>
            </a:pathLst>
          </a:custGeom>
          <a:ln w="23939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355305" y="1596402"/>
            <a:ext cx="7854315" cy="127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tino tikanga 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400" spc="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Arial"/>
                <a:cs typeface="Arial"/>
              </a:rPr>
              <a:t>Ētahi tikanga </a:t>
            </a:r>
            <a:r>
              <a:rPr sz="4400" spc="-5" dirty="0">
                <a:latin typeface="Arial"/>
                <a:cs typeface="Arial"/>
              </a:rPr>
              <a:t>matua mō </a:t>
            </a:r>
            <a:r>
              <a:rPr sz="4400" dirty="0">
                <a:latin typeface="Arial"/>
                <a:cs typeface="Arial"/>
              </a:rPr>
              <a:t>te</a:t>
            </a:r>
            <a:r>
              <a:rPr sz="4400" spc="-8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100" y="1654581"/>
            <a:ext cx="63836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800" spc="3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100" y="1559281"/>
            <a:ext cx="8525510" cy="149669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800" spc="9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50"/>
              </a:spcBef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tētahi tauira o 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mata ki mata i te  </a:t>
            </a:r>
            <a:r>
              <a:rPr sz="2800" spc="-5" dirty="0">
                <a:latin typeface="Arial"/>
                <a:cs typeface="Arial"/>
              </a:rPr>
              <a:t>horopaki </a:t>
            </a:r>
            <a:r>
              <a:rPr sz="2800" dirty="0">
                <a:latin typeface="Arial"/>
                <a:cs typeface="Arial"/>
              </a:rPr>
              <a:t>o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rahi o 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tēpu?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100" y="1559281"/>
            <a:ext cx="8525510" cy="268478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800" spc="9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50"/>
              </a:spcBef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tētahi tauira o 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mata ki mata i te  </a:t>
            </a:r>
            <a:r>
              <a:rPr sz="2800" spc="-5" dirty="0">
                <a:latin typeface="Arial"/>
                <a:cs typeface="Arial"/>
              </a:rPr>
              <a:t>horopaki </a:t>
            </a:r>
            <a:r>
              <a:rPr sz="2800" dirty="0">
                <a:latin typeface="Arial"/>
                <a:cs typeface="Arial"/>
              </a:rPr>
              <a:t>o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rahi o 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tēpu?</a:t>
            </a:r>
            <a:endParaRPr sz="2800">
              <a:latin typeface="Arial"/>
              <a:cs typeface="Arial"/>
            </a:endParaRPr>
          </a:p>
          <a:p>
            <a:pPr marL="12700" marR="44450">
              <a:lnSpc>
                <a:spcPct val="100000"/>
              </a:lnSpc>
              <a:spcBef>
                <a:spcPts val="2635"/>
              </a:spcBef>
            </a:pPr>
            <a:r>
              <a:rPr sz="2800" dirty="0">
                <a:latin typeface="Arial"/>
                <a:cs typeface="Arial"/>
              </a:rPr>
              <a:t>Ākene </a:t>
            </a:r>
            <a:r>
              <a:rPr sz="2800" spc="-5" dirty="0">
                <a:latin typeface="Arial"/>
                <a:cs typeface="Arial"/>
              </a:rPr>
              <a:t>pea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whakatairitea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whānui </a:t>
            </a:r>
            <a:r>
              <a:rPr sz="2800" dirty="0">
                <a:latin typeface="Arial"/>
                <a:cs typeface="Arial"/>
              </a:rPr>
              <a:t>o te tēpu me te  </a:t>
            </a:r>
            <a:r>
              <a:rPr sz="2800" spc="-5" dirty="0">
                <a:latin typeface="Arial"/>
                <a:cs typeface="Arial"/>
              </a:rPr>
              <a:t>whānui </a:t>
            </a:r>
            <a:r>
              <a:rPr sz="2800" dirty="0">
                <a:latin typeface="Arial"/>
                <a:cs typeface="Arial"/>
              </a:rPr>
              <a:t>o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kūaha.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1295" y="1726590"/>
            <a:ext cx="791972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Kia mārama ki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matua, e mātau </a:t>
            </a:r>
            <a:r>
              <a:rPr sz="2800" spc="-5" dirty="0">
                <a:latin typeface="Arial"/>
                <a:cs typeface="Arial"/>
              </a:rPr>
              <a:t>ai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</a:t>
            </a:r>
            <a:r>
              <a:rPr sz="2800" spc="-5" dirty="0">
                <a:latin typeface="Arial"/>
                <a:cs typeface="Arial"/>
              </a:rPr>
              <a:t>ākonga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6694" y="557148"/>
            <a:ext cx="73386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Ngā whāinga mō </a:t>
            </a:r>
            <a:r>
              <a:rPr sz="4000" dirty="0"/>
              <a:t>tēnei</a:t>
            </a:r>
            <a:r>
              <a:rPr sz="4000" spc="-80" dirty="0"/>
              <a:t> </a:t>
            </a:r>
            <a:r>
              <a:rPr sz="4000" spc="-5" dirty="0"/>
              <a:t>akoranga</a:t>
            </a:r>
            <a:endParaRPr sz="4000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100" y="1559281"/>
            <a:ext cx="8883650" cy="390271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800" spc="9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363220">
              <a:lnSpc>
                <a:spcPct val="100000"/>
              </a:lnSpc>
              <a:spcBef>
                <a:spcPts val="750"/>
              </a:spcBef>
            </a:pPr>
            <a:r>
              <a:rPr sz="2800" spc="-5" dirty="0">
                <a:latin typeface="Arial"/>
                <a:cs typeface="Arial"/>
              </a:rPr>
              <a:t>He aha </a:t>
            </a:r>
            <a:r>
              <a:rPr sz="2800" dirty="0">
                <a:latin typeface="Arial"/>
                <a:cs typeface="Arial"/>
              </a:rPr>
              <a:t>tētahi tauira o 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mata ki mata i te  </a:t>
            </a:r>
            <a:r>
              <a:rPr sz="2800" spc="-5" dirty="0">
                <a:latin typeface="Arial"/>
                <a:cs typeface="Arial"/>
              </a:rPr>
              <a:t>horopaki </a:t>
            </a:r>
            <a:r>
              <a:rPr sz="2800" dirty="0">
                <a:latin typeface="Arial"/>
                <a:cs typeface="Arial"/>
              </a:rPr>
              <a:t>o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rahi o 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tēpu?</a:t>
            </a:r>
            <a:endParaRPr sz="2800">
              <a:latin typeface="Arial"/>
              <a:cs typeface="Arial"/>
            </a:endParaRPr>
          </a:p>
          <a:p>
            <a:pPr marL="12700" marR="402590">
              <a:lnSpc>
                <a:spcPct val="100000"/>
              </a:lnSpc>
              <a:spcBef>
                <a:spcPts val="2635"/>
              </a:spcBef>
            </a:pPr>
            <a:r>
              <a:rPr sz="2800" dirty="0">
                <a:latin typeface="Arial"/>
                <a:cs typeface="Arial"/>
              </a:rPr>
              <a:t>Ākene </a:t>
            </a:r>
            <a:r>
              <a:rPr sz="2800" spc="-5" dirty="0">
                <a:latin typeface="Arial"/>
                <a:cs typeface="Arial"/>
              </a:rPr>
              <a:t>pea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whakatairitea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whānui </a:t>
            </a:r>
            <a:r>
              <a:rPr sz="2800" dirty="0">
                <a:latin typeface="Arial"/>
                <a:cs typeface="Arial"/>
              </a:rPr>
              <a:t>o te tēpu me te  </a:t>
            </a:r>
            <a:r>
              <a:rPr sz="2800" spc="-5" dirty="0">
                <a:latin typeface="Arial"/>
                <a:cs typeface="Arial"/>
              </a:rPr>
              <a:t>whānui </a:t>
            </a:r>
            <a:r>
              <a:rPr sz="2800" dirty="0">
                <a:latin typeface="Arial"/>
                <a:cs typeface="Arial"/>
              </a:rPr>
              <a:t>o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kūaha.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Ko tētahi </a:t>
            </a:r>
            <a:r>
              <a:rPr sz="2800" spc="-5" dirty="0">
                <a:latin typeface="Arial"/>
                <a:cs typeface="Arial"/>
              </a:rPr>
              <a:t>atu </a:t>
            </a:r>
            <a:r>
              <a:rPr sz="2800" dirty="0">
                <a:latin typeface="Arial"/>
                <a:cs typeface="Arial"/>
              </a:rPr>
              <a:t>tauira, ko 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teitei o te tēpu  me te teitei o tētahi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tūru.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Arial"/>
                <a:cs typeface="Arial"/>
              </a:rPr>
              <a:t>Ētahi tikanga </a:t>
            </a:r>
            <a:r>
              <a:rPr sz="4400" spc="-5" dirty="0">
                <a:latin typeface="Arial"/>
                <a:cs typeface="Arial"/>
              </a:rPr>
              <a:t>matua mō </a:t>
            </a:r>
            <a:r>
              <a:rPr sz="4400" dirty="0">
                <a:latin typeface="Arial"/>
                <a:cs typeface="Arial"/>
              </a:rPr>
              <a:t>te</a:t>
            </a:r>
            <a:r>
              <a:rPr sz="4400" spc="-8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582574"/>
            <a:ext cx="9159240" cy="8769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34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Ko te tino tikanga 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 </a:t>
            </a:r>
            <a:r>
              <a:rPr sz="2800" spc="-5" dirty="0">
                <a:latin typeface="Arial"/>
                <a:cs typeface="Arial"/>
              </a:rPr>
              <a:t>āhuatanga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582574"/>
            <a:ext cx="9159240" cy="16713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34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Ko te tino tikanga 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 </a:t>
            </a:r>
            <a:r>
              <a:rPr sz="2800" spc="-5" dirty="0">
                <a:latin typeface="Arial"/>
                <a:cs typeface="Arial"/>
              </a:rPr>
              <a:t>āhuatanga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Ekenga 2 </a:t>
            </a:r>
            <a:r>
              <a:rPr sz="2800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800" spc="8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7438" y="543318"/>
            <a:ext cx="74206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1490662" y="3632047"/>
            <a:ext cx="3826510" cy="0"/>
          </a:xfrm>
          <a:custGeom>
            <a:avLst/>
            <a:gdLst/>
            <a:ahLst/>
            <a:cxnLst/>
            <a:rect l="l" t="t" r="r" b="b"/>
            <a:pathLst>
              <a:path w="3826510">
                <a:moveTo>
                  <a:pt x="0" y="0"/>
                </a:moveTo>
                <a:lnTo>
                  <a:pt x="3825938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7812" y="3639201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3180727"/>
                </a:moveTo>
                <a:lnTo>
                  <a:pt x="0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16601" y="3632047"/>
            <a:ext cx="3826510" cy="0"/>
          </a:xfrm>
          <a:custGeom>
            <a:avLst/>
            <a:gdLst/>
            <a:ahLst/>
            <a:cxnLst/>
            <a:rect l="l" t="t" r="r" b="b"/>
            <a:pathLst>
              <a:path w="3826509">
                <a:moveTo>
                  <a:pt x="0" y="0"/>
                </a:moveTo>
                <a:lnTo>
                  <a:pt x="3825938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16601" y="3639201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3180727"/>
                </a:moveTo>
                <a:lnTo>
                  <a:pt x="0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35376" y="3639201"/>
            <a:ext cx="0" cy="3181350"/>
          </a:xfrm>
          <a:custGeom>
            <a:avLst/>
            <a:gdLst/>
            <a:ahLst/>
            <a:cxnLst/>
            <a:rect l="l" t="t" r="r" b="b"/>
            <a:pathLst>
              <a:path h="3181350">
                <a:moveTo>
                  <a:pt x="0" y="3180727"/>
                </a:moveTo>
                <a:lnTo>
                  <a:pt x="0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0662" y="6827087"/>
            <a:ext cx="3826510" cy="0"/>
          </a:xfrm>
          <a:custGeom>
            <a:avLst/>
            <a:gdLst/>
            <a:ahLst/>
            <a:cxnLst/>
            <a:rect l="l" t="t" r="r" b="b"/>
            <a:pathLst>
              <a:path w="3826510">
                <a:moveTo>
                  <a:pt x="0" y="0"/>
                </a:moveTo>
                <a:lnTo>
                  <a:pt x="3825938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6601" y="6827087"/>
            <a:ext cx="3826510" cy="0"/>
          </a:xfrm>
          <a:custGeom>
            <a:avLst/>
            <a:gdLst/>
            <a:ahLst/>
            <a:cxnLst/>
            <a:rect l="l" t="t" r="r" b="b"/>
            <a:pathLst>
              <a:path w="3826509">
                <a:moveTo>
                  <a:pt x="0" y="0"/>
                </a:moveTo>
                <a:lnTo>
                  <a:pt x="3825938" y="0"/>
                </a:lnTo>
              </a:path>
            </a:pathLst>
          </a:custGeom>
          <a:ln w="143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7765" y="3756234"/>
            <a:ext cx="3430295" cy="2859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1582574"/>
            <a:ext cx="9159240" cy="51930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34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Ko te tino tikanga 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 </a:t>
            </a:r>
            <a:r>
              <a:rPr sz="2800" spc="-5" dirty="0">
                <a:latin typeface="Arial"/>
                <a:cs typeface="Arial"/>
              </a:rPr>
              <a:t>āhuatanga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Arial"/>
                <a:cs typeface="Arial"/>
              </a:rPr>
              <a:t>Ekenga 2 </a:t>
            </a:r>
            <a:r>
              <a:rPr sz="2800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800" spc="8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4993640" marR="704215">
              <a:lnSpc>
                <a:spcPct val="133300"/>
              </a:lnSpc>
              <a:spcBef>
                <a:spcPts val="2525"/>
              </a:spcBef>
            </a:pPr>
            <a:r>
              <a:rPr sz="2250" dirty="0">
                <a:latin typeface="Arial"/>
                <a:cs typeface="Arial"/>
              </a:rPr>
              <a:t>Ka </a:t>
            </a:r>
            <a:r>
              <a:rPr sz="2250" spc="-5" dirty="0">
                <a:latin typeface="Arial"/>
                <a:cs typeface="Arial"/>
              </a:rPr>
              <a:t>whakamahia </a:t>
            </a:r>
            <a:r>
              <a:rPr sz="2250" dirty="0">
                <a:latin typeface="Arial"/>
                <a:cs typeface="Arial"/>
              </a:rPr>
              <a:t>tētahi mea  kē </a:t>
            </a:r>
            <a:r>
              <a:rPr sz="2250" spc="-5" dirty="0">
                <a:latin typeface="Arial"/>
                <a:cs typeface="Arial"/>
              </a:rPr>
              <a:t>atu hei whakatairite </a:t>
            </a:r>
            <a:r>
              <a:rPr sz="2250" dirty="0">
                <a:latin typeface="Arial"/>
                <a:cs typeface="Arial"/>
              </a:rPr>
              <a:t>i  </a:t>
            </a:r>
            <a:r>
              <a:rPr sz="2250" spc="-5" dirty="0">
                <a:latin typeface="Arial"/>
                <a:cs typeface="Arial"/>
              </a:rPr>
              <a:t>ētahi </a:t>
            </a:r>
            <a:r>
              <a:rPr sz="2250" dirty="0">
                <a:latin typeface="Arial"/>
                <a:cs typeface="Arial"/>
              </a:rPr>
              <a:t>mea e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dirty="0">
                <a:latin typeface="Arial"/>
                <a:cs typeface="Arial"/>
              </a:rPr>
              <a:t>rua.</a:t>
            </a:r>
            <a:endParaRPr sz="2250">
              <a:latin typeface="Arial"/>
              <a:cs typeface="Arial"/>
            </a:endParaRPr>
          </a:p>
          <a:p>
            <a:pPr marL="4993005" marR="768985">
              <a:lnSpc>
                <a:spcPct val="133300"/>
              </a:lnSpc>
            </a:pPr>
            <a:r>
              <a:rPr sz="2250" dirty="0">
                <a:latin typeface="Arial"/>
                <a:cs typeface="Arial"/>
              </a:rPr>
              <a:t>I konei, ka </a:t>
            </a:r>
            <a:r>
              <a:rPr sz="2250" spc="-5" dirty="0">
                <a:latin typeface="Arial"/>
                <a:cs typeface="Arial"/>
              </a:rPr>
              <a:t>whakamahia he </a:t>
            </a:r>
            <a:r>
              <a:rPr sz="2250" spc="-5" dirty="0">
                <a:solidFill>
                  <a:srgbClr val="808080"/>
                </a:solidFill>
                <a:latin typeface="Arial"/>
                <a:cs typeface="Arial"/>
              </a:rPr>
              <a:t> aho </a:t>
            </a:r>
            <a:r>
              <a:rPr sz="2250" spc="-5" dirty="0">
                <a:latin typeface="Arial"/>
                <a:cs typeface="Arial"/>
              </a:rPr>
              <a:t>hei whakatairite </a:t>
            </a:r>
            <a:r>
              <a:rPr sz="2250" dirty="0">
                <a:latin typeface="Arial"/>
                <a:cs typeface="Arial"/>
              </a:rPr>
              <a:t>i te  teitei o te tēpu ki tētahi </a:t>
            </a:r>
            <a:r>
              <a:rPr sz="2250" spc="-5" dirty="0">
                <a:latin typeface="Arial"/>
                <a:cs typeface="Arial"/>
              </a:rPr>
              <a:t>atu  </a:t>
            </a:r>
            <a:r>
              <a:rPr sz="2250" dirty="0">
                <a:latin typeface="Arial"/>
                <a:cs typeface="Arial"/>
              </a:rPr>
              <a:t>mea.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90726"/>
            <a:ext cx="4222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 tipa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90726"/>
            <a:ext cx="9754235" cy="134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spc="7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75"/>
              </a:spcBef>
            </a:pPr>
            <a:r>
              <a:rPr sz="2400" dirty="0">
                <a:latin typeface="Arial"/>
                <a:cs typeface="Arial"/>
              </a:rPr>
              <a:t>Ko te tikanga o te kupu tipa, ko te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i tētahi </a:t>
            </a:r>
            <a:r>
              <a:rPr sz="2400" spc="-5" dirty="0">
                <a:latin typeface="Arial"/>
                <a:cs typeface="Arial"/>
              </a:rPr>
              <a:t>ahunga </a:t>
            </a:r>
            <a:r>
              <a:rPr sz="2400" dirty="0">
                <a:latin typeface="Arial"/>
                <a:cs typeface="Arial"/>
              </a:rPr>
              <a:t>kē, i tētahi </a:t>
            </a:r>
            <a:r>
              <a:rPr sz="2400" spc="-5" dirty="0">
                <a:latin typeface="Arial"/>
                <a:cs typeface="Arial"/>
              </a:rPr>
              <a:t>ara </a:t>
            </a:r>
            <a:r>
              <a:rPr sz="2400" dirty="0">
                <a:latin typeface="Arial"/>
                <a:cs typeface="Arial"/>
              </a:rPr>
              <a:t>kē  rānei.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90726"/>
            <a:ext cx="9754235" cy="2195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spc="7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75"/>
              </a:spcBef>
            </a:pPr>
            <a:r>
              <a:rPr sz="2400" dirty="0">
                <a:latin typeface="Arial"/>
                <a:cs typeface="Arial"/>
              </a:rPr>
              <a:t>Ko te tikanga o te kupu tipa, ko te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i tētahi </a:t>
            </a:r>
            <a:r>
              <a:rPr sz="2400" spc="-5" dirty="0">
                <a:latin typeface="Arial"/>
                <a:cs typeface="Arial"/>
              </a:rPr>
              <a:t>ahunga </a:t>
            </a:r>
            <a:r>
              <a:rPr sz="2400" dirty="0">
                <a:latin typeface="Arial"/>
                <a:cs typeface="Arial"/>
              </a:rPr>
              <a:t>kē, i tētahi </a:t>
            </a:r>
            <a:r>
              <a:rPr sz="2400" spc="-5" dirty="0">
                <a:latin typeface="Arial"/>
                <a:cs typeface="Arial"/>
              </a:rPr>
              <a:t>ara </a:t>
            </a:r>
            <a:r>
              <a:rPr sz="2400" dirty="0">
                <a:latin typeface="Arial"/>
                <a:cs typeface="Arial"/>
              </a:rPr>
              <a:t>kē  rānei.</a:t>
            </a:r>
            <a:endParaRPr sz="2400">
              <a:latin typeface="Arial"/>
              <a:cs typeface="Arial"/>
            </a:endParaRPr>
          </a:p>
          <a:p>
            <a:pPr marL="12700" marR="278765">
              <a:lnSpc>
                <a:spcPct val="100000"/>
              </a:lnSpc>
              <a:spcBef>
                <a:spcPts val="905"/>
              </a:spcBef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tētahi tauira o 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tipa i te </a:t>
            </a:r>
            <a:r>
              <a:rPr sz="2400" spc="-5" dirty="0">
                <a:latin typeface="Arial"/>
                <a:cs typeface="Arial"/>
              </a:rPr>
              <a:t>horopaki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ine </a:t>
            </a:r>
            <a:r>
              <a:rPr sz="2400" dirty="0">
                <a:latin typeface="Arial"/>
                <a:cs typeface="Arial"/>
              </a:rPr>
              <a:t>i te rahi  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tēpu?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90726"/>
            <a:ext cx="9754235" cy="3514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spc="7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75"/>
              </a:spcBef>
            </a:pPr>
            <a:r>
              <a:rPr sz="2400" dirty="0">
                <a:latin typeface="Arial"/>
                <a:cs typeface="Arial"/>
              </a:rPr>
              <a:t>Ko te tikanga o te kupu tipa, ko te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i tētahi </a:t>
            </a:r>
            <a:r>
              <a:rPr sz="2400" spc="-5" dirty="0">
                <a:latin typeface="Arial"/>
                <a:cs typeface="Arial"/>
              </a:rPr>
              <a:t>ahunga </a:t>
            </a:r>
            <a:r>
              <a:rPr sz="2400" dirty="0">
                <a:latin typeface="Arial"/>
                <a:cs typeface="Arial"/>
              </a:rPr>
              <a:t>kē, i tētahi </a:t>
            </a:r>
            <a:r>
              <a:rPr sz="2400" spc="-5" dirty="0">
                <a:latin typeface="Arial"/>
                <a:cs typeface="Arial"/>
              </a:rPr>
              <a:t>ara </a:t>
            </a:r>
            <a:r>
              <a:rPr sz="2400" dirty="0">
                <a:latin typeface="Arial"/>
                <a:cs typeface="Arial"/>
              </a:rPr>
              <a:t>kē  rānei.</a:t>
            </a:r>
            <a:endParaRPr sz="2400">
              <a:latin typeface="Arial"/>
              <a:cs typeface="Arial"/>
            </a:endParaRPr>
          </a:p>
          <a:p>
            <a:pPr marL="12700" marR="278765">
              <a:lnSpc>
                <a:spcPct val="100000"/>
              </a:lnSpc>
              <a:spcBef>
                <a:spcPts val="905"/>
              </a:spcBef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tētahi tauira o 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tipa i te </a:t>
            </a:r>
            <a:r>
              <a:rPr sz="2400" spc="-5" dirty="0">
                <a:latin typeface="Arial"/>
                <a:cs typeface="Arial"/>
              </a:rPr>
              <a:t>horopaki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ine </a:t>
            </a:r>
            <a:r>
              <a:rPr sz="2400" dirty="0">
                <a:latin typeface="Arial"/>
                <a:cs typeface="Arial"/>
              </a:rPr>
              <a:t>i te rahi  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tēpu?</a:t>
            </a:r>
            <a:endParaRPr sz="2400">
              <a:latin typeface="Arial"/>
              <a:cs typeface="Arial"/>
            </a:endParaRPr>
          </a:p>
          <a:p>
            <a:pPr marL="12700" marR="269875">
              <a:lnSpc>
                <a:spcPct val="100000"/>
              </a:lnSpc>
              <a:spcBef>
                <a:spcPts val="1750"/>
              </a:spcBef>
            </a:pPr>
            <a:r>
              <a:rPr sz="2400" dirty="0">
                <a:latin typeface="Arial"/>
                <a:cs typeface="Arial"/>
              </a:rPr>
              <a:t>Ākene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he aho </a:t>
            </a:r>
            <a:r>
              <a:rPr sz="2400" dirty="0">
                <a:latin typeface="Arial"/>
                <a:cs typeface="Arial"/>
              </a:rPr>
              <a:t>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tēpu,  kātahi ka </a:t>
            </a:r>
            <a:r>
              <a:rPr sz="2400" spc="-5" dirty="0">
                <a:latin typeface="Arial"/>
                <a:cs typeface="Arial"/>
              </a:rPr>
              <a:t>whakatakoto atu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aho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kūaha. Mā konei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 mōhiotia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mēnā ka </a:t>
            </a:r>
            <a:r>
              <a:rPr sz="2400" spc="-5" dirty="0">
                <a:latin typeface="Arial"/>
                <a:cs typeface="Arial"/>
              </a:rPr>
              <a:t>puta atu </a:t>
            </a:r>
            <a:r>
              <a:rPr sz="2400" dirty="0">
                <a:latin typeface="Arial"/>
                <a:cs typeface="Arial"/>
              </a:rPr>
              <a:t>te tēpu mā te kūaha,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rahi rawa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6694" y="557148"/>
            <a:ext cx="73386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Ngā whāinga mō </a:t>
            </a:r>
            <a:r>
              <a:rPr sz="4000" dirty="0"/>
              <a:t>tēnei</a:t>
            </a:r>
            <a:r>
              <a:rPr sz="4000" spc="-80" dirty="0"/>
              <a:t> </a:t>
            </a:r>
            <a:r>
              <a:rPr sz="4000" spc="-5" dirty="0"/>
              <a:t>akoranga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271295" y="1726590"/>
            <a:ext cx="7919720" cy="2306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Kia mārama ki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matua, e mātau </a:t>
            </a:r>
            <a:r>
              <a:rPr sz="2800" spc="-5" dirty="0">
                <a:latin typeface="Arial"/>
                <a:cs typeface="Arial"/>
              </a:rPr>
              <a:t>ai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</a:t>
            </a:r>
            <a:r>
              <a:rPr sz="2800" spc="-5" dirty="0">
                <a:latin typeface="Arial"/>
                <a:cs typeface="Arial"/>
              </a:rPr>
              <a:t>ākonga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>
              <a:latin typeface="Times New Roman"/>
              <a:cs typeface="Times New Roman"/>
            </a:endParaRPr>
          </a:p>
          <a:p>
            <a:pPr marL="354965" marR="29972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Ko te mahi tuatahi,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tirotiro i tētahi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horopaki, 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puta ai ngā </a:t>
            </a:r>
            <a:r>
              <a:rPr sz="2800" dirty="0">
                <a:latin typeface="Arial"/>
                <a:cs typeface="Arial"/>
              </a:rPr>
              <a:t>tikanga matua mō 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90726"/>
            <a:ext cx="9754235" cy="446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spc="7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75"/>
              </a:spcBef>
            </a:pPr>
            <a:r>
              <a:rPr sz="2400" dirty="0">
                <a:latin typeface="Arial"/>
                <a:cs typeface="Arial"/>
              </a:rPr>
              <a:t>Ko te tikanga o te kupu tipa, ko te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i tētahi </a:t>
            </a:r>
            <a:r>
              <a:rPr sz="2400" spc="-5" dirty="0">
                <a:latin typeface="Arial"/>
                <a:cs typeface="Arial"/>
              </a:rPr>
              <a:t>ahunga </a:t>
            </a:r>
            <a:r>
              <a:rPr sz="2400" dirty="0">
                <a:latin typeface="Arial"/>
                <a:cs typeface="Arial"/>
              </a:rPr>
              <a:t>kē, i tētahi </a:t>
            </a:r>
            <a:r>
              <a:rPr sz="2400" spc="-5" dirty="0">
                <a:latin typeface="Arial"/>
                <a:cs typeface="Arial"/>
              </a:rPr>
              <a:t>ara </a:t>
            </a:r>
            <a:r>
              <a:rPr sz="2400" dirty="0">
                <a:latin typeface="Arial"/>
                <a:cs typeface="Arial"/>
              </a:rPr>
              <a:t>kē  rānei.</a:t>
            </a:r>
            <a:endParaRPr sz="2400">
              <a:latin typeface="Arial"/>
              <a:cs typeface="Arial"/>
            </a:endParaRPr>
          </a:p>
          <a:p>
            <a:pPr marL="12700" marR="278765">
              <a:lnSpc>
                <a:spcPct val="100000"/>
              </a:lnSpc>
              <a:spcBef>
                <a:spcPts val="905"/>
              </a:spcBef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tētahi tauira o 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tipa i te </a:t>
            </a:r>
            <a:r>
              <a:rPr sz="2400" spc="-5" dirty="0">
                <a:latin typeface="Arial"/>
                <a:cs typeface="Arial"/>
              </a:rPr>
              <a:t>horopaki </a:t>
            </a:r>
            <a:r>
              <a:rPr sz="2400" dirty="0">
                <a:latin typeface="Arial"/>
                <a:cs typeface="Arial"/>
              </a:rPr>
              <a:t>o te </a:t>
            </a:r>
            <a:r>
              <a:rPr sz="2400" spc="-5" dirty="0">
                <a:latin typeface="Arial"/>
                <a:cs typeface="Arial"/>
              </a:rPr>
              <a:t>ine </a:t>
            </a:r>
            <a:r>
              <a:rPr sz="2400" dirty="0">
                <a:latin typeface="Arial"/>
                <a:cs typeface="Arial"/>
              </a:rPr>
              <a:t>i te rahi  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tēpu?</a:t>
            </a:r>
            <a:endParaRPr sz="2400">
              <a:latin typeface="Arial"/>
              <a:cs typeface="Arial"/>
            </a:endParaRPr>
          </a:p>
          <a:p>
            <a:pPr marL="12700" marR="269875">
              <a:lnSpc>
                <a:spcPct val="100000"/>
              </a:lnSpc>
              <a:spcBef>
                <a:spcPts val="1750"/>
              </a:spcBef>
            </a:pPr>
            <a:r>
              <a:rPr sz="2400" dirty="0">
                <a:latin typeface="Arial"/>
                <a:cs typeface="Arial"/>
              </a:rPr>
              <a:t>Ākene </a:t>
            </a:r>
            <a:r>
              <a:rPr sz="2400" spc="-5" dirty="0">
                <a:latin typeface="Arial"/>
                <a:cs typeface="Arial"/>
              </a:rPr>
              <a:t>pea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he aho </a:t>
            </a:r>
            <a:r>
              <a:rPr sz="2400" dirty="0">
                <a:latin typeface="Arial"/>
                <a:cs typeface="Arial"/>
              </a:rPr>
              <a:t>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tēpu,  kātahi ka </a:t>
            </a:r>
            <a:r>
              <a:rPr sz="2400" spc="-5" dirty="0">
                <a:latin typeface="Arial"/>
                <a:cs typeface="Arial"/>
              </a:rPr>
              <a:t>whakatakoto atu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aho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kūaha. Mā konei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  mōhiotia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mēnā ka </a:t>
            </a:r>
            <a:r>
              <a:rPr sz="2400" spc="-5" dirty="0">
                <a:latin typeface="Arial"/>
                <a:cs typeface="Arial"/>
              </a:rPr>
              <a:t>puta atu </a:t>
            </a:r>
            <a:r>
              <a:rPr sz="2400" dirty="0">
                <a:latin typeface="Arial"/>
                <a:cs typeface="Arial"/>
              </a:rPr>
              <a:t>te tēpu mā te kūaha,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dirty="0">
                <a:latin typeface="Arial"/>
                <a:cs typeface="Arial"/>
              </a:rPr>
              <a:t>rahi rawa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rānei.</a:t>
            </a:r>
            <a:endParaRPr sz="2400">
              <a:latin typeface="Arial"/>
              <a:cs typeface="Arial"/>
            </a:endParaRPr>
          </a:p>
          <a:p>
            <a:pPr marL="12700" marR="179070">
              <a:lnSpc>
                <a:spcPct val="100000"/>
              </a:lnSpc>
              <a:spcBef>
                <a:spcPts val="1710"/>
              </a:spcBef>
            </a:pPr>
            <a:r>
              <a:rPr sz="2400" dirty="0">
                <a:latin typeface="Arial"/>
                <a:cs typeface="Arial"/>
              </a:rPr>
              <a:t>Arā, ka </a:t>
            </a:r>
            <a:r>
              <a:rPr sz="2400" spc="-5" dirty="0">
                <a:latin typeface="Arial"/>
                <a:cs typeface="Arial"/>
              </a:rPr>
              <a:t>whakamahia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aho hei whakatairite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tēpu me te 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kūaha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300" y="1496186"/>
            <a:ext cx="832865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</a:t>
            </a:r>
            <a:r>
              <a:rPr sz="2800" spc="-5" dirty="0">
                <a:latin typeface="Arial"/>
                <a:cs typeface="Arial"/>
              </a:rPr>
              <a:t>āhuatanga 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300" y="1496212"/>
            <a:ext cx="8328659" cy="139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</a:t>
            </a:r>
            <a:r>
              <a:rPr sz="2800" spc="-5" dirty="0">
                <a:latin typeface="Arial"/>
                <a:cs typeface="Arial"/>
              </a:rPr>
              <a:t>āhuatanga 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</a:t>
            </a:r>
            <a:r>
              <a:rPr sz="2800" spc="1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spc="1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6756527" y="6802569"/>
            <a:ext cx="3089910" cy="0"/>
          </a:xfrm>
          <a:custGeom>
            <a:avLst/>
            <a:gdLst/>
            <a:ahLst/>
            <a:cxnLst/>
            <a:rect l="l" t="t" r="r" b="b"/>
            <a:pathLst>
              <a:path w="3089909">
                <a:moveTo>
                  <a:pt x="0" y="0"/>
                </a:moveTo>
                <a:lnTo>
                  <a:pt x="308965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6527" y="6670933"/>
            <a:ext cx="3089910" cy="132080"/>
          </a:xfrm>
          <a:custGeom>
            <a:avLst/>
            <a:gdLst/>
            <a:ahLst/>
            <a:cxnLst/>
            <a:rect l="l" t="t" r="r" b="b"/>
            <a:pathLst>
              <a:path w="3089909" h="132079">
                <a:moveTo>
                  <a:pt x="3089655" y="0"/>
                </a:moveTo>
                <a:lnTo>
                  <a:pt x="2603474" y="0"/>
                </a:lnTo>
                <a:lnTo>
                  <a:pt x="2603474" y="131635"/>
                </a:lnTo>
                <a:lnTo>
                  <a:pt x="797140" y="131635"/>
                </a:lnTo>
                <a:lnTo>
                  <a:pt x="797140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3667" y="3255700"/>
            <a:ext cx="1806575" cy="3547110"/>
          </a:xfrm>
          <a:custGeom>
            <a:avLst/>
            <a:gdLst/>
            <a:ahLst/>
            <a:cxnLst/>
            <a:rect l="l" t="t" r="r" b="b"/>
            <a:pathLst>
              <a:path w="1806575" h="3547109">
                <a:moveTo>
                  <a:pt x="0" y="3415233"/>
                </a:moveTo>
                <a:lnTo>
                  <a:pt x="0" y="0"/>
                </a:lnTo>
                <a:lnTo>
                  <a:pt x="1806333" y="0"/>
                </a:lnTo>
                <a:lnTo>
                  <a:pt x="1806333" y="3546868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20568" y="4634933"/>
            <a:ext cx="119380" cy="513080"/>
          </a:xfrm>
          <a:custGeom>
            <a:avLst/>
            <a:gdLst/>
            <a:ahLst/>
            <a:cxnLst/>
            <a:rect l="l" t="t" r="r" b="b"/>
            <a:pathLst>
              <a:path w="119379" h="513079">
                <a:moveTo>
                  <a:pt x="0" y="512521"/>
                </a:moveTo>
                <a:lnTo>
                  <a:pt x="118884" y="512521"/>
                </a:lnTo>
                <a:lnTo>
                  <a:pt x="118884" y="0"/>
                </a:lnTo>
                <a:lnTo>
                  <a:pt x="0" y="0"/>
                </a:lnTo>
                <a:lnTo>
                  <a:pt x="0" y="512521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05503" y="4770639"/>
            <a:ext cx="314960" cy="64769"/>
          </a:xfrm>
          <a:custGeom>
            <a:avLst/>
            <a:gdLst/>
            <a:ahLst/>
            <a:cxnLst/>
            <a:rect l="l" t="t" r="r" b="b"/>
            <a:pathLst>
              <a:path w="314959" h="64770">
                <a:moveTo>
                  <a:pt x="280423" y="0"/>
                </a:moveTo>
                <a:lnTo>
                  <a:pt x="233403" y="3824"/>
                </a:lnTo>
                <a:lnTo>
                  <a:pt x="230474" y="12462"/>
                </a:lnTo>
                <a:lnTo>
                  <a:pt x="226401" y="17164"/>
                </a:lnTo>
                <a:lnTo>
                  <a:pt x="218396" y="19567"/>
                </a:lnTo>
                <a:lnTo>
                  <a:pt x="203673" y="21312"/>
                </a:lnTo>
                <a:lnTo>
                  <a:pt x="18697" y="21312"/>
                </a:lnTo>
                <a:lnTo>
                  <a:pt x="4674" y="29906"/>
                </a:lnTo>
                <a:lnTo>
                  <a:pt x="0" y="35914"/>
                </a:lnTo>
                <a:lnTo>
                  <a:pt x="4674" y="42164"/>
                </a:lnTo>
                <a:lnTo>
                  <a:pt x="18697" y="51487"/>
                </a:lnTo>
                <a:lnTo>
                  <a:pt x="204536" y="51487"/>
                </a:lnTo>
                <a:lnTo>
                  <a:pt x="217039" y="51692"/>
                </a:lnTo>
                <a:lnTo>
                  <a:pt x="224213" y="53127"/>
                </a:lnTo>
                <a:lnTo>
                  <a:pt x="228766" y="57022"/>
                </a:lnTo>
                <a:lnTo>
                  <a:pt x="233403" y="64606"/>
                </a:lnTo>
                <a:lnTo>
                  <a:pt x="267323" y="63034"/>
                </a:lnTo>
                <a:lnTo>
                  <a:pt x="292923" y="57280"/>
                </a:lnTo>
                <a:lnTo>
                  <a:pt x="309097" y="45784"/>
                </a:lnTo>
                <a:lnTo>
                  <a:pt x="314734" y="26989"/>
                </a:lnTo>
                <a:lnTo>
                  <a:pt x="313463" y="9410"/>
                </a:lnTo>
                <a:lnTo>
                  <a:pt x="304568" y="1138"/>
                </a:lnTo>
                <a:lnTo>
                  <a:pt x="2804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05503" y="4770639"/>
            <a:ext cx="314960" cy="64769"/>
          </a:xfrm>
          <a:custGeom>
            <a:avLst/>
            <a:gdLst/>
            <a:ahLst/>
            <a:cxnLst/>
            <a:rect l="l" t="t" r="r" b="b"/>
            <a:pathLst>
              <a:path w="314959" h="64770">
                <a:moveTo>
                  <a:pt x="233403" y="3824"/>
                </a:moveTo>
                <a:lnTo>
                  <a:pt x="280423" y="0"/>
                </a:lnTo>
                <a:lnTo>
                  <a:pt x="304568" y="1138"/>
                </a:lnTo>
                <a:lnTo>
                  <a:pt x="313463" y="9410"/>
                </a:lnTo>
                <a:lnTo>
                  <a:pt x="314734" y="26989"/>
                </a:lnTo>
                <a:lnTo>
                  <a:pt x="309097" y="45784"/>
                </a:lnTo>
                <a:lnTo>
                  <a:pt x="292923" y="57280"/>
                </a:lnTo>
                <a:lnTo>
                  <a:pt x="267323" y="63034"/>
                </a:lnTo>
                <a:lnTo>
                  <a:pt x="233403" y="64606"/>
                </a:lnTo>
                <a:lnTo>
                  <a:pt x="228766" y="57022"/>
                </a:lnTo>
                <a:lnTo>
                  <a:pt x="224213" y="53127"/>
                </a:lnTo>
                <a:lnTo>
                  <a:pt x="217039" y="51692"/>
                </a:lnTo>
                <a:lnTo>
                  <a:pt x="204536" y="51487"/>
                </a:lnTo>
                <a:lnTo>
                  <a:pt x="18697" y="51487"/>
                </a:lnTo>
                <a:lnTo>
                  <a:pt x="4674" y="42164"/>
                </a:lnTo>
                <a:lnTo>
                  <a:pt x="0" y="35914"/>
                </a:lnTo>
                <a:lnTo>
                  <a:pt x="4674" y="29906"/>
                </a:lnTo>
                <a:lnTo>
                  <a:pt x="18697" y="21312"/>
                </a:lnTo>
                <a:lnTo>
                  <a:pt x="203673" y="21312"/>
                </a:lnTo>
                <a:lnTo>
                  <a:pt x="218396" y="19567"/>
                </a:lnTo>
                <a:lnTo>
                  <a:pt x="226401" y="17164"/>
                </a:lnTo>
                <a:lnTo>
                  <a:pt x="230474" y="12462"/>
                </a:lnTo>
                <a:lnTo>
                  <a:pt x="233403" y="3824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69517" y="6749013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63944" y="0"/>
                </a:moveTo>
                <a:lnTo>
                  <a:pt x="18667" y="6693"/>
                </a:lnTo>
                <a:lnTo>
                  <a:pt x="0" y="23685"/>
                </a:lnTo>
                <a:lnTo>
                  <a:pt x="14485" y="30315"/>
                </a:lnTo>
                <a:lnTo>
                  <a:pt x="25971" y="33866"/>
                </a:ln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69517" y="6749013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38" y="12750"/>
                </a:move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lnTo>
                  <a:pt x="44629" y="1513"/>
                </a:lnTo>
                <a:lnTo>
                  <a:pt x="31534" y="3346"/>
                </a:lnTo>
                <a:lnTo>
                  <a:pt x="18667" y="6693"/>
                </a:lnTo>
                <a:lnTo>
                  <a:pt x="38" y="127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59255" y="6748975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42721" y="30871"/>
                </a:moveTo>
                <a:lnTo>
                  <a:pt x="71895" y="30871"/>
                </a:lnTo>
                <a:lnTo>
                  <a:pt x="108966" y="30962"/>
                </a:lnTo>
                <a:lnTo>
                  <a:pt x="109245" y="37439"/>
                </a:lnTo>
                <a:lnTo>
                  <a:pt x="118150" y="38032"/>
                </a:lnTo>
                <a:lnTo>
                  <a:pt x="124909" y="37422"/>
                </a:lnTo>
                <a:lnTo>
                  <a:pt x="132932" y="34880"/>
                </a:lnTo>
                <a:lnTo>
                  <a:pt x="142721" y="30871"/>
                </a:lnTo>
                <a:close/>
              </a:path>
              <a:path w="170815" h="38100">
                <a:moveTo>
                  <a:pt x="55460" y="6565"/>
                </a:moveTo>
                <a:lnTo>
                  <a:pt x="23511" y="9333"/>
                </a:lnTo>
                <a:lnTo>
                  <a:pt x="7085" y="11512"/>
                </a:lnTo>
                <a:lnTo>
                  <a:pt x="980" y="14234"/>
                </a:lnTo>
                <a:lnTo>
                  <a:pt x="0" y="18630"/>
                </a:lnTo>
                <a:lnTo>
                  <a:pt x="6530" y="23564"/>
                </a:lnTo>
                <a:lnTo>
                  <a:pt x="22205" y="27211"/>
                </a:lnTo>
                <a:lnTo>
                  <a:pt x="40690" y="29641"/>
                </a:lnTo>
                <a:lnTo>
                  <a:pt x="55651" y="30924"/>
                </a:lnTo>
                <a:lnTo>
                  <a:pt x="142721" y="30871"/>
                </a:lnTo>
                <a:lnTo>
                  <a:pt x="145630" y="29679"/>
                </a:lnTo>
                <a:lnTo>
                  <a:pt x="162991" y="29679"/>
                </a:lnTo>
                <a:lnTo>
                  <a:pt x="170675" y="28016"/>
                </a:lnTo>
                <a:lnTo>
                  <a:pt x="170062" y="18630"/>
                </a:lnTo>
                <a:lnTo>
                  <a:pt x="170103" y="9296"/>
                </a:lnTo>
                <a:lnTo>
                  <a:pt x="165519" y="6730"/>
                </a:lnTo>
                <a:lnTo>
                  <a:pt x="145910" y="6692"/>
                </a:lnTo>
                <a:lnTo>
                  <a:pt x="145710" y="6603"/>
                </a:lnTo>
                <a:lnTo>
                  <a:pt x="108458" y="6603"/>
                </a:lnTo>
                <a:lnTo>
                  <a:pt x="55460" y="6565"/>
                </a:lnTo>
                <a:close/>
              </a:path>
              <a:path w="170815" h="38100">
                <a:moveTo>
                  <a:pt x="162991" y="29679"/>
                </a:moveTo>
                <a:lnTo>
                  <a:pt x="145630" y="29679"/>
                </a:lnTo>
                <a:lnTo>
                  <a:pt x="158610" y="29730"/>
                </a:lnTo>
                <a:lnTo>
                  <a:pt x="162991" y="29679"/>
                </a:lnTo>
                <a:close/>
              </a:path>
              <a:path w="170815" h="38100">
                <a:moveTo>
                  <a:pt x="108496" y="0"/>
                </a:moveTo>
                <a:lnTo>
                  <a:pt x="108458" y="6603"/>
                </a:lnTo>
                <a:lnTo>
                  <a:pt x="145710" y="6603"/>
                </a:lnTo>
                <a:lnTo>
                  <a:pt x="139725" y="3945"/>
                </a:lnTo>
                <a:lnTo>
                  <a:pt x="133765" y="2332"/>
                </a:lnTo>
                <a:lnTo>
                  <a:pt x="124525" y="1226"/>
                </a:lnTo>
                <a:lnTo>
                  <a:pt x="108496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59255" y="6748975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08496" y="0"/>
                </a:moveTo>
                <a:lnTo>
                  <a:pt x="108458" y="6603"/>
                </a:lnTo>
                <a:lnTo>
                  <a:pt x="55460" y="6565"/>
                </a:lnTo>
                <a:lnTo>
                  <a:pt x="23511" y="9333"/>
                </a:lnTo>
                <a:lnTo>
                  <a:pt x="7085" y="11512"/>
                </a:lnTo>
                <a:lnTo>
                  <a:pt x="980" y="14234"/>
                </a:lnTo>
                <a:lnTo>
                  <a:pt x="0" y="18630"/>
                </a:lnTo>
                <a:lnTo>
                  <a:pt x="6530" y="23564"/>
                </a:lnTo>
                <a:lnTo>
                  <a:pt x="22205" y="27211"/>
                </a:lnTo>
                <a:lnTo>
                  <a:pt x="40690" y="29641"/>
                </a:lnTo>
                <a:lnTo>
                  <a:pt x="55651" y="30924"/>
                </a:lnTo>
                <a:lnTo>
                  <a:pt x="71895" y="30871"/>
                </a:lnTo>
                <a:lnTo>
                  <a:pt x="89342" y="30891"/>
                </a:lnTo>
                <a:lnTo>
                  <a:pt x="103273" y="30937"/>
                </a:lnTo>
                <a:lnTo>
                  <a:pt x="108966" y="30962"/>
                </a:lnTo>
                <a:lnTo>
                  <a:pt x="109245" y="37439"/>
                </a:lnTo>
                <a:lnTo>
                  <a:pt x="118150" y="38032"/>
                </a:lnTo>
                <a:lnTo>
                  <a:pt x="124909" y="37422"/>
                </a:lnTo>
                <a:lnTo>
                  <a:pt x="132932" y="34880"/>
                </a:lnTo>
                <a:lnTo>
                  <a:pt x="145630" y="29679"/>
                </a:lnTo>
                <a:lnTo>
                  <a:pt x="158610" y="29730"/>
                </a:lnTo>
                <a:lnTo>
                  <a:pt x="162991" y="29679"/>
                </a:lnTo>
                <a:lnTo>
                  <a:pt x="170675" y="28016"/>
                </a:lnTo>
                <a:lnTo>
                  <a:pt x="170053" y="18478"/>
                </a:lnTo>
                <a:lnTo>
                  <a:pt x="170103" y="9296"/>
                </a:lnTo>
                <a:lnTo>
                  <a:pt x="165519" y="6730"/>
                </a:lnTo>
                <a:lnTo>
                  <a:pt x="163283" y="6730"/>
                </a:lnTo>
                <a:lnTo>
                  <a:pt x="161061" y="6718"/>
                </a:lnTo>
                <a:lnTo>
                  <a:pt x="145910" y="6692"/>
                </a:lnTo>
                <a:lnTo>
                  <a:pt x="139725" y="3945"/>
                </a:lnTo>
                <a:lnTo>
                  <a:pt x="133765" y="2332"/>
                </a:lnTo>
                <a:lnTo>
                  <a:pt x="124525" y="1226"/>
                </a:lnTo>
                <a:lnTo>
                  <a:pt x="10849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60119" y="6748708"/>
            <a:ext cx="469265" cy="38100"/>
          </a:xfrm>
          <a:custGeom>
            <a:avLst/>
            <a:gdLst/>
            <a:ahLst/>
            <a:cxnLst/>
            <a:rect l="l" t="t" r="r" b="b"/>
            <a:pathLst>
              <a:path w="469265" h="38100">
                <a:moveTo>
                  <a:pt x="8470" y="13411"/>
                </a:moveTo>
                <a:lnTo>
                  <a:pt x="29854" y="5636"/>
                </a:lnTo>
                <a:lnTo>
                  <a:pt x="44857" y="1647"/>
                </a:lnTo>
                <a:lnTo>
                  <a:pt x="60568" y="188"/>
                </a:lnTo>
                <a:lnTo>
                  <a:pt x="84074" y="0"/>
                </a:lnTo>
                <a:lnTo>
                  <a:pt x="151236" y="49"/>
                </a:lnTo>
                <a:lnTo>
                  <a:pt x="260275" y="122"/>
                </a:lnTo>
                <a:lnTo>
                  <a:pt x="361867" y="187"/>
                </a:lnTo>
                <a:lnTo>
                  <a:pt x="406692" y="215"/>
                </a:lnTo>
                <a:lnTo>
                  <a:pt x="422400" y="1049"/>
                </a:lnTo>
                <a:lnTo>
                  <a:pt x="431631" y="2030"/>
                </a:lnTo>
                <a:lnTo>
                  <a:pt x="437981" y="3789"/>
                </a:lnTo>
                <a:lnTo>
                  <a:pt x="445046" y="6959"/>
                </a:lnTo>
                <a:lnTo>
                  <a:pt x="462419" y="6997"/>
                </a:lnTo>
                <a:lnTo>
                  <a:pt x="469201" y="10299"/>
                </a:lnTo>
                <a:lnTo>
                  <a:pt x="469188" y="18745"/>
                </a:lnTo>
                <a:lnTo>
                  <a:pt x="469150" y="27203"/>
                </a:lnTo>
                <a:lnTo>
                  <a:pt x="465086" y="28473"/>
                </a:lnTo>
                <a:lnTo>
                  <a:pt x="462127" y="29946"/>
                </a:lnTo>
                <a:lnTo>
                  <a:pt x="457581" y="30111"/>
                </a:lnTo>
                <a:lnTo>
                  <a:pt x="444766" y="29946"/>
                </a:lnTo>
                <a:lnTo>
                  <a:pt x="435782" y="34625"/>
                </a:lnTo>
                <a:lnTo>
                  <a:pt x="428996" y="36993"/>
                </a:lnTo>
                <a:lnTo>
                  <a:pt x="420995" y="37777"/>
                </a:lnTo>
                <a:lnTo>
                  <a:pt x="408368" y="37706"/>
                </a:lnTo>
                <a:lnTo>
                  <a:pt x="374838" y="37538"/>
                </a:lnTo>
                <a:lnTo>
                  <a:pt x="321948" y="37515"/>
                </a:lnTo>
                <a:lnTo>
                  <a:pt x="273073" y="37559"/>
                </a:lnTo>
                <a:lnTo>
                  <a:pt x="251587" y="37592"/>
                </a:lnTo>
                <a:lnTo>
                  <a:pt x="83578" y="37477"/>
                </a:lnTo>
                <a:lnTo>
                  <a:pt x="52493" y="36144"/>
                </a:lnTo>
                <a:lnTo>
                  <a:pt x="34302" y="34240"/>
                </a:lnTo>
                <a:lnTo>
                  <a:pt x="21960" y="30453"/>
                </a:lnTo>
                <a:lnTo>
                  <a:pt x="8420" y="23469"/>
                </a:lnTo>
                <a:lnTo>
                  <a:pt x="1016" y="22504"/>
                </a:lnTo>
                <a:lnTo>
                  <a:pt x="12" y="20408"/>
                </a:lnTo>
                <a:lnTo>
                  <a:pt x="0" y="18681"/>
                </a:lnTo>
                <a:lnTo>
                  <a:pt x="12" y="16967"/>
                </a:lnTo>
                <a:lnTo>
                  <a:pt x="2743" y="14046"/>
                </a:lnTo>
                <a:lnTo>
                  <a:pt x="8470" y="13411"/>
                </a:lnTo>
                <a:close/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51634" y="6749064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63944" y="0"/>
                </a:moveTo>
                <a:lnTo>
                  <a:pt x="18667" y="6693"/>
                </a:lnTo>
                <a:lnTo>
                  <a:pt x="0" y="23685"/>
                </a:lnTo>
                <a:lnTo>
                  <a:pt x="14485" y="30315"/>
                </a:lnTo>
                <a:lnTo>
                  <a:pt x="25971" y="33866"/>
                </a:ln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51634" y="6749064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38" y="12750"/>
                </a:move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lnTo>
                  <a:pt x="44629" y="1513"/>
                </a:lnTo>
                <a:lnTo>
                  <a:pt x="31534" y="3346"/>
                </a:lnTo>
                <a:lnTo>
                  <a:pt x="18667" y="6693"/>
                </a:lnTo>
                <a:lnTo>
                  <a:pt x="38" y="127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41373" y="6749013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42719" y="30884"/>
                </a:moveTo>
                <a:lnTo>
                  <a:pt x="71889" y="30884"/>
                </a:lnTo>
                <a:lnTo>
                  <a:pt x="108966" y="30975"/>
                </a:lnTo>
                <a:lnTo>
                  <a:pt x="109232" y="37452"/>
                </a:lnTo>
                <a:lnTo>
                  <a:pt x="118138" y="38045"/>
                </a:lnTo>
                <a:lnTo>
                  <a:pt x="124898" y="37434"/>
                </a:lnTo>
                <a:lnTo>
                  <a:pt x="132924" y="34893"/>
                </a:lnTo>
                <a:lnTo>
                  <a:pt x="142719" y="30884"/>
                </a:lnTo>
                <a:close/>
              </a:path>
              <a:path w="170815" h="38100">
                <a:moveTo>
                  <a:pt x="55460" y="6578"/>
                </a:moveTo>
                <a:lnTo>
                  <a:pt x="23504" y="9346"/>
                </a:lnTo>
                <a:lnTo>
                  <a:pt x="7075" y="11525"/>
                </a:lnTo>
                <a:lnTo>
                  <a:pt x="973" y="14247"/>
                </a:lnTo>
                <a:lnTo>
                  <a:pt x="0" y="18643"/>
                </a:lnTo>
                <a:lnTo>
                  <a:pt x="6528" y="23577"/>
                </a:lnTo>
                <a:lnTo>
                  <a:pt x="22199" y="27224"/>
                </a:lnTo>
                <a:lnTo>
                  <a:pt x="40680" y="29653"/>
                </a:lnTo>
                <a:lnTo>
                  <a:pt x="55638" y="30937"/>
                </a:lnTo>
                <a:lnTo>
                  <a:pt x="142719" y="30884"/>
                </a:lnTo>
                <a:lnTo>
                  <a:pt x="145630" y="29692"/>
                </a:lnTo>
                <a:lnTo>
                  <a:pt x="162991" y="29692"/>
                </a:lnTo>
                <a:lnTo>
                  <a:pt x="170662" y="28028"/>
                </a:lnTo>
                <a:lnTo>
                  <a:pt x="170050" y="18643"/>
                </a:lnTo>
                <a:lnTo>
                  <a:pt x="170091" y="9309"/>
                </a:lnTo>
                <a:lnTo>
                  <a:pt x="165519" y="6743"/>
                </a:lnTo>
                <a:lnTo>
                  <a:pt x="145897" y="6705"/>
                </a:lnTo>
                <a:lnTo>
                  <a:pt x="145697" y="6616"/>
                </a:lnTo>
                <a:lnTo>
                  <a:pt x="108458" y="6616"/>
                </a:lnTo>
                <a:lnTo>
                  <a:pt x="55460" y="6578"/>
                </a:lnTo>
                <a:close/>
              </a:path>
              <a:path w="170815" h="38100">
                <a:moveTo>
                  <a:pt x="162991" y="29692"/>
                </a:moveTo>
                <a:lnTo>
                  <a:pt x="145630" y="29692"/>
                </a:lnTo>
                <a:lnTo>
                  <a:pt x="158597" y="29743"/>
                </a:lnTo>
                <a:lnTo>
                  <a:pt x="162991" y="29692"/>
                </a:lnTo>
                <a:close/>
              </a:path>
              <a:path w="170815" h="38100">
                <a:moveTo>
                  <a:pt x="108483" y="0"/>
                </a:moveTo>
                <a:lnTo>
                  <a:pt x="108458" y="6616"/>
                </a:lnTo>
                <a:lnTo>
                  <a:pt x="145697" y="6616"/>
                </a:lnTo>
                <a:lnTo>
                  <a:pt x="139719" y="3957"/>
                </a:lnTo>
                <a:lnTo>
                  <a:pt x="133762" y="2343"/>
                </a:lnTo>
                <a:lnTo>
                  <a:pt x="124519" y="1233"/>
                </a:lnTo>
                <a:lnTo>
                  <a:pt x="108483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41373" y="6749013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08483" y="0"/>
                </a:moveTo>
                <a:lnTo>
                  <a:pt x="108458" y="6616"/>
                </a:lnTo>
                <a:lnTo>
                  <a:pt x="55460" y="6578"/>
                </a:lnTo>
                <a:lnTo>
                  <a:pt x="23504" y="9346"/>
                </a:lnTo>
                <a:lnTo>
                  <a:pt x="7075" y="11525"/>
                </a:lnTo>
                <a:lnTo>
                  <a:pt x="973" y="14247"/>
                </a:lnTo>
                <a:lnTo>
                  <a:pt x="0" y="18643"/>
                </a:lnTo>
                <a:lnTo>
                  <a:pt x="6528" y="23577"/>
                </a:lnTo>
                <a:lnTo>
                  <a:pt x="22199" y="27224"/>
                </a:lnTo>
                <a:lnTo>
                  <a:pt x="40680" y="29653"/>
                </a:lnTo>
                <a:lnTo>
                  <a:pt x="55638" y="30937"/>
                </a:lnTo>
                <a:lnTo>
                  <a:pt x="71889" y="30884"/>
                </a:lnTo>
                <a:lnTo>
                  <a:pt x="89341" y="30903"/>
                </a:lnTo>
                <a:lnTo>
                  <a:pt x="103273" y="30949"/>
                </a:lnTo>
                <a:lnTo>
                  <a:pt x="108966" y="30975"/>
                </a:lnTo>
                <a:lnTo>
                  <a:pt x="109232" y="37452"/>
                </a:lnTo>
                <a:lnTo>
                  <a:pt x="118138" y="38045"/>
                </a:lnTo>
                <a:lnTo>
                  <a:pt x="124898" y="37434"/>
                </a:lnTo>
                <a:lnTo>
                  <a:pt x="132924" y="34893"/>
                </a:lnTo>
                <a:lnTo>
                  <a:pt x="145630" y="29692"/>
                </a:lnTo>
                <a:lnTo>
                  <a:pt x="158597" y="29743"/>
                </a:lnTo>
                <a:lnTo>
                  <a:pt x="162991" y="29692"/>
                </a:lnTo>
                <a:lnTo>
                  <a:pt x="170662" y="28028"/>
                </a:lnTo>
                <a:lnTo>
                  <a:pt x="170040" y="18491"/>
                </a:lnTo>
                <a:lnTo>
                  <a:pt x="170091" y="9309"/>
                </a:lnTo>
                <a:lnTo>
                  <a:pt x="165519" y="6743"/>
                </a:lnTo>
                <a:lnTo>
                  <a:pt x="163283" y="6743"/>
                </a:lnTo>
                <a:lnTo>
                  <a:pt x="161061" y="6731"/>
                </a:lnTo>
                <a:lnTo>
                  <a:pt x="145897" y="6705"/>
                </a:lnTo>
                <a:lnTo>
                  <a:pt x="139719" y="3957"/>
                </a:lnTo>
                <a:lnTo>
                  <a:pt x="133762" y="2343"/>
                </a:lnTo>
                <a:lnTo>
                  <a:pt x="124519" y="1233"/>
                </a:lnTo>
                <a:lnTo>
                  <a:pt x="108483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042237" y="6748759"/>
            <a:ext cx="469265" cy="38100"/>
          </a:xfrm>
          <a:custGeom>
            <a:avLst/>
            <a:gdLst/>
            <a:ahLst/>
            <a:cxnLst/>
            <a:rect l="l" t="t" r="r" b="b"/>
            <a:pathLst>
              <a:path w="469265" h="38100">
                <a:moveTo>
                  <a:pt x="8470" y="13411"/>
                </a:moveTo>
                <a:lnTo>
                  <a:pt x="29854" y="5636"/>
                </a:lnTo>
                <a:lnTo>
                  <a:pt x="44857" y="1647"/>
                </a:lnTo>
                <a:lnTo>
                  <a:pt x="60568" y="188"/>
                </a:lnTo>
                <a:lnTo>
                  <a:pt x="84074" y="0"/>
                </a:lnTo>
                <a:lnTo>
                  <a:pt x="151236" y="49"/>
                </a:lnTo>
                <a:lnTo>
                  <a:pt x="260275" y="122"/>
                </a:lnTo>
                <a:lnTo>
                  <a:pt x="361867" y="187"/>
                </a:lnTo>
                <a:lnTo>
                  <a:pt x="406692" y="215"/>
                </a:lnTo>
                <a:lnTo>
                  <a:pt x="422400" y="1049"/>
                </a:lnTo>
                <a:lnTo>
                  <a:pt x="431630" y="2030"/>
                </a:lnTo>
                <a:lnTo>
                  <a:pt x="437976" y="3789"/>
                </a:lnTo>
                <a:lnTo>
                  <a:pt x="445033" y="6959"/>
                </a:lnTo>
                <a:lnTo>
                  <a:pt x="462419" y="6997"/>
                </a:lnTo>
                <a:lnTo>
                  <a:pt x="469201" y="10287"/>
                </a:lnTo>
                <a:lnTo>
                  <a:pt x="469176" y="18745"/>
                </a:lnTo>
                <a:lnTo>
                  <a:pt x="469150" y="27203"/>
                </a:lnTo>
                <a:lnTo>
                  <a:pt x="465074" y="28473"/>
                </a:lnTo>
                <a:lnTo>
                  <a:pt x="462127" y="29946"/>
                </a:lnTo>
                <a:lnTo>
                  <a:pt x="457593" y="30111"/>
                </a:lnTo>
                <a:lnTo>
                  <a:pt x="444766" y="29946"/>
                </a:lnTo>
                <a:lnTo>
                  <a:pt x="435782" y="34625"/>
                </a:lnTo>
                <a:lnTo>
                  <a:pt x="428996" y="36993"/>
                </a:lnTo>
                <a:lnTo>
                  <a:pt x="420995" y="37777"/>
                </a:lnTo>
                <a:lnTo>
                  <a:pt x="408368" y="37706"/>
                </a:lnTo>
                <a:lnTo>
                  <a:pt x="374838" y="37538"/>
                </a:lnTo>
                <a:lnTo>
                  <a:pt x="321948" y="37515"/>
                </a:lnTo>
                <a:lnTo>
                  <a:pt x="273073" y="37559"/>
                </a:lnTo>
                <a:lnTo>
                  <a:pt x="251587" y="37592"/>
                </a:lnTo>
                <a:lnTo>
                  <a:pt x="83578" y="37477"/>
                </a:lnTo>
                <a:lnTo>
                  <a:pt x="52486" y="36144"/>
                </a:lnTo>
                <a:lnTo>
                  <a:pt x="34293" y="34240"/>
                </a:lnTo>
                <a:lnTo>
                  <a:pt x="21953" y="30453"/>
                </a:lnTo>
                <a:lnTo>
                  <a:pt x="8420" y="23469"/>
                </a:lnTo>
                <a:lnTo>
                  <a:pt x="1016" y="22491"/>
                </a:lnTo>
                <a:lnTo>
                  <a:pt x="12" y="20408"/>
                </a:lnTo>
                <a:lnTo>
                  <a:pt x="0" y="18681"/>
                </a:lnTo>
                <a:lnTo>
                  <a:pt x="12" y="16967"/>
                </a:lnTo>
                <a:lnTo>
                  <a:pt x="2743" y="14033"/>
                </a:lnTo>
                <a:lnTo>
                  <a:pt x="8470" y="13411"/>
                </a:lnTo>
                <a:close/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42997" y="6749089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63944" y="0"/>
                </a:moveTo>
                <a:lnTo>
                  <a:pt x="18667" y="6693"/>
                </a:lnTo>
                <a:lnTo>
                  <a:pt x="0" y="23685"/>
                </a:lnTo>
                <a:lnTo>
                  <a:pt x="14485" y="30315"/>
                </a:lnTo>
                <a:lnTo>
                  <a:pt x="25971" y="33866"/>
                </a:ln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42997" y="6749089"/>
            <a:ext cx="64135" cy="36830"/>
          </a:xfrm>
          <a:custGeom>
            <a:avLst/>
            <a:gdLst/>
            <a:ahLst/>
            <a:cxnLst/>
            <a:rect l="l" t="t" r="r" b="b"/>
            <a:pathLst>
              <a:path w="64134" h="36829">
                <a:moveTo>
                  <a:pt x="38" y="12750"/>
                </a:moveTo>
                <a:lnTo>
                  <a:pt x="40447" y="35542"/>
                </a:lnTo>
                <a:lnTo>
                  <a:pt x="63906" y="36550"/>
                </a:lnTo>
                <a:lnTo>
                  <a:pt x="63944" y="0"/>
                </a:lnTo>
                <a:lnTo>
                  <a:pt x="44629" y="1513"/>
                </a:lnTo>
                <a:lnTo>
                  <a:pt x="31534" y="3346"/>
                </a:lnTo>
                <a:lnTo>
                  <a:pt x="18667" y="6693"/>
                </a:lnTo>
                <a:lnTo>
                  <a:pt x="38" y="127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32722" y="6749039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42721" y="30884"/>
                </a:moveTo>
                <a:lnTo>
                  <a:pt x="71902" y="30884"/>
                </a:lnTo>
                <a:lnTo>
                  <a:pt x="108978" y="30975"/>
                </a:lnTo>
                <a:lnTo>
                  <a:pt x="109245" y="37452"/>
                </a:lnTo>
                <a:lnTo>
                  <a:pt x="118150" y="38045"/>
                </a:lnTo>
                <a:lnTo>
                  <a:pt x="124909" y="37434"/>
                </a:lnTo>
                <a:lnTo>
                  <a:pt x="132932" y="34893"/>
                </a:lnTo>
                <a:lnTo>
                  <a:pt x="142721" y="30884"/>
                </a:lnTo>
                <a:close/>
              </a:path>
              <a:path w="170815" h="38100">
                <a:moveTo>
                  <a:pt x="55473" y="6578"/>
                </a:moveTo>
                <a:lnTo>
                  <a:pt x="23517" y="9346"/>
                </a:lnTo>
                <a:lnTo>
                  <a:pt x="7086" y="11525"/>
                </a:lnTo>
                <a:lnTo>
                  <a:pt x="981" y="14247"/>
                </a:lnTo>
                <a:lnTo>
                  <a:pt x="0" y="18643"/>
                </a:lnTo>
                <a:lnTo>
                  <a:pt x="6536" y="23577"/>
                </a:lnTo>
                <a:lnTo>
                  <a:pt x="22210" y="27224"/>
                </a:lnTo>
                <a:lnTo>
                  <a:pt x="40692" y="29653"/>
                </a:lnTo>
                <a:lnTo>
                  <a:pt x="55651" y="30937"/>
                </a:lnTo>
                <a:lnTo>
                  <a:pt x="142721" y="30884"/>
                </a:lnTo>
                <a:lnTo>
                  <a:pt x="145630" y="29692"/>
                </a:lnTo>
                <a:lnTo>
                  <a:pt x="162991" y="29692"/>
                </a:lnTo>
                <a:lnTo>
                  <a:pt x="170675" y="28016"/>
                </a:lnTo>
                <a:lnTo>
                  <a:pt x="170063" y="18643"/>
                </a:lnTo>
                <a:lnTo>
                  <a:pt x="170103" y="9309"/>
                </a:lnTo>
                <a:lnTo>
                  <a:pt x="165531" y="6743"/>
                </a:lnTo>
                <a:lnTo>
                  <a:pt x="145923" y="6705"/>
                </a:lnTo>
                <a:lnTo>
                  <a:pt x="145722" y="6616"/>
                </a:lnTo>
                <a:lnTo>
                  <a:pt x="108470" y="6616"/>
                </a:lnTo>
                <a:lnTo>
                  <a:pt x="55473" y="6578"/>
                </a:lnTo>
                <a:close/>
              </a:path>
              <a:path w="170815" h="38100">
                <a:moveTo>
                  <a:pt x="162991" y="29692"/>
                </a:moveTo>
                <a:lnTo>
                  <a:pt x="145630" y="29692"/>
                </a:lnTo>
                <a:lnTo>
                  <a:pt x="158623" y="29743"/>
                </a:lnTo>
                <a:lnTo>
                  <a:pt x="162991" y="29692"/>
                </a:lnTo>
                <a:close/>
              </a:path>
              <a:path w="170815" h="38100">
                <a:moveTo>
                  <a:pt x="108496" y="0"/>
                </a:moveTo>
                <a:lnTo>
                  <a:pt x="108470" y="6616"/>
                </a:lnTo>
                <a:lnTo>
                  <a:pt x="145722" y="6616"/>
                </a:lnTo>
                <a:lnTo>
                  <a:pt x="139737" y="3957"/>
                </a:lnTo>
                <a:lnTo>
                  <a:pt x="133777" y="2343"/>
                </a:lnTo>
                <a:lnTo>
                  <a:pt x="124532" y="1233"/>
                </a:lnTo>
                <a:lnTo>
                  <a:pt x="108496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32722" y="6749039"/>
            <a:ext cx="170815" cy="38100"/>
          </a:xfrm>
          <a:custGeom>
            <a:avLst/>
            <a:gdLst/>
            <a:ahLst/>
            <a:cxnLst/>
            <a:rect l="l" t="t" r="r" b="b"/>
            <a:pathLst>
              <a:path w="170815" h="38100">
                <a:moveTo>
                  <a:pt x="108496" y="0"/>
                </a:moveTo>
                <a:lnTo>
                  <a:pt x="108470" y="6616"/>
                </a:lnTo>
                <a:lnTo>
                  <a:pt x="55473" y="6578"/>
                </a:lnTo>
                <a:lnTo>
                  <a:pt x="23517" y="9346"/>
                </a:lnTo>
                <a:lnTo>
                  <a:pt x="7086" y="11525"/>
                </a:lnTo>
                <a:lnTo>
                  <a:pt x="981" y="14247"/>
                </a:lnTo>
                <a:lnTo>
                  <a:pt x="0" y="18643"/>
                </a:lnTo>
                <a:lnTo>
                  <a:pt x="6536" y="23577"/>
                </a:lnTo>
                <a:lnTo>
                  <a:pt x="22210" y="27224"/>
                </a:lnTo>
                <a:lnTo>
                  <a:pt x="40692" y="29653"/>
                </a:lnTo>
                <a:lnTo>
                  <a:pt x="55651" y="30937"/>
                </a:lnTo>
                <a:lnTo>
                  <a:pt x="71902" y="30884"/>
                </a:lnTo>
                <a:lnTo>
                  <a:pt x="89354" y="30903"/>
                </a:lnTo>
                <a:lnTo>
                  <a:pt x="103285" y="30949"/>
                </a:lnTo>
                <a:lnTo>
                  <a:pt x="108978" y="30975"/>
                </a:lnTo>
                <a:lnTo>
                  <a:pt x="109245" y="37452"/>
                </a:lnTo>
                <a:lnTo>
                  <a:pt x="118150" y="38045"/>
                </a:lnTo>
                <a:lnTo>
                  <a:pt x="124909" y="37434"/>
                </a:lnTo>
                <a:lnTo>
                  <a:pt x="132932" y="34893"/>
                </a:lnTo>
                <a:lnTo>
                  <a:pt x="145630" y="29692"/>
                </a:lnTo>
                <a:lnTo>
                  <a:pt x="158623" y="29743"/>
                </a:lnTo>
                <a:lnTo>
                  <a:pt x="162991" y="29692"/>
                </a:lnTo>
                <a:lnTo>
                  <a:pt x="170675" y="28016"/>
                </a:lnTo>
                <a:lnTo>
                  <a:pt x="170053" y="18478"/>
                </a:lnTo>
                <a:lnTo>
                  <a:pt x="170103" y="9309"/>
                </a:lnTo>
                <a:lnTo>
                  <a:pt x="165531" y="6743"/>
                </a:lnTo>
                <a:lnTo>
                  <a:pt x="163296" y="6743"/>
                </a:lnTo>
                <a:lnTo>
                  <a:pt x="161061" y="6730"/>
                </a:lnTo>
                <a:lnTo>
                  <a:pt x="145923" y="6705"/>
                </a:lnTo>
                <a:lnTo>
                  <a:pt x="139737" y="3957"/>
                </a:lnTo>
                <a:lnTo>
                  <a:pt x="133777" y="2343"/>
                </a:lnTo>
                <a:lnTo>
                  <a:pt x="124532" y="1233"/>
                </a:lnTo>
                <a:lnTo>
                  <a:pt x="108496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33600" y="6748784"/>
            <a:ext cx="469265" cy="38100"/>
          </a:xfrm>
          <a:custGeom>
            <a:avLst/>
            <a:gdLst/>
            <a:ahLst/>
            <a:cxnLst/>
            <a:rect l="l" t="t" r="r" b="b"/>
            <a:pathLst>
              <a:path w="469265" h="38100">
                <a:moveTo>
                  <a:pt x="8470" y="13411"/>
                </a:moveTo>
                <a:lnTo>
                  <a:pt x="29854" y="5636"/>
                </a:lnTo>
                <a:lnTo>
                  <a:pt x="44857" y="1647"/>
                </a:lnTo>
                <a:lnTo>
                  <a:pt x="60568" y="188"/>
                </a:lnTo>
                <a:lnTo>
                  <a:pt x="84074" y="0"/>
                </a:lnTo>
                <a:lnTo>
                  <a:pt x="151236" y="49"/>
                </a:lnTo>
                <a:lnTo>
                  <a:pt x="260275" y="122"/>
                </a:lnTo>
                <a:lnTo>
                  <a:pt x="361867" y="187"/>
                </a:lnTo>
                <a:lnTo>
                  <a:pt x="406692" y="215"/>
                </a:lnTo>
                <a:lnTo>
                  <a:pt x="422393" y="1049"/>
                </a:lnTo>
                <a:lnTo>
                  <a:pt x="431622" y="2030"/>
                </a:lnTo>
                <a:lnTo>
                  <a:pt x="437974" y="3789"/>
                </a:lnTo>
                <a:lnTo>
                  <a:pt x="445046" y="6959"/>
                </a:lnTo>
                <a:lnTo>
                  <a:pt x="462419" y="6997"/>
                </a:lnTo>
                <a:lnTo>
                  <a:pt x="469188" y="10286"/>
                </a:lnTo>
                <a:lnTo>
                  <a:pt x="469176" y="18732"/>
                </a:lnTo>
                <a:lnTo>
                  <a:pt x="469138" y="27203"/>
                </a:lnTo>
                <a:lnTo>
                  <a:pt x="465086" y="28473"/>
                </a:lnTo>
                <a:lnTo>
                  <a:pt x="462114" y="29946"/>
                </a:lnTo>
                <a:lnTo>
                  <a:pt x="457581" y="30111"/>
                </a:lnTo>
                <a:lnTo>
                  <a:pt x="444754" y="29946"/>
                </a:lnTo>
                <a:lnTo>
                  <a:pt x="435777" y="34625"/>
                </a:lnTo>
                <a:lnTo>
                  <a:pt x="428994" y="36993"/>
                </a:lnTo>
                <a:lnTo>
                  <a:pt x="420995" y="37777"/>
                </a:lnTo>
                <a:lnTo>
                  <a:pt x="408368" y="37706"/>
                </a:lnTo>
                <a:lnTo>
                  <a:pt x="374838" y="37538"/>
                </a:lnTo>
                <a:lnTo>
                  <a:pt x="321948" y="37515"/>
                </a:lnTo>
                <a:lnTo>
                  <a:pt x="273073" y="37559"/>
                </a:lnTo>
                <a:lnTo>
                  <a:pt x="251587" y="37591"/>
                </a:lnTo>
                <a:lnTo>
                  <a:pt x="83578" y="37477"/>
                </a:lnTo>
                <a:lnTo>
                  <a:pt x="52486" y="36144"/>
                </a:lnTo>
                <a:lnTo>
                  <a:pt x="34293" y="34240"/>
                </a:lnTo>
                <a:lnTo>
                  <a:pt x="21953" y="30453"/>
                </a:lnTo>
                <a:lnTo>
                  <a:pt x="8420" y="23469"/>
                </a:lnTo>
                <a:lnTo>
                  <a:pt x="1016" y="22491"/>
                </a:lnTo>
                <a:lnTo>
                  <a:pt x="12" y="20408"/>
                </a:lnTo>
                <a:lnTo>
                  <a:pt x="0" y="18681"/>
                </a:lnTo>
                <a:lnTo>
                  <a:pt x="12" y="16967"/>
                </a:lnTo>
                <a:lnTo>
                  <a:pt x="2743" y="14033"/>
                </a:lnTo>
                <a:lnTo>
                  <a:pt x="8470" y="13411"/>
                </a:lnTo>
                <a:close/>
              </a:path>
            </a:pathLst>
          </a:custGeom>
          <a:ln w="7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30300" y="1496212"/>
            <a:ext cx="8328659" cy="139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Ko te </a:t>
            </a:r>
            <a:r>
              <a:rPr sz="2800" spc="-5" dirty="0">
                <a:latin typeface="Arial"/>
                <a:cs typeface="Arial"/>
              </a:rPr>
              <a:t>ine,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i te rahi o tētahi </a:t>
            </a:r>
            <a:r>
              <a:rPr sz="2800" spc="-5" dirty="0">
                <a:latin typeface="Arial"/>
                <a:cs typeface="Arial"/>
              </a:rPr>
              <a:t>āhuatanga  </a:t>
            </a:r>
            <a:r>
              <a:rPr sz="2800" dirty="0">
                <a:latin typeface="Arial"/>
                <a:cs typeface="Arial"/>
              </a:rPr>
              <a:t>o tētahi mea, ki tētahi </a:t>
            </a:r>
            <a:r>
              <a:rPr sz="2800" spc="-5" dirty="0">
                <a:latin typeface="Arial"/>
                <a:cs typeface="Arial"/>
              </a:rPr>
              <a:t>atu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</a:t>
            </a:r>
            <a:r>
              <a:rPr sz="2800" spc="1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spc="1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55700" y="3306394"/>
            <a:ext cx="5474970" cy="3408679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65404" rIns="0" bIns="0" rtlCol="0">
            <a:spAutoFit/>
          </a:bodyPr>
          <a:lstStyle/>
          <a:p>
            <a:pPr marL="508634" marR="234315" indent="-264795">
              <a:lnSpc>
                <a:spcPct val="121500"/>
              </a:lnSpc>
              <a:spcBef>
                <a:spcPts val="515"/>
              </a:spcBef>
              <a:buChar char="•"/>
              <a:tabLst>
                <a:tab pos="508634" algn="l"/>
                <a:tab pos="509270" algn="l"/>
              </a:tabLst>
            </a:pPr>
            <a:r>
              <a:rPr sz="2400" dirty="0">
                <a:latin typeface="Arial"/>
                <a:cs typeface="Arial"/>
              </a:rPr>
              <a:t>I konei, e </a:t>
            </a:r>
            <a:r>
              <a:rPr sz="2400" spc="-5" dirty="0">
                <a:latin typeface="Arial"/>
                <a:cs typeface="Arial"/>
              </a:rPr>
              <a:t>whakatairitea ana </a:t>
            </a:r>
            <a:r>
              <a:rPr sz="2400" dirty="0">
                <a:latin typeface="Arial"/>
                <a:cs typeface="Arial"/>
              </a:rPr>
              <a:t>te 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 kūaha ki te roa 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  </a:t>
            </a:r>
            <a:r>
              <a:rPr sz="2400" spc="-5" dirty="0">
                <a:latin typeface="Arial"/>
                <a:cs typeface="Arial"/>
              </a:rPr>
              <a:t>pene.</a:t>
            </a:r>
            <a:endParaRPr sz="2400">
              <a:latin typeface="Arial"/>
              <a:cs typeface="Arial"/>
            </a:endParaRPr>
          </a:p>
          <a:p>
            <a:pPr marL="508634" indent="-264795">
              <a:lnSpc>
                <a:spcPct val="100000"/>
              </a:lnSpc>
              <a:spcBef>
                <a:spcPts val="630"/>
              </a:spcBef>
              <a:buChar char="•"/>
              <a:tabLst>
                <a:tab pos="508634" algn="l"/>
                <a:tab pos="509270" algn="l"/>
              </a:tabLst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pene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-4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06095" marR="485140" indent="-262255">
              <a:lnSpc>
                <a:spcPts val="3500"/>
              </a:lnSpc>
              <a:spcBef>
                <a:spcPts val="204"/>
              </a:spcBef>
              <a:buChar char="•"/>
              <a:tabLst>
                <a:tab pos="508634" algn="l"/>
                <a:tab pos="509270" algn="l"/>
              </a:tabLst>
            </a:pP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whakatakotoria ana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pene,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 pito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ki pito</a:t>
            </a:r>
            <a:r>
              <a:rPr sz="2400" dirty="0">
                <a:latin typeface="Arial"/>
                <a:cs typeface="Arial"/>
              </a:rPr>
              <a:t>, kia kitea </a:t>
            </a:r>
            <a:r>
              <a:rPr sz="2400" spc="-5" dirty="0">
                <a:latin typeface="Arial"/>
                <a:cs typeface="Arial"/>
              </a:rPr>
              <a:t>ai </a:t>
            </a:r>
            <a:r>
              <a:rPr sz="2400" dirty="0">
                <a:latin typeface="Arial"/>
                <a:cs typeface="Arial"/>
              </a:rPr>
              <a:t>te maha e  </a:t>
            </a:r>
            <a:r>
              <a:rPr sz="2400" spc="-5" dirty="0">
                <a:latin typeface="Arial"/>
                <a:cs typeface="Arial"/>
              </a:rPr>
              <a:t>ōrite ana </a:t>
            </a:r>
            <a:r>
              <a:rPr sz="2400" dirty="0">
                <a:latin typeface="Arial"/>
                <a:cs typeface="Arial"/>
              </a:rPr>
              <a:t>ki te </a:t>
            </a:r>
            <a:r>
              <a:rPr sz="2400" spc="-5" dirty="0">
                <a:latin typeface="Arial"/>
                <a:cs typeface="Arial"/>
              </a:rPr>
              <a:t>whānui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kūaha.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77939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7793990" cy="1189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mea </a:t>
            </a:r>
            <a:r>
              <a:rPr sz="2800" spc="-5" dirty="0">
                <a:latin typeface="Arial"/>
                <a:cs typeface="Arial"/>
              </a:rPr>
              <a:t>nui ēnei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tikanga: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7793990" cy="241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mea </a:t>
            </a:r>
            <a:r>
              <a:rPr sz="2800" spc="-5" dirty="0">
                <a:latin typeface="Arial"/>
                <a:cs typeface="Arial"/>
              </a:rPr>
              <a:t>nui ēnei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tikanga: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25"/>
              </a:spcBef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7793990" cy="297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mea </a:t>
            </a:r>
            <a:r>
              <a:rPr sz="2800" spc="-5" dirty="0">
                <a:latin typeface="Arial"/>
                <a:cs typeface="Arial"/>
              </a:rPr>
              <a:t>nui ēnei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tikanga: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25"/>
              </a:spcBef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800" dirty="0">
                <a:latin typeface="Arial"/>
                <a:cs typeface="Arial"/>
              </a:rPr>
              <a:t>Kia tīmata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tapa o te mea e </a:t>
            </a:r>
            <a:r>
              <a:rPr sz="2800" spc="-5" dirty="0">
                <a:latin typeface="Arial"/>
                <a:cs typeface="Arial"/>
              </a:rPr>
              <a:t>inea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1295" y="1726590"/>
            <a:ext cx="7940675" cy="431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540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Kia mārama ki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matua, e mātau </a:t>
            </a:r>
            <a:r>
              <a:rPr sz="2800" spc="-5" dirty="0">
                <a:latin typeface="Arial"/>
                <a:cs typeface="Arial"/>
              </a:rPr>
              <a:t>ai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  </a:t>
            </a:r>
            <a:r>
              <a:rPr sz="2800" spc="-5" dirty="0">
                <a:latin typeface="Arial"/>
                <a:cs typeface="Arial"/>
              </a:rPr>
              <a:t>ākonga </a:t>
            </a:r>
            <a:r>
              <a:rPr sz="2800" dirty="0">
                <a:latin typeface="Arial"/>
                <a:cs typeface="Arial"/>
              </a:rPr>
              <a:t>ki 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>
              <a:latin typeface="Times New Roman"/>
              <a:cs typeface="Times New Roman"/>
            </a:endParaRPr>
          </a:p>
          <a:p>
            <a:pPr marL="354965" marR="320675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Ko te mahi tuatahi, </a:t>
            </a: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tirotiro i tētahi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horopaki, 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puta ai ngā </a:t>
            </a:r>
            <a:r>
              <a:rPr sz="2800" dirty="0">
                <a:latin typeface="Arial"/>
                <a:cs typeface="Arial"/>
              </a:rPr>
              <a:t>tikanga matua mō 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2185"/>
              </a:spcBef>
            </a:pPr>
            <a:r>
              <a:rPr sz="2800" dirty="0">
                <a:latin typeface="Arial"/>
                <a:cs typeface="Arial"/>
              </a:rPr>
              <a:t>Ko te tuarua, ka tirotiro i te </a:t>
            </a:r>
            <a:r>
              <a:rPr sz="2800" spc="-5" dirty="0">
                <a:latin typeface="Arial"/>
                <a:cs typeface="Arial"/>
              </a:rPr>
              <a:t>whanaketanga 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ngā  </a:t>
            </a:r>
            <a:r>
              <a:rPr sz="2800" dirty="0">
                <a:latin typeface="Arial"/>
                <a:cs typeface="Arial"/>
              </a:rPr>
              <a:t>tikanga matua </a:t>
            </a:r>
            <a:r>
              <a:rPr sz="2800" spc="-5" dirty="0">
                <a:latin typeface="Arial"/>
                <a:cs typeface="Arial"/>
              </a:rPr>
              <a:t>nei. </a:t>
            </a:r>
            <a:r>
              <a:rPr sz="2800" dirty="0">
                <a:latin typeface="Arial"/>
                <a:cs typeface="Arial"/>
              </a:rPr>
              <a:t>Ka kīia </a:t>
            </a:r>
            <a:r>
              <a:rPr sz="2800" spc="-5" dirty="0">
                <a:latin typeface="Arial"/>
                <a:cs typeface="Arial"/>
              </a:rPr>
              <a:t>ēnei </a:t>
            </a:r>
            <a:r>
              <a:rPr sz="2800" dirty="0">
                <a:latin typeface="Arial"/>
                <a:cs typeface="Arial"/>
              </a:rPr>
              <a:t>ko </a:t>
            </a:r>
            <a:r>
              <a:rPr sz="2800" spc="-5" dirty="0">
                <a:latin typeface="Arial"/>
                <a:cs typeface="Arial"/>
              </a:rPr>
              <a:t>ngā ekenga  </a:t>
            </a:r>
            <a:r>
              <a:rPr sz="2800" dirty="0">
                <a:latin typeface="Arial"/>
                <a:cs typeface="Arial"/>
              </a:rPr>
              <a:t>(mai i te 1 ki te </a:t>
            </a:r>
            <a:r>
              <a:rPr sz="2800" spc="-5" dirty="0">
                <a:latin typeface="Arial"/>
                <a:cs typeface="Arial"/>
              </a:rPr>
              <a:t>6) hei ako </a:t>
            </a:r>
            <a:r>
              <a:rPr sz="2800" dirty="0">
                <a:latin typeface="Arial"/>
                <a:cs typeface="Arial"/>
              </a:rPr>
              <a:t>mā te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tamaiti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6694" y="557148"/>
            <a:ext cx="73386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Ngā whāinga mō </a:t>
            </a:r>
            <a:r>
              <a:rPr sz="4000" dirty="0"/>
              <a:t>tēnei</a:t>
            </a:r>
            <a:r>
              <a:rPr sz="4000" spc="-80" dirty="0"/>
              <a:t> </a:t>
            </a:r>
            <a:r>
              <a:rPr sz="4000" spc="-5" dirty="0"/>
              <a:t>akoranga</a:t>
            </a:r>
            <a:endParaRPr sz="4000"/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7932420" cy="409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mea </a:t>
            </a:r>
            <a:r>
              <a:rPr sz="2800" spc="-5" dirty="0">
                <a:latin typeface="Arial"/>
                <a:cs typeface="Arial"/>
              </a:rPr>
              <a:t>nui ēnei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tikanga: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25"/>
              </a:spcBef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800" dirty="0">
                <a:latin typeface="Arial"/>
                <a:cs typeface="Arial"/>
              </a:rPr>
              <a:t>Kia tīmata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tapa o te mea e </a:t>
            </a:r>
            <a:r>
              <a:rPr sz="2800" spc="-5" dirty="0">
                <a:latin typeface="Arial"/>
                <a:cs typeface="Arial"/>
              </a:rPr>
              <a:t>inea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4410"/>
              </a:lnSpc>
              <a:spcBef>
                <a:spcPts val="315"/>
              </a:spcBef>
            </a:pPr>
            <a:r>
              <a:rPr sz="2800" dirty="0">
                <a:latin typeface="Arial"/>
                <a:cs typeface="Arial"/>
              </a:rPr>
              <a:t>Ka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tāruaruatia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waeine, </a:t>
            </a:r>
            <a:r>
              <a:rPr sz="2800" dirty="0">
                <a:latin typeface="Arial"/>
                <a:cs typeface="Arial"/>
              </a:rPr>
              <a:t>kāore 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inaki</a:t>
            </a:r>
            <a:r>
              <a:rPr sz="2800" spc="-5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kāore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hoki  he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āputa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299" y="1708904"/>
            <a:ext cx="8230234" cy="520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2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</a:pPr>
            <a:r>
              <a:rPr sz="2800" spc="-5" dirty="0">
                <a:latin typeface="Arial"/>
                <a:cs typeface="Arial"/>
              </a:rPr>
              <a:t>He </a:t>
            </a:r>
            <a:r>
              <a:rPr sz="2800" dirty="0">
                <a:latin typeface="Arial"/>
                <a:cs typeface="Arial"/>
              </a:rPr>
              <a:t>mea </a:t>
            </a:r>
            <a:r>
              <a:rPr sz="2800" spc="-5" dirty="0">
                <a:latin typeface="Arial"/>
                <a:cs typeface="Arial"/>
              </a:rPr>
              <a:t>nui ēnei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tikanga: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25"/>
              </a:spcBef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800" dirty="0">
                <a:latin typeface="Arial"/>
                <a:cs typeface="Arial"/>
              </a:rPr>
              <a:t>Kia tīmata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te tapa o te mea e </a:t>
            </a:r>
            <a:r>
              <a:rPr sz="2800" spc="-5" dirty="0">
                <a:latin typeface="Arial"/>
                <a:cs typeface="Arial"/>
              </a:rPr>
              <a:t>inea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ana.</a:t>
            </a:r>
            <a:endParaRPr sz="2800">
              <a:latin typeface="Arial"/>
              <a:cs typeface="Arial"/>
            </a:endParaRPr>
          </a:p>
          <a:p>
            <a:pPr marL="12700" marR="302260">
              <a:lnSpc>
                <a:spcPts val="4410"/>
              </a:lnSpc>
              <a:spcBef>
                <a:spcPts val="315"/>
              </a:spcBef>
            </a:pPr>
            <a:r>
              <a:rPr sz="2800" dirty="0">
                <a:latin typeface="Arial"/>
                <a:cs typeface="Arial"/>
              </a:rPr>
              <a:t>Ka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tāruaruatia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waeine, </a:t>
            </a:r>
            <a:r>
              <a:rPr sz="2800" dirty="0">
                <a:latin typeface="Arial"/>
                <a:cs typeface="Arial"/>
              </a:rPr>
              <a:t>kāore 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inaki</a:t>
            </a:r>
            <a:r>
              <a:rPr sz="2800" spc="-5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kāore </a:t>
            </a:r>
            <a:r>
              <a:rPr sz="2800" spc="-5" dirty="0">
                <a:latin typeface="Arial"/>
                <a:cs typeface="Arial"/>
              </a:rPr>
              <a:t>hoki  he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āputa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whakamahia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hautanga </a:t>
            </a:r>
            <a:r>
              <a:rPr sz="2800" spc="-5" dirty="0">
                <a:latin typeface="Arial"/>
                <a:cs typeface="Arial"/>
              </a:rPr>
              <a:t>waeine </a:t>
            </a:r>
            <a:r>
              <a:rPr sz="2800" dirty="0">
                <a:latin typeface="Arial"/>
                <a:cs typeface="Arial"/>
              </a:rPr>
              <a:t>(hei tauira,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4½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800" spc="-5" dirty="0">
                <a:latin typeface="Arial"/>
                <a:cs typeface="Arial"/>
              </a:rPr>
              <a:t>pene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whānui </a:t>
            </a:r>
            <a:r>
              <a:rPr sz="2800" dirty="0">
                <a:latin typeface="Arial"/>
                <a:cs typeface="Arial"/>
              </a:rPr>
              <a:t>o te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tēpu)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6306" y="1363827"/>
            <a:ext cx="77939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8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  </a:t>
            </a:r>
            <a:r>
              <a:rPr sz="2800" spc="-5" dirty="0">
                <a:latin typeface="Arial"/>
                <a:cs typeface="Arial"/>
              </a:rPr>
              <a:t>Hei whakaatu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dirty="0">
                <a:latin typeface="Arial"/>
                <a:cs typeface="Arial"/>
              </a:rPr>
              <a:t>tikanga matua mō te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6306" y="1363827"/>
            <a:ext cx="77939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8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80" dirty="0">
                <a:latin typeface="Arial"/>
                <a:cs typeface="Arial"/>
              </a:rPr>
              <a:t>3</a:t>
            </a:r>
            <a:r>
              <a:rPr sz="2800" spc="-80" dirty="0">
                <a:latin typeface="Arial"/>
                <a:cs typeface="Arial"/>
              </a:rPr>
              <a:t>:Te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r>
              <a:rPr sz="2800" dirty="0">
                <a:latin typeface="Arial"/>
                <a:cs typeface="Arial"/>
              </a:rPr>
              <a:t>:  </a:t>
            </a:r>
            <a:r>
              <a:rPr sz="2800" spc="-5" dirty="0">
                <a:latin typeface="Arial"/>
                <a:cs typeface="Arial"/>
              </a:rPr>
              <a:t>Hei whakaatu </a:t>
            </a:r>
            <a:r>
              <a:rPr sz="2800" dirty="0">
                <a:latin typeface="Arial"/>
                <a:cs typeface="Arial"/>
              </a:rPr>
              <a:t>i </a:t>
            </a:r>
            <a:r>
              <a:rPr sz="2800" spc="-5" dirty="0">
                <a:latin typeface="Arial"/>
                <a:cs typeface="Arial"/>
              </a:rPr>
              <a:t>ētahi </a:t>
            </a:r>
            <a:r>
              <a:rPr sz="2800" dirty="0">
                <a:latin typeface="Arial"/>
                <a:cs typeface="Arial"/>
              </a:rPr>
              <a:t>tikanga matua mō te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5001" y="2844025"/>
          <a:ext cx="8114030" cy="4298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3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7755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wakamahia ana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pene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0650" marR="431165">
                        <a:lnSpc>
                          <a:spcPct val="125000"/>
                        </a:lnSpc>
                      </a:pPr>
                      <a:r>
                        <a:rPr sz="2200" spc="-5" dirty="0">
                          <a:latin typeface="Arial"/>
                          <a:cs typeface="Arial"/>
                        </a:rPr>
                        <a:t>hei ine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 te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whānui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 te</a:t>
                      </a:r>
                      <a:r>
                        <a:rPr sz="2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tēpu, 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engari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hē ana, nā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te mea 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he </a:t>
                      </a:r>
                      <a:r>
                        <a:rPr sz="2200" spc="-5" dirty="0">
                          <a:solidFill>
                            <a:srgbClr val="808080"/>
                          </a:solidFill>
                          <a:latin typeface="Arial"/>
                          <a:cs typeface="Arial"/>
                        </a:rPr>
                        <a:t>āputa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kei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waenganui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ngā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pene.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Kei te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hē hoki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tēnei,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nā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mea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0650" marR="461009">
                        <a:lnSpc>
                          <a:spcPct val="117000"/>
                        </a:lnSpc>
                        <a:spcBef>
                          <a:spcPts val="3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2200" spc="-5" dirty="0">
                          <a:solidFill>
                            <a:srgbClr val="808080"/>
                          </a:solidFill>
                          <a:latin typeface="Arial"/>
                          <a:cs typeface="Arial"/>
                        </a:rPr>
                        <a:t>inaki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ana ngā pene.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tika 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ana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kia tāruaruatia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ngā  waeine, pito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ki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pito.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564360" y="2964743"/>
            <a:ext cx="3545268" cy="1253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02325" y="2964688"/>
            <a:ext cx="3545268" cy="1271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1300" y="1633272"/>
            <a:ext cx="66840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kē: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1300" y="1633272"/>
            <a:ext cx="6971030" cy="101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2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kē: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50"/>
              </a:spcBef>
            </a:pPr>
            <a:r>
              <a:rPr sz="2400" spc="-5" dirty="0">
                <a:latin typeface="Arial"/>
                <a:cs typeface="Arial"/>
              </a:rPr>
              <a:t>He aha ētahi </a:t>
            </a:r>
            <a:r>
              <a:rPr sz="2400" dirty="0">
                <a:latin typeface="Arial"/>
                <a:cs typeface="Arial"/>
              </a:rPr>
              <a:t>tauira o te </a:t>
            </a:r>
            <a:r>
              <a:rPr sz="2400" spc="-5" dirty="0">
                <a:latin typeface="Arial"/>
                <a:cs typeface="Arial"/>
              </a:rPr>
              <a:t>whakamahi waeine aro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kē?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1300" y="1633272"/>
            <a:ext cx="7879080" cy="2541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kē: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50"/>
              </a:spcBef>
            </a:pPr>
            <a:r>
              <a:rPr sz="2400" spc="-5" dirty="0">
                <a:latin typeface="Arial"/>
                <a:cs typeface="Arial"/>
              </a:rPr>
              <a:t>He aha ētahi </a:t>
            </a:r>
            <a:r>
              <a:rPr sz="2400" dirty="0">
                <a:latin typeface="Arial"/>
                <a:cs typeface="Arial"/>
              </a:rPr>
              <a:t>tauira o te </a:t>
            </a:r>
            <a:r>
              <a:rPr sz="2400" spc="-5" dirty="0">
                <a:latin typeface="Arial"/>
                <a:cs typeface="Arial"/>
              </a:rPr>
              <a:t>whakamahi waeine aro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kē?</a:t>
            </a:r>
            <a:endParaRPr sz="2400">
              <a:latin typeface="Arial"/>
              <a:cs typeface="Arial"/>
            </a:endParaRPr>
          </a:p>
          <a:p>
            <a:pPr marL="546100" marR="5080" indent="-533400" algn="just">
              <a:lnSpc>
                <a:spcPct val="121200"/>
              </a:lnSpc>
              <a:spcBef>
                <a:spcPts val="1530"/>
              </a:spcBef>
            </a:pPr>
            <a:r>
              <a:rPr sz="2400" spc="-5" dirty="0">
                <a:latin typeface="Arial"/>
                <a:cs typeface="Arial"/>
              </a:rPr>
              <a:t>1. Hei ine </a:t>
            </a:r>
            <a:r>
              <a:rPr sz="2400" dirty="0">
                <a:latin typeface="Arial"/>
                <a:cs typeface="Arial"/>
              </a:rPr>
              <a:t>i te roa, ka </a:t>
            </a:r>
            <a:r>
              <a:rPr sz="2400" spc="-5" dirty="0">
                <a:latin typeface="Arial"/>
                <a:cs typeface="Arial"/>
              </a:rPr>
              <a:t>whakamahia he pene,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whetoko</a:t>
            </a:r>
            <a:r>
              <a:rPr sz="2400" spc="-5" dirty="0">
                <a:latin typeface="Arial"/>
                <a:cs typeface="Arial"/>
              </a:rPr>
              <a:t>,  he </a:t>
            </a:r>
            <a:r>
              <a:rPr sz="2400" dirty="0">
                <a:latin typeface="Arial"/>
                <a:cs typeface="Arial"/>
              </a:rPr>
              <a:t>rākau, </a:t>
            </a:r>
            <a:r>
              <a:rPr sz="2400" spc="-5" dirty="0">
                <a:latin typeface="Arial"/>
                <a:cs typeface="Arial"/>
              </a:rPr>
              <a:t>he wāhanga </a:t>
            </a:r>
            <a:r>
              <a:rPr sz="2400" dirty="0">
                <a:latin typeface="Arial"/>
                <a:cs typeface="Arial"/>
              </a:rPr>
              <a:t>tinana (pērā i 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matikara 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tuke)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1300" y="1633272"/>
            <a:ext cx="7879080" cy="3875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kē: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50"/>
              </a:spcBef>
            </a:pPr>
            <a:r>
              <a:rPr sz="2400" spc="-5" dirty="0">
                <a:latin typeface="Arial"/>
                <a:cs typeface="Arial"/>
              </a:rPr>
              <a:t>He aha ētahi </a:t>
            </a:r>
            <a:r>
              <a:rPr sz="2400" dirty="0">
                <a:latin typeface="Arial"/>
                <a:cs typeface="Arial"/>
              </a:rPr>
              <a:t>tauira o te </a:t>
            </a:r>
            <a:r>
              <a:rPr sz="2400" spc="-5" dirty="0">
                <a:latin typeface="Arial"/>
                <a:cs typeface="Arial"/>
              </a:rPr>
              <a:t>whakamahi waeine aro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kē?</a:t>
            </a:r>
            <a:endParaRPr sz="2400">
              <a:latin typeface="Arial"/>
              <a:cs typeface="Arial"/>
            </a:endParaRPr>
          </a:p>
          <a:p>
            <a:pPr marL="546100" marR="5080" indent="-533400" algn="just">
              <a:lnSpc>
                <a:spcPct val="121200"/>
              </a:lnSpc>
              <a:spcBef>
                <a:spcPts val="1530"/>
              </a:spcBef>
              <a:buAutoNum type="arabicPeriod"/>
              <a:tabLst>
                <a:tab pos="546100" algn="l"/>
              </a:tabLst>
            </a:pP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 roa, ka </a:t>
            </a:r>
            <a:r>
              <a:rPr sz="2400" spc="-5" dirty="0">
                <a:latin typeface="Arial"/>
                <a:cs typeface="Arial"/>
              </a:rPr>
              <a:t>whakamahia he pene,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whetoko</a:t>
            </a:r>
            <a:r>
              <a:rPr sz="2400" spc="-5" dirty="0">
                <a:latin typeface="Arial"/>
                <a:cs typeface="Arial"/>
              </a:rPr>
              <a:t>,  he </a:t>
            </a:r>
            <a:r>
              <a:rPr sz="2400" dirty="0">
                <a:latin typeface="Arial"/>
                <a:cs typeface="Arial"/>
              </a:rPr>
              <a:t>rākau, </a:t>
            </a:r>
            <a:r>
              <a:rPr sz="2400" spc="-5" dirty="0">
                <a:latin typeface="Arial"/>
                <a:cs typeface="Arial"/>
              </a:rPr>
              <a:t>he wāhanga </a:t>
            </a:r>
            <a:r>
              <a:rPr sz="2400" dirty="0">
                <a:latin typeface="Arial"/>
                <a:cs typeface="Arial"/>
              </a:rPr>
              <a:t>tinana (pērā i 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matikara 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tuke)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546100" marR="142875" indent="-533400">
              <a:lnSpc>
                <a:spcPct val="1215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horahanga,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he pukapuka,  he wāhanga </a:t>
            </a:r>
            <a:r>
              <a:rPr sz="2400" dirty="0">
                <a:latin typeface="Arial"/>
                <a:cs typeface="Arial"/>
              </a:rPr>
              <a:t>tinana (pērā i 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papanui</a:t>
            </a:r>
            <a:r>
              <a:rPr sz="2400" spc="-5" dirty="0">
                <a:latin typeface="Arial"/>
                <a:cs typeface="Arial"/>
              </a:rPr>
              <a:t>), he waea  pūkoro, he whārangi pepa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1300" y="1633272"/>
            <a:ext cx="7879080" cy="4766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kē: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50"/>
              </a:spcBef>
            </a:pPr>
            <a:r>
              <a:rPr sz="2400" spc="-5" dirty="0">
                <a:latin typeface="Arial"/>
                <a:cs typeface="Arial"/>
              </a:rPr>
              <a:t>He aha ētahi </a:t>
            </a:r>
            <a:r>
              <a:rPr sz="2400" dirty="0">
                <a:latin typeface="Arial"/>
                <a:cs typeface="Arial"/>
              </a:rPr>
              <a:t>tauira o te </a:t>
            </a:r>
            <a:r>
              <a:rPr sz="2400" spc="-5" dirty="0">
                <a:latin typeface="Arial"/>
                <a:cs typeface="Arial"/>
              </a:rPr>
              <a:t>whakamahi waeine aro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kē?</a:t>
            </a:r>
            <a:endParaRPr sz="2400">
              <a:latin typeface="Arial"/>
              <a:cs typeface="Arial"/>
            </a:endParaRPr>
          </a:p>
          <a:p>
            <a:pPr marL="546100" marR="5080" indent="-533400" algn="just">
              <a:lnSpc>
                <a:spcPct val="121200"/>
              </a:lnSpc>
              <a:spcBef>
                <a:spcPts val="1530"/>
              </a:spcBef>
              <a:buAutoNum type="arabicPeriod"/>
              <a:tabLst>
                <a:tab pos="546100" algn="l"/>
              </a:tabLst>
            </a:pP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 roa, ka </a:t>
            </a:r>
            <a:r>
              <a:rPr sz="2400" spc="-5" dirty="0">
                <a:latin typeface="Arial"/>
                <a:cs typeface="Arial"/>
              </a:rPr>
              <a:t>whakamahia he pene,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whetoko</a:t>
            </a:r>
            <a:r>
              <a:rPr sz="2400" spc="-5" dirty="0">
                <a:latin typeface="Arial"/>
                <a:cs typeface="Arial"/>
              </a:rPr>
              <a:t>,  he </a:t>
            </a:r>
            <a:r>
              <a:rPr sz="2400" dirty="0">
                <a:latin typeface="Arial"/>
                <a:cs typeface="Arial"/>
              </a:rPr>
              <a:t>rākau, </a:t>
            </a:r>
            <a:r>
              <a:rPr sz="2400" spc="-5" dirty="0">
                <a:latin typeface="Arial"/>
                <a:cs typeface="Arial"/>
              </a:rPr>
              <a:t>he wāhanga </a:t>
            </a:r>
            <a:r>
              <a:rPr sz="2400" dirty="0">
                <a:latin typeface="Arial"/>
                <a:cs typeface="Arial"/>
              </a:rPr>
              <a:t>tinana (pērā i 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matikara 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  tuke)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546100" marR="142875" indent="-533400">
              <a:lnSpc>
                <a:spcPct val="1215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horahanga, </a:t>
            </a: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whakamahia he pukapuka,  he wāhanga </a:t>
            </a:r>
            <a:r>
              <a:rPr sz="2400" dirty="0">
                <a:latin typeface="Arial"/>
                <a:cs typeface="Arial"/>
              </a:rPr>
              <a:t>tinana (pērā i 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papanui</a:t>
            </a:r>
            <a:r>
              <a:rPr sz="2400" spc="-5" dirty="0">
                <a:latin typeface="Arial"/>
                <a:cs typeface="Arial"/>
              </a:rPr>
              <a:t>), he waea  pūkoro, he whārangi pepa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  <a:p>
            <a:pPr marL="546100" marR="260350" indent="-533400">
              <a:lnSpc>
                <a:spcPts val="3510"/>
              </a:lnSpc>
              <a:spcBef>
                <a:spcPts val="210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 kītanga, ka </a:t>
            </a:r>
            <a:r>
              <a:rPr sz="2400" spc="-5" dirty="0">
                <a:latin typeface="Arial"/>
                <a:cs typeface="Arial"/>
              </a:rPr>
              <a:t>whakamahia he ipu, he </a:t>
            </a:r>
            <a:r>
              <a:rPr sz="2400" dirty="0">
                <a:latin typeface="Arial"/>
                <a:cs typeface="Arial"/>
              </a:rPr>
              <a:t>kapu,  </a:t>
            </a:r>
            <a:r>
              <a:rPr sz="2400" spc="-5" dirty="0"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pākete</a:t>
            </a:r>
            <a:r>
              <a:rPr sz="2400" spc="-5" dirty="0">
                <a:latin typeface="Arial"/>
                <a:cs typeface="Arial"/>
              </a:rPr>
              <a:t>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pounamu</a:t>
            </a:r>
            <a:r>
              <a:rPr sz="2400" spc="-1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7294" y="1509625"/>
            <a:ext cx="822769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7294" y="1509625"/>
            <a:ext cx="8227695" cy="1355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whānui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7294" y="1509625"/>
            <a:ext cx="8227695" cy="3133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 marR="825500">
              <a:lnSpc>
                <a:spcPct val="121500"/>
              </a:lnSpc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400" spc="-5" dirty="0">
                <a:latin typeface="Arial"/>
                <a:cs typeface="Arial"/>
              </a:rPr>
              <a:t>:  Hei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1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Mō te rōrahi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(kītanga):</a:t>
            </a:r>
            <a:endParaRPr sz="2400">
              <a:latin typeface="Arial"/>
              <a:cs typeface="Arial"/>
            </a:endParaRPr>
          </a:p>
          <a:p>
            <a:pPr marL="831850" marR="5715" indent="-286385">
              <a:lnSpc>
                <a:spcPct val="121500"/>
              </a:lnSpc>
              <a:spcBef>
                <a:spcPts val="5"/>
              </a:spcBef>
              <a:tabLst>
                <a:tab pos="831215" algn="l"/>
              </a:tabLst>
            </a:pPr>
            <a:r>
              <a:rPr sz="2400" dirty="0">
                <a:latin typeface="Arial"/>
                <a:cs typeface="Arial"/>
              </a:rPr>
              <a:t>-	Ko te rita (l) me te ritamano (ml), ko te mita </a:t>
            </a:r>
            <a:r>
              <a:rPr sz="2400" spc="-5" dirty="0">
                <a:latin typeface="Arial"/>
                <a:cs typeface="Arial"/>
              </a:rPr>
              <a:t>pūtoru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(m</a:t>
            </a:r>
            <a:r>
              <a:rPr sz="2100" spc="-7" baseline="31746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)  </a:t>
            </a:r>
            <a:r>
              <a:rPr sz="2400" dirty="0">
                <a:latin typeface="Arial"/>
                <a:cs typeface="Arial"/>
              </a:rPr>
              <a:t>me te mitarau </a:t>
            </a:r>
            <a:r>
              <a:rPr sz="2400" spc="-5" dirty="0">
                <a:latin typeface="Arial"/>
                <a:cs typeface="Arial"/>
              </a:rPr>
              <a:t>pūtoru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(cm</a:t>
            </a:r>
            <a:r>
              <a:rPr sz="2100" baseline="31746" dirty="0">
                <a:latin typeface="Arial"/>
                <a:cs typeface="Arial"/>
              </a:rPr>
              <a:t>3</a:t>
            </a:r>
            <a:r>
              <a:rPr sz="240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7294" y="1509625"/>
            <a:ext cx="8227695" cy="402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 mea,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 marR="825500">
              <a:lnSpc>
                <a:spcPct val="121500"/>
              </a:lnSpc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400" spc="-5" dirty="0">
                <a:latin typeface="Arial"/>
                <a:cs typeface="Arial"/>
              </a:rPr>
              <a:t>:  Hei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tauira: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1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Mō te rōrahi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(kītanga):</a:t>
            </a:r>
            <a:endParaRPr sz="2400">
              <a:latin typeface="Arial"/>
              <a:cs typeface="Arial"/>
            </a:endParaRPr>
          </a:p>
          <a:p>
            <a:pPr marL="831850" marR="5715" indent="-286385">
              <a:lnSpc>
                <a:spcPct val="121500"/>
              </a:lnSpc>
              <a:spcBef>
                <a:spcPts val="5"/>
              </a:spcBef>
              <a:tabLst>
                <a:tab pos="831215" algn="l"/>
              </a:tabLst>
            </a:pPr>
            <a:r>
              <a:rPr sz="2400" dirty="0">
                <a:latin typeface="Arial"/>
                <a:cs typeface="Arial"/>
              </a:rPr>
              <a:t>-	Ko te rita (l) me te ritamano (ml), ko te mita </a:t>
            </a:r>
            <a:r>
              <a:rPr sz="2400" spc="-5" dirty="0">
                <a:latin typeface="Arial"/>
                <a:cs typeface="Arial"/>
              </a:rPr>
              <a:t>pūtoru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(m</a:t>
            </a:r>
            <a:r>
              <a:rPr sz="2100" spc="-7" baseline="31746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)  </a:t>
            </a:r>
            <a:r>
              <a:rPr sz="2400" dirty="0">
                <a:latin typeface="Arial"/>
                <a:cs typeface="Arial"/>
              </a:rPr>
              <a:t>me te mitarau </a:t>
            </a:r>
            <a:r>
              <a:rPr sz="2400" spc="-5" dirty="0">
                <a:latin typeface="Arial"/>
                <a:cs typeface="Arial"/>
              </a:rPr>
              <a:t>pūtoru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(cm</a:t>
            </a:r>
            <a:r>
              <a:rPr sz="2100" baseline="31746" dirty="0">
                <a:latin typeface="Arial"/>
                <a:cs typeface="Arial"/>
              </a:rPr>
              <a:t>3</a:t>
            </a:r>
            <a:r>
              <a:rPr sz="240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469900" lvl="1" indent="-372745">
              <a:lnSpc>
                <a:spcPct val="100000"/>
              </a:lnSpc>
              <a:spcBef>
                <a:spcPts val="620"/>
              </a:spcBef>
              <a:buChar char="•"/>
              <a:tabLst>
                <a:tab pos="469265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Mō 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koki:</a:t>
            </a:r>
            <a:endParaRPr sz="24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620"/>
              </a:spcBef>
              <a:tabLst>
                <a:tab pos="831215" algn="l"/>
              </a:tabLst>
            </a:pPr>
            <a:r>
              <a:rPr sz="2400" dirty="0">
                <a:latin typeface="Arial"/>
                <a:cs typeface="Arial"/>
              </a:rPr>
              <a:t>-	Ko 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putu </a:t>
            </a:r>
            <a:r>
              <a:rPr sz="2400" dirty="0">
                <a:latin typeface="Arial"/>
                <a:cs typeface="Arial"/>
              </a:rPr>
              <a:t>(°). E </a:t>
            </a:r>
            <a:r>
              <a:rPr sz="2400" spc="-5" dirty="0">
                <a:latin typeface="Arial"/>
                <a:cs typeface="Arial"/>
              </a:rPr>
              <a:t>360° </a:t>
            </a:r>
            <a:r>
              <a:rPr sz="2400" dirty="0">
                <a:latin typeface="Arial"/>
                <a:cs typeface="Arial"/>
              </a:rPr>
              <a:t>i te </a:t>
            </a:r>
            <a:r>
              <a:rPr sz="2400" spc="-5" dirty="0">
                <a:latin typeface="Arial"/>
                <a:cs typeface="Arial"/>
              </a:rPr>
              <a:t>huringa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kotahi.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299" y="1358356"/>
            <a:ext cx="8637270" cy="1167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7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299" y="1358356"/>
            <a:ext cx="8637270" cy="231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7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  <a:p>
            <a:pPr marL="469900" marR="290830" indent="-457834">
              <a:lnSpc>
                <a:spcPct val="133500"/>
              </a:lnSpc>
              <a:spcBef>
                <a:spcPts val="25"/>
              </a:spcBef>
              <a:tabLst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1.	</a:t>
            </a: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 </a:t>
            </a:r>
            <a:r>
              <a:rPr sz="2800" spc="-5" dirty="0">
                <a:latin typeface="Arial"/>
                <a:cs typeface="Arial"/>
              </a:rPr>
              <a:t>waeine </a:t>
            </a:r>
            <a:r>
              <a:rPr sz="2800" dirty="0">
                <a:latin typeface="Arial"/>
                <a:cs typeface="Arial"/>
              </a:rPr>
              <a:t>(pērā i te cm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–  </a:t>
            </a:r>
            <a:r>
              <a:rPr sz="2800" spc="-5" dirty="0">
                <a:latin typeface="Arial"/>
                <a:cs typeface="Arial"/>
              </a:rPr>
              <a:t>he ōrite </a:t>
            </a:r>
            <a:r>
              <a:rPr sz="2800" dirty="0">
                <a:latin typeface="Arial"/>
                <a:cs typeface="Arial"/>
              </a:rPr>
              <a:t>te roa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mitarau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katoa).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1212349" y="4524724"/>
            <a:ext cx="0" cy="2499360"/>
          </a:xfrm>
          <a:custGeom>
            <a:avLst/>
            <a:gdLst/>
            <a:ahLst/>
            <a:cxnLst/>
            <a:rect l="l" t="t" r="r" b="b"/>
            <a:pathLst>
              <a:path h="2499359">
                <a:moveTo>
                  <a:pt x="0" y="249911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1925" y="4626361"/>
            <a:ext cx="4002506" cy="2295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54002" y="4518368"/>
            <a:ext cx="4241800" cy="25120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280"/>
              </a:spcBef>
            </a:pPr>
            <a:r>
              <a:rPr sz="2100" dirty="0">
                <a:latin typeface="Arial"/>
                <a:cs typeface="Arial"/>
              </a:rPr>
              <a:t>I konei e </a:t>
            </a:r>
            <a:r>
              <a:rPr sz="2100" spc="-5" dirty="0">
                <a:latin typeface="Arial"/>
                <a:cs typeface="Arial"/>
              </a:rPr>
              <a:t>inea ana </a:t>
            </a:r>
            <a:r>
              <a:rPr sz="2100" dirty="0">
                <a:latin typeface="Arial"/>
                <a:cs typeface="Arial"/>
              </a:rPr>
              <a:t>te </a:t>
            </a:r>
            <a:r>
              <a:rPr sz="2100" spc="-5" dirty="0">
                <a:latin typeface="Arial"/>
                <a:cs typeface="Arial"/>
              </a:rPr>
              <a:t>whānui </a:t>
            </a:r>
            <a:r>
              <a:rPr sz="2100" dirty="0">
                <a:latin typeface="Arial"/>
                <a:cs typeface="Arial"/>
              </a:rPr>
              <a:t>o</a:t>
            </a:r>
            <a:r>
              <a:rPr sz="2100" spc="-9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te</a:t>
            </a:r>
            <a:endParaRPr sz="2100">
              <a:latin typeface="Arial"/>
              <a:cs typeface="Arial"/>
            </a:endParaRPr>
          </a:p>
          <a:p>
            <a:pPr marL="107950" marR="286385">
              <a:lnSpc>
                <a:spcPts val="4000"/>
              </a:lnSpc>
              <a:spcBef>
                <a:spcPts val="380"/>
              </a:spcBef>
            </a:pPr>
            <a:r>
              <a:rPr sz="2100" spc="-5" dirty="0">
                <a:latin typeface="Arial"/>
                <a:cs typeface="Arial"/>
              </a:rPr>
              <a:t>pukapuka. </a:t>
            </a:r>
            <a:r>
              <a:rPr sz="2100" dirty="0">
                <a:latin typeface="Arial"/>
                <a:cs typeface="Arial"/>
              </a:rPr>
              <a:t>Kua </a:t>
            </a:r>
            <a:r>
              <a:rPr sz="2100" spc="-5" dirty="0">
                <a:latin typeface="Arial"/>
                <a:cs typeface="Arial"/>
              </a:rPr>
              <a:t>whakatakotoria  </a:t>
            </a:r>
            <a:r>
              <a:rPr sz="2100" dirty="0">
                <a:latin typeface="Arial"/>
                <a:cs typeface="Arial"/>
              </a:rPr>
              <a:t>te </a:t>
            </a:r>
            <a:r>
              <a:rPr sz="2100" spc="-5" dirty="0">
                <a:latin typeface="Arial"/>
                <a:cs typeface="Arial"/>
              </a:rPr>
              <a:t>āwhata </a:t>
            </a:r>
            <a:r>
              <a:rPr sz="2100" dirty="0">
                <a:latin typeface="Arial"/>
                <a:cs typeface="Arial"/>
              </a:rPr>
              <a:t>ki runga i te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pukapuka</a:t>
            </a:r>
            <a:endParaRPr sz="2100">
              <a:latin typeface="Arial"/>
              <a:cs typeface="Arial"/>
            </a:endParaRPr>
          </a:p>
          <a:p>
            <a:pPr marL="107950" marR="100965">
              <a:lnSpc>
                <a:spcPts val="4000"/>
              </a:lnSpc>
            </a:pPr>
            <a:r>
              <a:rPr sz="2100" dirty="0">
                <a:latin typeface="Arial"/>
                <a:cs typeface="Arial"/>
              </a:rPr>
              <a:t>kia </a:t>
            </a:r>
            <a:r>
              <a:rPr sz="2100" spc="-5" dirty="0">
                <a:latin typeface="Arial"/>
                <a:cs typeface="Arial"/>
              </a:rPr>
              <a:t>hāngai </a:t>
            </a:r>
            <a:r>
              <a:rPr sz="2100" dirty="0">
                <a:latin typeface="Arial"/>
                <a:cs typeface="Arial"/>
              </a:rPr>
              <a:t>tonu te tohu </a:t>
            </a:r>
            <a:r>
              <a:rPr sz="2100" spc="-5" dirty="0">
                <a:latin typeface="Arial"/>
                <a:cs typeface="Arial"/>
              </a:rPr>
              <a:t>‘0’ </a:t>
            </a:r>
            <a:r>
              <a:rPr sz="2100" dirty="0">
                <a:latin typeface="Arial"/>
                <a:cs typeface="Arial"/>
              </a:rPr>
              <a:t>ki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tētahi  taha o te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pukapuka.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3299" y="1358356"/>
            <a:ext cx="8637270" cy="288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7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  <a:p>
            <a:pPr marL="469900" marR="290830" indent="-457200">
              <a:lnSpc>
                <a:spcPct val="133500"/>
              </a:lnSpc>
              <a:spcBef>
                <a:spcPts val="2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Kia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pūmau </a:t>
            </a:r>
            <a:r>
              <a:rPr sz="2800" dirty="0">
                <a:latin typeface="Arial"/>
                <a:cs typeface="Arial"/>
              </a:rPr>
              <a:t>tonu te rahi o te </a:t>
            </a:r>
            <a:r>
              <a:rPr sz="2800" spc="-5" dirty="0">
                <a:latin typeface="Arial"/>
                <a:cs typeface="Arial"/>
              </a:rPr>
              <a:t>waeine </a:t>
            </a:r>
            <a:r>
              <a:rPr sz="2800" dirty="0">
                <a:latin typeface="Arial"/>
                <a:cs typeface="Arial"/>
              </a:rPr>
              <a:t>(pērā i te cm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–  </a:t>
            </a:r>
            <a:r>
              <a:rPr sz="2800" spc="-5" dirty="0">
                <a:latin typeface="Arial"/>
                <a:cs typeface="Arial"/>
              </a:rPr>
              <a:t>he ōrite </a:t>
            </a:r>
            <a:r>
              <a:rPr sz="2800" dirty="0">
                <a:latin typeface="Arial"/>
                <a:cs typeface="Arial"/>
              </a:rPr>
              <a:t>te roa o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mitarau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katoa).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Kia tīmata te </a:t>
            </a:r>
            <a:r>
              <a:rPr sz="2800" spc="-5" dirty="0">
                <a:latin typeface="Arial"/>
                <a:cs typeface="Arial"/>
              </a:rPr>
              <a:t>ine </a:t>
            </a:r>
            <a:r>
              <a:rPr sz="2800" dirty="0">
                <a:latin typeface="Arial"/>
                <a:cs typeface="Arial"/>
              </a:rPr>
              <a:t>i tētahi tapa o te mea e </a:t>
            </a:r>
            <a:r>
              <a:rPr sz="2800" spc="-5" dirty="0">
                <a:latin typeface="Arial"/>
                <a:cs typeface="Arial"/>
              </a:rPr>
              <a:t>inea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8500" y="1546593"/>
            <a:ext cx="884301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</p:spTree>
  </p:cSld>
  <p:clrMapOvr>
    <a:masterClrMapping/>
  </p:clrMapOvr>
  <p:transition>
    <p:wipe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4100" y="1452552"/>
            <a:ext cx="86372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800" spc="5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whānui</a:t>
            </a:r>
            <a:r>
              <a:rPr sz="2800" spc="-5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4100" y="1452552"/>
            <a:ext cx="8637270" cy="8769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340"/>
              </a:lnSpc>
              <a:spcBef>
                <a:spcPts val="22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4100" y="1452552"/>
            <a:ext cx="8821420" cy="173672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89230">
              <a:lnSpc>
                <a:spcPts val="3340"/>
              </a:lnSpc>
              <a:spcBef>
                <a:spcPts val="22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60"/>
              </a:lnSpc>
            </a:pPr>
            <a:r>
              <a:rPr sz="2800" spc="-5" dirty="0">
                <a:latin typeface="Arial"/>
                <a:cs typeface="Arial"/>
              </a:rPr>
              <a:t>3. </a:t>
            </a:r>
            <a:r>
              <a:rPr sz="2800" dirty="0">
                <a:latin typeface="Arial"/>
                <a:cs typeface="Arial"/>
              </a:rPr>
              <a:t>Ka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tāruaruatia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waeine, </a:t>
            </a:r>
            <a:r>
              <a:rPr sz="2800" dirty="0">
                <a:latin typeface="Arial"/>
                <a:cs typeface="Arial"/>
              </a:rPr>
              <a:t>kāore 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inaki</a:t>
            </a:r>
            <a:r>
              <a:rPr sz="2800" dirty="0">
                <a:latin typeface="Arial"/>
                <a:cs typeface="Arial"/>
              </a:rPr>
              <a:t>, kāore </a:t>
            </a:r>
            <a:r>
              <a:rPr sz="2800" spc="-5" dirty="0">
                <a:latin typeface="Arial"/>
                <a:cs typeface="Arial"/>
              </a:rPr>
              <a:t>hoki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  <a:spcBef>
                <a:spcPts val="45"/>
              </a:spcBef>
            </a:pPr>
            <a:r>
              <a:rPr sz="2800" spc="-40" dirty="0">
                <a:solidFill>
                  <a:srgbClr val="808080"/>
                </a:solidFill>
                <a:latin typeface="Arial"/>
                <a:cs typeface="Arial"/>
              </a:rPr>
              <a:t>āputa</a:t>
            </a:r>
            <a:r>
              <a:rPr sz="2800" spc="-4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2268334" y="5336146"/>
            <a:ext cx="6241415" cy="977900"/>
          </a:xfrm>
          <a:custGeom>
            <a:avLst/>
            <a:gdLst/>
            <a:ahLst/>
            <a:cxnLst/>
            <a:rect l="l" t="t" r="r" b="b"/>
            <a:pathLst>
              <a:path w="6241415" h="977900">
                <a:moveTo>
                  <a:pt x="6083719" y="0"/>
                </a:moveTo>
                <a:lnTo>
                  <a:pt x="0" y="0"/>
                </a:lnTo>
                <a:lnTo>
                  <a:pt x="0" y="977290"/>
                </a:lnTo>
                <a:lnTo>
                  <a:pt x="6240983" y="977290"/>
                </a:lnTo>
                <a:lnTo>
                  <a:pt x="6240983" y="894600"/>
                </a:lnTo>
                <a:lnTo>
                  <a:pt x="6115177" y="808088"/>
                </a:lnTo>
                <a:lnTo>
                  <a:pt x="6240983" y="760933"/>
                </a:lnTo>
                <a:lnTo>
                  <a:pt x="6020816" y="674420"/>
                </a:lnTo>
                <a:lnTo>
                  <a:pt x="6209525" y="595782"/>
                </a:lnTo>
                <a:lnTo>
                  <a:pt x="6178080" y="485724"/>
                </a:lnTo>
                <a:lnTo>
                  <a:pt x="5800648" y="359892"/>
                </a:lnTo>
                <a:lnTo>
                  <a:pt x="6146622" y="273418"/>
                </a:lnTo>
                <a:lnTo>
                  <a:pt x="5957912" y="218376"/>
                </a:lnTo>
                <a:lnTo>
                  <a:pt x="6083719" y="84683"/>
                </a:lnTo>
                <a:lnTo>
                  <a:pt x="608371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68334" y="5336146"/>
            <a:ext cx="6241415" cy="977900"/>
          </a:xfrm>
          <a:custGeom>
            <a:avLst/>
            <a:gdLst/>
            <a:ahLst/>
            <a:cxnLst/>
            <a:rect l="l" t="t" r="r" b="b"/>
            <a:pathLst>
              <a:path w="6241415" h="977900">
                <a:moveTo>
                  <a:pt x="6083719" y="84683"/>
                </a:moveTo>
                <a:lnTo>
                  <a:pt x="5957912" y="218376"/>
                </a:lnTo>
                <a:lnTo>
                  <a:pt x="6146622" y="273418"/>
                </a:lnTo>
                <a:lnTo>
                  <a:pt x="5800648" y="359892"/>
                </a:lnTo>
                <a:lnTo>
                  <a:pt x="6178080" y="485724"/>
                </a:lnTo>
                <a:lnTo>
                  <a:pt x="6209525" y="595782"/>
                </a:lnTo>
                <a:lnTo>
                  <a:pt x="6020816" y="674420"/>
                </a:lnTo>
                <a:lnTo>
                  <a:pt x="6240983" y="760933"/>
                </a:lnTo>
                <a:lnTo>
                  <a:pt x="6115177" y="808088"/>
                </a:lnTo>
                <a:lnTo>
                  <a:pt x="6240983" y="894600"/>
                </a:lnTo>
                <a:lnTo>
                  <a:pt x="6240983" y="977290"/>
                </a:lnTo>
                <a:lnTo>
                  <a:pt x="0" y="977290"/>
                </a:lnTo>
                <a:lnTo>
                  <a:pt x="0" y="0"/>
                </a:lnTo>
                <a:lnTo>
                  <a:pt x="6083719" y="0"/>
                </a:lnTo>
                <a:lnTo>
                  <a:pt x="6083719" y="84683"/>
                </a:lnTo>
                <a:close/>
              </a:path>
            </a:pathLst>
          </a:custGeom>
          <a:ln w="18872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6062" y="4927866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260"/>
                </a:lnTo>
              </a:path>
            </a:pathLst>
          </a:custGeom>
          <a:ln w="1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2882" y="5182196"/>
            <a:ext cx="86245" cy="144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5431" y="5336146"/>
            <a:ext cx="6241415" cy="977900"/>
          </a:xfrm>
          <a:custGeom>
            <a:avLst/>
            <a:gdLst/>
            <a:ahLst/>
            <a:cxnLst/>
            <a:rect l="l" t="t" r="r" b="b"/>
            <a:pathLst>
              <a:path w="6241415" h="977900">
                <a:moveTo>
                  <a:pt x="6083719" y="0"/>
                </a:moveTo>
                <a:lnTo>
                  <a:pt x="0" y="0"/>
                </a:lnTo>
                <a:lnTo>
                  <a:pt x="0" y="977290"/>
                </a:lnTo>
                <a:lnTo>
                  <a:pt x="6240983" y="977290"/>
                </a:lnTo>
                <a:lnTo>
                  <a:pt x="6240983" y="894600"/>
                </a:lnTo>
                <a:lnTo>
                  <a:pt x="6115177" y="808088"/>
                </a:lnTo>
                <a:lnTo>
                  <a:pt x="6240983" y="760933"/>
                </a:lnTo>
                <a:lnTo>
                  <a:pt x="6020816" y="674420"/>
                </a:lnTo>
                <a:lnTo>
                  <a:pt x="6209525" y="595782"/>
                </a:lnTo>
                <a:lnTo>
                  <a:pt x="6178080" y="485724"/>
                </a:lnTo>
                <a:lnTo>
                  <a:pt x="5800648" y="359892"/>
                </a:lnTo>
                <a:lnTo>
                  <a:pt x="6146622" y="273418"/>
                </a:lnTo>
                <a:lnTo>
                  <a:pt x="5957912" y="218376"/>
                </a:lnTo>
                <a:lnTo>
                  <a:pt x="6083719" y="84683"/>
                </a:lnTo>
                <a:lnTo>
                  <a:pt x="60837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05431" y="5336146"/>
            <a:ext cx="6241415" cy="977900"/>
          </a:xfrm>
          <a:custGeom>
            <a:avLst/>
            <a:gdLst/>
            <a:ahLst/>
            <a:cxnLst/>
            <a:rect l="l" t="t" r="r" b="b"/>
            <a:pathLst>
              <a:path w="6241415" h="977900">
                <a:moveTo>
                  <a:pt x="6083719" y="84683"/>
                </a:moveTo>
                <a:lnTo>
                  <a:pt x="5957912" y="218376"/>
                </a:lnTo>
                <a:lnTo>
                  <a:pt x="6146622" y="273418"/>
                </a:lnTo>
                <a:lnTo>
                  <a:pt x="5800648" y="359892"/>
                </a:lnTo>
                <a:lnTo>
                  <a:pt x="6178080" y="485724"/>
                </a:lnTo>
                <a:lnTo>
                  <a:pt x="6209525" y="595782"/>
                </a:lnTo>
                <a:lnTo>
                  <a:pt x="6020816" y="674420"/>
                </a:lnTo>
                <a:lnTo>
                  <a:pt x="6240983" y="760933"/>
                </a:lnTo>
                <a:lnTo>
                  <a:pt x="6115177" y="808088"/>
                </a:lnTo>
                <a:lnTo>
                  <a:pt x="6240983" y="894600"/>
                </a:lnTo>
                <a:lnTo>
                  <a:pt x="6240983" y="977290"/>
                </a:lnTo>
                <a:lnTo>
                  <a:pt x="0" y="977290"/>
                </a:lnTo>
                <a:lnTo>
                  <a:pt x="0" y="0"/>
                </a:lnTo>
                <a:lnTo>
                  <a:pt x="6083719" y="0"/>
                </a:lnTo>
                <a:lnTo>
                  <a:pt x="6083719" y="84683"/>
                </a:lnTo>
                <a:close/>
              </a:path>
            </a:pathLst>
          </a:custGeom>
          <a:ln w="1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93024" y="5516276"/>
            <a:ext cx="5368290" cy="478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35"/>
              </a:spcBef>
              <a:tabLst>
                <a:tab pos="483870" algn="l"/>
                <a:tab pos="951230" algn="l"/>
                <a:tab pos="1431925" algn="l"/>
                <a:tab pos="1898650" algn="l"/>
                <a:tab pos="2371725" algn="l"/>
                <a:tab pos="2843530" algn="l"/>
                <a:tab pos="3321050" algn="l"/>
                <a:tab pos="3792854" algn="l"/>
                <a:tab pos="4264660" algn="l"/>
                <a:tab pos="4688840" algn="l"/>
                <a:tab pos="5161280" algn="l"/>
              </a:tabLst>
            </a:pPr>
            <a:r>
              <a:rPr sz="1450" dirty="0">
                <a:latin typeface="Trebuchet MS"/>
                <a:cs typeface="Trebuchet MS"/>
              </a:rPr>
              <a:t>0	1	2	3	4	5	6	7	8	9	10	11</a:t>
            </a:r>
            <a:endParaRPr sz="1450">
              <a:latin typeface="Trebuchet MS"/>
              <a:cs typeface="Trebuchet MS"/>
            </a:endParaRPr>
          </a:p>
          <a:p>
            <a:pPr marL="249554">
              <a:lnSpc>
                <a:spcPts val="1910"/>
              </a:lnSpc>
            </a:pPr>
            <a:r>
              <a:rPr sz="1700" spc="-20" dirty="0">
                <a:latin typeface="Trebuchet MS"/>
                <a:cs typeface="Trebuchet MS"/>
              </a:rPr>
              <a:t>cm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9850" y="5843091"/>
            <a:ext cx="6194425" cy="1006475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llll</a:t>
            </a:r>
            <a:r>
              <a:rPr sz="2150" dirty="0">
                <a:latin typeface="Arial"/>
                <a:cs typeface="Arial"/>
              </a:rPr>
              <a:t>l</a:t>
            </a:r>
            <a:r>
              <a:rPr sz="1550" dirty="0">
                <a:latin typeface="Arial"/>
                <a:cs typeface="Arial"/>
              </a:rPr>
              <a:t>lll</a:t>
            </a:r>
            <a:endParaRPr sz="1550">
              <a:latin typeface="Arial"/>
              <a:cs typeface="Arial"/>
            </a:endParaRPr>
          </a:p>
          <a:p>
            <a:pPr marL="3400425">
              <a:lnSpc>
                <a:spcPct val="100000"/>
              </a:lnSpc>
              <a:spcBef>
                <a:spcPts val="1330"/>
              </a:spcBef>
            </a:pPr>
            <a:r>
              <a:rPr sz="1950" spc="-95" dirty="0">
                <a:latin typeface="Trebuchet MS"/>
                <a:cs typeface="Trebuchet MS"/>
              </a:rPr>
              <a:t>te</a:t>
            </a:r>
            <a:r>
              <a:rPr sz="1950" spc="-180" dirty="0">
                <a:latin typeface="Trebuchet MS"/>
                <a:cs typeface="Trebuchet MS"/>
              </a:rPr>
              <a:t> </a:t>
            </a:r>
            <a:r>
              <a:rPr sz="1950" spc="-50" dirty="0">
                <a:latin typeface="Trebuchet MS"/>
                <a:cs typeface="Trebuchet MS"/>
              </a:rPr>
              <a:t>tāruaruatanga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40" dirty="0">
                <a:latin typeface="Trebuchet MS"/>
                <a:cs typeface="Trebuchet MS"/>
              </a:rPr>
              <a:t>o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30" dirty="0">
                <a:latin typeface="Trebuchet MS"/>
                <a:cs typeface="Trebuchet MS"/>
              </a:rPr>
              <a:t>ngā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-25" dirty="0">
                <a:latin typeface="Trebuchet MS"/>
                <a:cs typeface="Trebuchet MS"/>
              </a:rPr>
              <a:t>cm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75488" y="4723422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260"/>
                </a:lnTo>
              </a:path>
            </a:pathLst>
          </a:custGeom>
          <a:ln w="1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32283" y="4977752"/>
            <a:ext cx="86271" cy="144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4816" y="5149938"/>
            <a:ext cx="495934" cy="377825"/>
          </a:xfrm>
          <a:custGeom>
            <a:avLst/>
            <a:gdLst/>
            <a:ahLst/>
            <a:cxnLst/>
            <a:rect l="l" t="t" r="r" b="b"/>
            <a:pathLst>
              <a:path w="495934" h="377825">
                <a:moveTo>
                  <a:pt x="495376" y="188709"/>
                </a:moveTo>
                <a:lnTo>
                  <a:pt x="488834" y="145441"/>
                </a:lnTo>
                <a:lnTo>
                  <a:pt x="470200" y="105721"/>
                </a:lnTo>
                <a:lnTo>
                  <a:pt x="440961" y="70683"/>
                </a:lnTo>
                <a:lnTo>
                  <a:pt x="402603" y="41458"/>
                </a:lnTo>
                <a:lnTo>
                  <a:pt x="356613" y="19181"/>
                </a:lnTo>
                <a:lnTo>
                  <a:pt x="304479" y="4984"/>
                </a:lnTo>
                <a:lnTo>
                  <a:pt x="247688" y="0"/>
                </a:lnTo>
                <a:lnTo>
                  <a:pt x="190896" y="4984"/>
                </a:lnTo>
                <a:lnTo>
                  <a:pt x="138762" y="19181"/>
                </a:lnTo>
                <a:lnTo>
                  <a:pt x="92772" y="41458"/>
                </a:lnTo>
                <a:lnTo>
                  <a:pt x="54415" y="70683"/>
                </a:lnTo>
                <a:lnTo>
                  <a:pt x="25175" y="105721"/>
                </a:lnTo>
                <a:lnTo>
                  <a:pt x="6541" y="145441"/>
                </a:lnTo>
                <a:lnTo>
                  <a:pt x="0" y="188709"/>
                </a:lnTo>
                <a:lnTo>
                  <a:pt x="6541" y="231977"/>
                </a:lnTo>
                <a:lnTo>
                  <a:pt x="25175" y="271696"/>
                </a:lnTo>
                <a:lnTo>
                  <a:pt x="54415" y="306735"/>
                </a:lnTo>
                <a:lnTo>
                  <a:pt x="92772" y="335959"/>
                </a:lnTo>
                <a:lnTo>
                  <a:pt x="138762" y="358237"/>
                </a:lnTo>
                <a:lnTo>
                  <a:pt x="190896" y="372434"/>
                </a:lnTo>
                <a:lnTo>
                  <a:pt x="247688" y="377418"/>
                </a:lnTo>
                <a:lnTo>
                  <a:pt x="304479" y="372434"/>
                </a:lnTo>
                <a:lnTo>
                  <a:pt x="356613" y="358237"/>
                </a:lnTo>
                <a:lnTo>
                  <a:pt x="402603" y="335959"/>
                </a:lnTo>
                <a:lnTo>
                  <a:pt x="440961" y="306735"/>
                </a:lnTo>
                <a:lnTo>
                  <a:pt x="470200" y="271696"/>
                </a:lnTo>
                <a:lnTo>
                  <a:pt x="488834" y="231977"/>
                </a:lnTo>
                <a:lnTo>
                  <a:pt x="495376" y="188709"/>
                </a:lnTo>
                <a:close/>
              </a:path>
            </a:pathLst>
          </a:custGeom>
          <a:ln w="15722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30073" y="5737047"/>
            <a:ext cx="480059" cy="189230"/>
          </a:xfrm>
          <a:custGeom>
            <a:avLst/>
            <a:gdLst/>
            <a:ahLst/>
            <a:cxnLst/>
            <a:rect l="l" t="t" r="r" b="b"/>
            <a:pathLst>
              <a:path w="480059" h="189229">
                <a:moveTo>
                  <a:pt x="0" y="0"/>
                </a:moveTo>
                <a:lnTo>
                  <a:pt x="6334" y="43267"/>
                </a:lnTo>
                <a:lnTo>
                  <a:pt x="24377" y="82987"/>
                </a:lnTo>
                <a:lnTo>
                  <a:pt x="52688" y="118025"/>
                </a:lnTo>
                <a:lnTo>
                  <a:pt x="89829" y="147250"/>
                </a:lnTo>
                <a:lnTo>
                  <a:pt x="134358" y="169527"/>
                </a:lnTo>
                <a:lnTo>
                  <a:pt x="184838" y="183725"/>
                </a:lnTo>
                <a:lnTo>
                  <a:pt x="239826" y="188709"/>
                </a:lnTo>
                <a:lnTo>
                  <a:pt x="294815" y="183725"/>
                </a:lnTo>
                <a:lnTo>
                  <a:pt x="345294" y="169527"/>
                </a:lnTo>
                <a:lnTo>
                  <a:pt x="389824" y="147250"/>
                </a:lnTo>
                <a:lnTo>
                  <a:pt x="426964" y="118025"/>
                </a:lnTo>
                <a:lnTo>
                  <a:pt x="455276" y="82987"/>
                </a:lnTo>
                <a:lnTo>
                  <a:pt x="473319" y="43267"/>
                </a:lnTo>
                <a:lnTo>
                  <a:pt x="479653" y="0"/>
                </a:lnTo>
              </a:path>
            </a:pathLst>
          </a:custGeom>
          <a:ln w="15722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6141" y="5877204"/>
            <a:ext cx="144779" cy="862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14972" y="5737047"/>
            <a:ext cx="480059" cy="189230"/>
          </a:xfrm>
          <a:custGeom>
            <a:avLst/>
            <a:gdLst/>
            <a:ahLst/>
            <a:cxnLst/>
            <a:rect l="l" t="t" r="r" b="b"/>
            <a:pathLst>
              <a:path w="480059" h="189229">
                <a:moveTo>
                  <a:pt x="0" y="0"/>
                </a:moveTo>
                <a:lnTo>
                  <a:pt x="6334" y="43267"/>
                </a:lnTo>
                <a:lnTo>
                  <a:pt x="24377" y="82987"/>
                </a:lnTo>
                <a:lnTo>
                  <a:pt x="52688" y="118025"/>
                </a:lnTo>
                <a:lnTo>
                  <a:pt x="89829" y="147250"/>
                </a:lnTo>
                <a:lnTo>
                  <a:pt x="134358" y="169527"/>
                </a:lnTo>
                <a:lnTo>
                  <a:pt x="184838" y="183725"/>
                </a:lnTo>
                <a:lnTo>
                  <a:pt x="239826" y="188709"/>
                </a:lnTo>
                <a:lnTo>
                  <a:pt x="294815" y="183725"/>
                </a:lnTo>
                <a:lnTo>
                  <a:pt x="345294" y="169527"/>
                </a:lnTo>
                <a:lnTo>
                  <a:pt x="389824" y="147250"/>
                </a:lnTo>
                <a:lnTo>
                  <a:pt x="426964" y="118025"/>
                </a:lnTo>
                <a:lnTo>
                  <a:pt x="455276" y="82987"/>
                </a:lnTo>
                <a:lnTo>
                  <a:pt x="473319" y="43267"/>
                </a:lnTo>
                <a:lnTo>
                  <a:pt x="479653" y="0"/>
                </a:lnTo>
              </a:path>
            </a:pathLst>
          </a:custGeom>
          <a:ln w="15722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1015" y="5877204"/>
            <a:ext cx="144805" cy="86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94625" y="5737047"/>
            <a:ext cx="480059" cy="189230"/>
          </a:xfrm>
          <a:custGeom>
            <a:avLst/>
            <a:gdLst/>
            <a:ahLst/>
            <a:cxnLst/>
            <a:rect l="l" t="t" r="r" b="b"/>
            <a:pathLst>
              <a:path w="480059" h="189229">
                <a:moveTo>
                  <a:pt x="0" y="0"/>
                </a:moveTo>
                <a:lnTo>
                  <a:pt x="6334" y="43267"/>
                </a:lnTo>
                <a:lnTo>
                  <a:pt x="24377" y="82987"/>
                </a:lnTo>
                <a:lnTo>
                  <a:pt x="52688" y="118025"/>
                </a:lnTo>
                <a:lnTo>
                  <a:pt x="89829" y="147250"/>
                </a:lnTo>
                <a:lnTo>
                  <a:pt x="134358" y="169527"/>
                </a:lnTo>
                <a:lnTo>
                  <a:pt x="184838" y="183725"/>
                </a:lnTo>
                <a:lnTo>
                  <a:pt x="239826" y="188709"/>
                </a:lnTo>
                <a:lnTo>
                  <a:pt x="294815" y="183725"/>
                </a:lnTo>
                <a:lnTo>
                  <a:pt x="345294" y="169527"/>
                </a:lnTo>
                <a:lnTo>
                  <a:pt x="389824" y="147250"/>
                </a:lnTo>
                <a:lnTo>
                  <a:pt x="426964" y="118025"/>
                </a:lnTo>
                <a:lnTo>
                  <a:pt x="455276" y="82987"/>
                </a:lnTo>
                <a:lnTo>
                  <a:pt x="473319" y="43267"/>
                </a:lnTo>
                <a:lnTo>
                  <a:pt x="479653" y="0"/>
                </a:lnTo>
              </a:path>
            </a:pathLst>
          </a:custGeom>
          <a:ln w="15722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80668" y="5877204"/>
            <a:ext cx="144805" cy="86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79499" y="5737047"/>
            <a:ext cx="474345" cy="189230"/>
          </a:xfrm>
          <a:custGeom>
            <a:avLst/>
            <a:gdLst/>
            <a:ahLst/>
            <a:cxnLst/>
            <a:rect l="l" t="t" r="r" b="b"/>
            <a:pathLst>
              <a:path w="474345" h="189229">
                <a:moveTo>
                  <a:pt x="0" y="0"/>
                </a:moveTo>
                <a:lnTo>
                  <a:pt x="6334" y="43267"/>
                </a:lnTo>
                <a:lnTo>
                  <a:pt x="24377" y="82987"/>
                </a:lnTo>
                <a:lnTo>
                  <a:pt x="52688" y="118025"/>
                </a:lnTo>
                <a:lnTo>
                  <a:pt x="89829" y="147250"/>
                </a:lnTo>
                <a:lnTo>
                  <a:pt x="134358" y="169527"/>
                </a:lnTo>
                <a:lnTo>
                  <a:pt x="184838" y="183725"/>
                </a:lnTo>
                <a:lnTo>
                  <a:pt x="239826" y="188709"/>
                </a:lnTo>
                <a:lnTo>
                  <a:pt x="295367" y="183621"/>
                </a:lnTo>
                <a:lnTo>
                  <a:pt x="346291" y="169139"/>
                </a:lnTo>
                <a:lnTo>
                  <a:pt x="391110" y="146429"/>
                </a:lnTo>
                <a:lnTo>
                  <a:pt x="428336" y="116661"/>
                </a:lnTo>
                <a:lnTo>
                  <a:pt x="456479" y="81004"/>
                </a:lnTo>
                <a:lnTo>
                  <a:pt x="474052" y="40627"/>
                </a:lnTo>
              </a:path>
            </a:pathLst>
          </a:custGeom>
          <a:ln w="15722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65567" y="5877204"/>
            <a:ext cx="144779" cy="8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94117" y="6070843"/>
            <a:ext cx="0" cy="503555"/>
          </a:xfrm>
          <a:custGeom>
            <a:avLst/>
            <a:gdLst/>
            <a:ahLst/>
            <a:cxnLst/>
            <a:rect l="l" t="t" r="r" b="b"/>
            <a:pathLst>
              <a:path h="503554">
                <a:moveTo>
                  <a:pt x="0" y="503428"/>
                </a:moveTo>
                <a:lnTo>
                  <a:pt x="0" y="0"/>
                </a:lnTo>
              </a:path>
            </a:pathLst>
          </a:custGeom>
          <a:ln w="188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51064" y="5954979"/>
            <a:ext cx="86245" cy="1447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98773" y="4624964"/>
            <a:ext cx="584200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dirty="0">
                <a:latin typeface="Trebuchet MS"/>
                <a:cs typeface="Trebuchet MS"/>
              </a:rPr>
              <a:t>3</a:t>
            </a:r>
            <a:r>
              <a:rPr sz="1800" u="sng" baseline="48611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1</a:t>
            </a:r>
            <a:r>
              <a:rPr sz="1800" spc="-419" baseline="48611" dirty="0">
                <a:latin typeface="Trebuchet MS"/>
                <a:cs typeface="Trebuchet MS"/>
              </a:rPr>
              <a:t> </a:t>
            </a:r>
            <a:r>
              <a:rPr sz="1950" spc="-25" dirty="0">
                <a:latin typeface="Trebuchet MS"/>
                <a:cs typeface="Trebuchet MS"/>
              </a:rPr>
              <a:t>cm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8821" y="4773327"/>
            <a:ext cx="106680" cy="2146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spc="5" dirty="0">
                <a:latin typeface="Trebuchet MS"/>
                <a:cs typeface="Trebuchet MS"/>
              </a:rPr>
              <a:t>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3744" y="1452552"/>
            <a:ext cx="8822055" cy="32854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89230">
              <a:lnSpc>
                <a:spcPts val="3340"/>
              </a:lnSpc>
              <a:spcBef>
                <a:spcPts val="22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waeine aro whānui</a:t>
            </a:r>
            <a:r>
              <a:rPr sz="2800" spc="-5" dirty="0">
                <a:latin typeface="Arial"/>
                <a:cs typeface="Arial"/>
              </a:rPr>
              <a:t>:  </a:t>
            </a:r>
            <a:r>
              <a:rPr sz="2800" dirty="0">
                <a:latin typeface="Arial"/>
                <a:cs typeface="Arial"/>
              </a:rPr>
              <a:t>Ka mau tonu </a:t>
            </a:r>
            <a:r>
              <a:rPr sz="2800" spc="-5" dirty="0">
                <a:latin typeface="Arial"/>
                <a:cs typeface="Arial"/>
              </a:rPr>
              <a:t>ngā </a:t>
            </a:r>
            <a:r>
              <a:rPr sz="2800" dirty="0">
                <a:latin typeface="Arial"/>
                <a:cs typeface="Arial"/>
              </a:rPr>
              <a:t>tikanga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mō te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ine:</a:t>
            </a:r>
            <a:endParaRPr sz="2800">
              <a:latin typeface="Arial"/>
              <a:cs typeface="Arial"/>
            </a:endParaRPr>
          </a:p>
          <a:p>
            <a:pPr marL="408305" indent="-408305">
              <a:lnSpc>
                <a:spcPts val="3260"/>
              </a:lnSpc>
              <a:buAutoNum type="arabicPeriod" startAt="3"/>
              <a:tabLst>
                <a:tab pos="408305" algn="l"/>
              </a:tabLst>
            </a:pPr>
            <a:r>
              <a:rPr sz="2800" dirty="0">
                <a:latin typeface="Arial"/>
                <a:cs typeface="Arial"/>
              </a:rPr>
              <a:t>Ka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tāruaruatia </a:t>
            </a:r>
            <a:r>
              <a:rPr sz="2800" dirty="0">
                <a:latin typeface="Arial"/>
                <a:cs typeface="Arial"/>
              </a:rPr>
              <a:t>te </a:t>
            </a:r>
            <a:r>
              <a:rPr sz="2800" spc="-5" dirty="0">
                <a:latin typeface="Arial"/>
                <a:cs typeface="Arial"/>
              </a:rPr>
              <a:t>waeine, </a:t>
            </a:r>
            <a:r>
              <a:rPr sz="2800" dirty="0">
                <a:latin typeface="Arial"/>
                <a:cs typeface="Arial"/>
              </a:rPr>
              <a:t>kāore e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inaki</a:t>
            </a:r>
            <a:r>
              <a:rPr sz="2800" dirty="0">
                <a:latin typeface="Arial"/>
                <a:cs typeface="Arial"/>
              </a:rPr>
              <a:t>, kāore </a:t>
            </a:r>
            <a:r>
              <a:rPr sz="2800" spc="-5" dirty="0">
                <a:latin typeface="Arial"/>
                <a:cs typeface="Arial"/>
              </a:rPr>
              <a:t>hoki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  <a:p>
            <a:pPr marL="431800">
              <a:lnSpc>
                <a:spcPts val="3345"/>
              </a:lnSpc>
              <a:spcBef>
                <a:spcPts val="45"/>
              </a:spcBef>
            </a:pPr>
            <a:r>
              <a:rPr sz="2800" spc="-40" dirty="0">
                <a:solidFill>
                  <a:srgbClr val="808080"/>
                </a:solidFill>
                <a:latin typeface="Arial"/>
                <a:cs typeface="Arial"/>
              </a:rPr>
              <a:t>āputa</a:t>
            </a:r>
            <a:r>
              <a:rPr sz="2800" spc="-4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408305" marR="795020" indent="-408305">
              <a:lnSpc>
                <a:spcPts val="3340"/>
              </a:lnSpc>
              <a:spcBef>
                <a:spcPts val="114"/>
              </a:spcBef>
              <a:buAutoNum type="arabicPeriod" startAt="4"/>
              <a:tabLst>
                <a:tab pos="408305" algn="l"/>
              </a:tabLst>
            </a:pPr>
            <a:r>
              <a:rPr sz="2800" dirty="0">
                <a:latin typeface="Arial"/>
                <a:cs typeface="Arial"/>
              </a:rPr>
              <a:t>Ka </a:t>
            </a:r>
            <a:r>
              <a:rPr sz="2800" spc="-5" dirty="0">
                <a:latin typeface="Arial"/>
                <a:cs typeface="Arial"/>
              </a:rPr>
              <a:t>whakamahia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hautanga </a:t>
            </a:r>
            <a:r>
              <a:rPr sz="2800" spc="-5" dirty="0">
                <a:latin typeface="Arial"/>
                <a:cs typeface="Arial"/>
              </a:rPr>
              <a:t>waeine </a:t>
            </a:r>
            <a:r>
              <a:rPr sz="2800" dirty="0">
                <a:latin typeface="Arial"/>
                <a:cs typeface="Arial"/>
              </a:rPr>
              <a:t>(hei tauira,  </a:t>
            </a:r>
            <a:r>
              <a:rPr sz="2800" spc="-5" dirty="0">
                <a:latin typeface="Arial"/>
                <a:cs typeface="Arial"/>
              </a:rPr>
              <a:t>13.5cm </a:t>
            </a:r>
            <a:r>
              <a:rPr sz="2800" dirty="0">
                <a:latin typeface="Arial"/>
                <a:cs typeface="Arial"/>
              </a:rPr>
              <a:t>te roa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pene).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4456430">
              <a:lnSpc>
                <a:spcPct val="100000"/>
              </a:lnSpc>
            </a:pPr>
            <a:r>
              <a:rPr sz="1950" spc="30" dirty="0">
                <a:latin typeface="Trebuchet MS"/>
                <a:cs typeface="Trebuchet MS"/>
              </a:rPr>
              <a:t>ngā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wehewehenga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40" dirty="0">
                <a:latin typeface="Trebuchet MS"/>
                <a:cs typeface="Trebuchet MS"/>
              </a:rPr>
              <a:t>o</a:t>
            </a:r>
            <a:r>
              <a:rPr sz="1950" spc="-170" dirty="0">
                <a:latin typeface="Trebuchet MS"/>
                <a:cs typeface="Trebuchet MS"/>
              </a:rPr>
              <a:t> </a:t>
            </a:r>
            <a:r>
              <a:rPr sz="1950" spc="-95" dirty="0">
                <a:latin typeface="Trebuchet MS"/>
                <a:cs typeface="Trebuchet MS"/>
              </a:rPr>
              <a:t>te</a:t>
            </a:r>
            <a:r>
              <a:rPr sz="1950" spc="-175" dirty="0">
                <a:latin typeface="Trebuchet MS"/>
                <a:cs typeface="Trebuchet MS"/>
              </a:rPr>
              <a:t> </a:t>
            </a:r>
            <a:r>
              <a:rPr sz="1950" spc="-25" dirty="0">
                <a:latin typeface="Trebuchet MS"/>
                <a:cs typeface="Trebuchet MS"/>
              </a:rPr>
              <a:t>cm</a:t>
            </a:r>
            <a:endParaRPr sz="195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wipe dir="r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299" y="1425917"/>
            <a:ext cx="8990330" cy="1354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9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r>
              <a:rPr sz="2400" spc="-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2004" y="3534765"/>
          <a:ext cx="9149080" cy="779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2133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 grid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39299" y="1425917"/>
            <a:ext cx="8990330" cy="179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9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 marR="3146425">
              <a:lnSpc>
                <a:spcPct val="121500"/>
              </a:lnSpc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r>
              <a:rPr sz="2400" spc="-5" dirty="0">
                <a:latin typeface="Arial"/>
                <a:cs typeface="Arial"/>
              </a:rPr>
              <a:t>:  Hei </a:t>
            </a:r>
            <a:r>
              <a:rPr sz="2400" dirty="0">
                <a:latin typeface="Arial"/>
                <a:cs typeface="Arial"/>
              </a:rPr>
              <a:t>tauira </a:t>
            </a:r>
            <a:r>
              <a:rPr sz="2400" spc="-5" dirty="0">
                <a:latin typeface="Arial"/>
                <a:cs typeface="Arial"/>
              </a:rPr>
              <a:t>āwhata </a:t>
            </a:r>
            <a:r>
              <a:rPr sz="2400" dirty="0">
                <a:latin typeface="Arial"/>
                <a:cs typeface="Arial"/>
              </a:rPr>
              <a:t>tēnei </a:t>
            </a: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299" y="4532871"/>
            <a:ext cx="8227059" cy="13589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 o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āwhata.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1cm </a:t>
            </a:r>
            <a:r>
              <a:rPr sz="2400" dirty="0">
                <a:latin typeface="Arial"/>
                <a:cs typeface="Arial"/>
              </a:rPr>
              <a:t>te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 roa o te </a:t>
            </a:r>
            <a:r>
              <a:rPr sz="2400" spc="-5" dirty="0">
                <a:latin typeface="Arial"/>
                <a:cs typeface="Arial"/>
              </a:rPr>
              <a:t>āwhata nei, he aha </a:t>
            </a:r>
            <a:r>
              <a:rPr sz="2400" dirty="0">
                <a:latin typeface="Arial"/>
                <a:cs typeface="Arial"/>
              </a:rPr>
              <a:t>te 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poto?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2004" y="3534765"/>
          <a:ext cx="9149080" cy="779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2133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 grid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39299" y="1425917"/>
            <a:ext cx="8990330" cy="179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9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 marR="3146425">
              <a:lnSpc>
                <a:spcPct val="121500"/>
              </a:lnSpc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r>
              <a:rPr sz="2400" spc="-5" dirty="0">
                <a:latin typeface="Arial"/>
                <a:cs typeface="Arial"/>
              </a:rPr>
              <a:t>:  Hei </a:t>
            </a:r>
            <a:r>
              <a:rPr sz="2400" dirty="0">
                <a:latin typeface="Arial"/>
                <a:cs typeface="Arial"/>
              </a:rPr>
              <a:t>tauira </a:t>
            </a:r>
            <a:r>
              <a:rPr sz="2400" spc="-5" dirty="0">
                <a:latin typeface="Arial"/>
                <a:cs typeface="Arial"/>
              </a:rPr>
              <a:t>āwhata </a:t>
            </a:r>
            <a:r>
              <a:rPr sz="2400" dirty="0">
                <a:latin typeface="Arial"/>
                <a:cs typeface="Arial"/>
              </a:rPr>
              <a:t>tēnei </a:t>
            </a: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299" y="4532871"/>
            <a:ext cx="8481695" cy="22479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Ka </a:t>
            </a:r>
            <a:r>
              <a:rPr sz="2400" spc="-5" dirty="0">
                <a:latin typeface="Arial"/>
                <a:cs typeface="Arial"/>
              </a:rPr>
              <a:t>whai </a:t>
            </a:r>
            <a:r>
              <a:rPr sz="2400" dirty="0">
                <a:latin typeface="Arial"/>
                <a:cs typeface="Arial"/>
              </a:rPr>
              <a:t>tikanga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 o te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āwhata.</a:t>
            </a:r>
            <a:endParaRPr sz="2400">
              <a:latin typeface="Arial"/>
              <a:cs typeface="Arial"/>
            </a:endParaRPr>
          </a:p>
          <a:p>
            <a:pPr marL="12700" marR="259079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Mēnā </a:t>
            </a:r>
            <a:r>
              <a:rPr sz="2400" spc="-5" dirty="0">
                <a:latin typeface="Arial"/>
                <a:cs typeface="Arial"/>
              </a:rPr>
              <a:t>1cm </a:t>
            </a:r>
            <a:r>
              <a:rPr sz="2400" dirty="0">
                <a:latin typeface="Arial"/>
                <a:cs typeface="Arial"/>
              </a:rPr>
              <a:t>te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 roa o te </a:t>
            </a:r>
            <a:r>
              <a:rPr sz="2400" spc="-5" dirty="0">
                <a:latin typeface="Arial"/>
                <a:cs typeface="Arial"/>
              </a:rPr>
              <a:t>āwhata nei, he aha </a:t>
            </a:r>
            <a:r>
              <a:rPr sz="2400" dirty="0">
                <a:latin typeface="Arial"/>
                <a:cs typeface="Arial"/>
              </a:rPr>
              <a:t>te 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poto?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1500"/>
              </a:lnSpc>
            </a:pPr>
            <a:r>
              <a:rPr sz="2400" dirty="0">
                <a:latin typeface="Arial"/>
                <a:cs typeface="Arial"/>
              </a:rPr>
              <a:t>Mēnā e </a:t>
            </a:r>
            <a:r>
              <a:rPr sz="2400" spc="-5" dirty="0">
                <a:latin typeface="Arial"/>
                <a:cs typeface="Arial"/>
              </a:rPr>
              <a:t>5cm </a:t>
            </a:r>
            <a:r>
              <a:rPr sz="2400" dirty="0">
                <a:latin typeface="Arial"/>
                <a:cs typeface="Arial"/>
              </a:rPr>
              <a:t>te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 roa o te </a:t>
            </a:r>
            <a:r>
              <a:rPr sz="2400" spc="-5" dirty="0">
                <a:latin typeface="Arial"/>
                <a:cs typeface="Arial"/>
              </a:rPr>
              <a:t>āwhata nei, he aha </a:t>
            </a:r>
            <a:r>
              <a:rPr sz="2400" dirty="0">
                <a:latin typeface="Arial"/>
                <a:cs typeface="Arial"/>
              </a:rPr>
              <a:t>te  tikanga o </a:t>
            </a:r>
            <a:r>
              <a:rPr sz="2400" spc="-5" dirty="0">
                <a:latin typeface="Arial"/>
                <a:cs typeface="Arial"/>
              </a:rPr>
              <a:t>ia </a:t>
            </a:r>
            <a:r>
              <a:rPr sz="2400" dirty="0">
                <a:latin typeface="Arial"/>
                <a:cs typeface="Arial"/>
              </a:rPr>
              <a:t>tohu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poto?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2004" y="3534765"/>
          <a:ext cx="9149080" cy="779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2133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 grid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39299" y="1425917"/>
            <a:ext cx="8990330" cy="179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9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Ko te </a:t>
            </a:r>
            <a:r>
              <a:rPr sz="2400" spc="-5" dirty="0">
                <a:latin typeface="Arial"/>
                <a:cs typeface="Arial"/>
              </a:rPr>
              <a:t>ine,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i te rahi o tētahi </a:t>
            </a:r>
            <a:r>
              <a:rPr sz="2400" spc="-5" dirty="0">
                <a:latin typeface="Arial"/>
                <a:cs typeface="Arial"/>
              </a:rPr>
              <a:t>āhuatanga </a:t>
            </a:r>
            <a:r>
              <a:rPr sz="2400" dirty="0">
                <a:latin typeface="Arial"/>
                <a:cs typeface="Arial"/>
              </a:rPr>
              <a:t>o tētahi mea,  ki tētahi </a:t>
            </a:r>
            <a:r>
              <a:rPr sz="2400" spc="-5" dirty="0">
                <a:latin typeface="Arial"/>
                <a:cs typeface="Arial"/>
              </a:rPr>
              <a:t>atu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mea:</a:t>
            </a:r>
            <a:endParaRPr sz="2400">
              <a:latin typeface="Arial"/>
              <a:cs typeface="Arial"/>
            </a:endParaRPr>
          </a:p>
          <a:p>
            <a:pPr marL="12700" marR="3146425">
              <a:lnSpc>
                <a:spcPct val="121500"/>
              </a:lnSpc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r>
              <a:rPr sz="2400" spc="-5" dirty="0">
                <a:latin typeface="Arial"/>
                <a:cs typeface="Arial"/>
              </a:rPr>
              <a:t>:  Hei </a:t>
            </a:r>
            <a:r>
              <a:rPr sz="2400" dirty="0">
                <a:latin typeface="Arial"/>
                <a:cs typeface="Arial"/>
              </a:rPr>
              <a:t>tauira </a:t>
            </a:r>
            <a:r>
              <a:rPr sz="2400" spc="-5" dirty="0">
                <a:latin typeface="Arial"/>
                <a:cs typeface="Arial"/>
              </a:rPr>
              <a:t>āwhata </a:t>
            </a:r>
            <a:r>
              <a:rPr sz="2400" dirty="0">
                <a:latin typeface="Arial"/>
                <a:cs typeface="Arial"/>
              </a:rPr>
              <a:t>tēnei </a:t>
            </a:r>
            <a:r>
              <a:rPr sz="2400" spc="-5" dirty="0">
                <a:latin typeface="Arial"/>
                <a:cs typeface="Arial"/>
              </a:rPr>
              <a:t>hei ine </a:t>
            </a:r>
            <a:r>
              <a:rPr sz="2400" dirty="0">
                <a:latin typeface="Arial"/>
                <a:cs typeface="Arial"/>
              </a:rPr>
              <a:t>i te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roa: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8500" y="1546593"/>
            <a:ext cx="8843010" cy="1640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/>
          <p:nvPr/>
        </p:nvSpPr>
        <p:spPr>
          <a:xfrm>
            <a:off x="5201348" y="5862002"/>
            <a:ext cx="176364" cy="176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35791" y="2959900"/>
            <a:ext cx="29845" cy="193675"/>
          </a:xfrm>
          <a:custGeom>
            <a:avLst/>
            <a:gdLst/>
            <a:ahLst/>
            <a:cxnLst/>
            <a:rect l="l" t="t" r="r" b="b"/>
            <a:pathLst>
              <a:path w="29845" h="193675">
                <a:moveTo>
                  <a:pt x="0" y="0"/>
                </a:moveTo>
                <a:lnTo>
                  <a:pt x="7372" y="48367"/>
                </a:lnTo>
                <a:lnTo>
                  <a:pt x="14744" y="96734"/>
                </a:lnTo>
                <a:lnTo>
                  <a:pt x="22117" y="145098"/>
                </a:lnTo>
                <a:lnTo>
                  <a:pt x="29489" y="193459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07660" y="2928277"/>
            <a:ext cx="16510" cy="195580"/>
          </a:xfrm>
          <a:custGeom>
            <a:avLst/>
            <a:gdLst/>
            <a:ahLst/>
            <a:cxnLst/>
            <a:rect l="l" t="t" r="r" b="b"/>
            <a:pathLst>
              <a:path w="16510" h="195580">
                <a:moveTo>
                  <a:pt x="0" y="0"/>
                </a:moveTo>
                <a:lnTo>
                  <a:pt x="3990" y="48758"/>
                </a:lnTo>
                <a:lnTo>
                  <a:pt x="7981" y="97516"/>
                </a:lnTo>
                <a:lnTo>
                  <a:pt x="11972" y="146275"/>
                </a:lnTo>
                <a:lnTo>
                  <a:pt x="15963" y="195033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80710" y="2915500"/>
            <a:ext cx="2540" cy="193675"/>
          </a:xfrm>
          <a:custGeom>
            <a:avLst/>
            <a:gdLst/>
            <a:ahLst/>
            <a:cxnLst/>
            <a:rect l="l" t="t" r="r" b="b"/>
            <a:pathLst>
              <a:path w="2539" h="193675">
                <a:moveTo>
                  <a:pt x="0" y="0"/>
                </a:moveTo>
                <a:lnTo>
                  <a:pt x="592" y="48339"/>
                </a:lnTo>
                <a:lnTo>
                  <a:pt x="1189" y="96678"/>
                </a:lnTo>
                <a:lnTo>
                  <a:pt x="1787" y="145018"/>
                </a:lnTo>
                <a:lnTo>
                  <a:pt x="2387" y="193357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22848" y="2920428"/>
            <a:ext cx="10160" cy="195580"/>
          </a:xfrm>
          <a:custGeom>
            <a:avLst/>
            <a:gdLst/>
            <a:ahLst/>
            <a:cxnLst/>
            <a:rect l="l" t="t" r="r" b="b"/>
            <a:pathLst>
              <a:path w="10160" h="195580">
                <a:moveTo>
                  <a:pt x="10109" y="0"/>
                </a:moveTo>
                <a:lnTo>
                  <a:pt x="7577" y="48853"/>
                </a:lnTo>
                <a:lnTo>
                  <a:pt x="5049" y="97709"/>
                </a:lnTo>
                <a:lnTo>
                  <a:pt x="2524" y="146566"/>
                </a:lnTo>
                <a:lnTo>
                  <a:pt x="0" y="195427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4177" y="2941408"/>
            <a:ext cx="50800" cy="433705"/>
          </a:xfrm>
          <a:custGeom>
            <a:avLst/>
            <a:gdLst/>
            <a:ahLst/>
            <a:cxnLst/>
            <a:rect l="l" t="t" r="r" b="b"/>
            <a:pathLst>
              <a:path w="50800" h="433704">
                <a:moveTo>
                  <a:pt x="50355" y="0"/>
                </a:moveTo>
                <a:lnTo>
                  <a:pt x="44759" y="48137"/>
                </a:lnTo>
                <a:lnTo>
                  <a:pt x="39164" y="96274"/>
                </a:lnTo>
                <a:lnTo>
                  <a:pt x="33569" y="144411"/>
                </a:lnTo>
                <a:lnTo>
                  <a:pt x="27974" y="192548"/>
                </a:lnTo>
                <a:lnTo>
                  <a:pt x="22380" y="240686"/>
                </a:lnTo>
                <a:lnTo>
                  <a:pt x="16786" y="288823"/>
                </a:lnTo>
                <a:lnTo>
                  <a:pt x="11191" y="336960"/>
                </a:lnTo>
                <a:lnTo>
                  <a:pt x="5596" y="385097"/>
                </a:lnTo>
                <a:lnTo>
                  <a:pt x="0" y="433235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79921" y="2974746"/>
            <a:ext cx="34290" cy="193040"/>
          </a:xfrm>
          <a:custGeom>
            <a:avLst/>
            <a:gdLst/>
            <a:ahLst/>
            <a:cxnLst/>
            <a:rect l="l" t="t" r="r" b="b"/>
            <a:pathLst>
              <a:path w="34289" h="193039">
                <a:moveTo>
                  <a:pt x="33972" y="0"/>
                </a:moveTo>
                <a:lnTo>
                  <a:pt x="25481" y="48179"/>
                </a:lnTo>
                <a:lnTo>
                  <a:pt x="16986" y="96361"/>
                </a:lnTo>
                <a:lnTo>
                  <a:pt x="8490" y="144543"/>
                </a:lnTo>
                <a:lnTo>
                  <a:pt x="0" y="192722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55143" y="3036671"/>
            <a:ext cx="48260" cy="187960"/>
          </a:xfrm>
          <a:custGeom>
            <a:avLst/>
            <a:gdLst/>
            <a:ahLst/>
            <a:cxnLst/>
            <a:rect l="l" t="t" r="r" b="b"/>
            <a:pathLst>
              <a:path w="48260" h="187960">
                <a:moveTo>
                  <a:pt x="47764" y="0"/>
                </a:moveTo>
                <a:lnTo>
                  <a:pt x="35822" y="46851"/>
                </a:lnTo>
                <a:lnTo>
                  <a:pt x="23882" y="93700"/>
                </a:lnTo>
                <a:lnTo>
                  <a:pt x="11942" y="140549"/>
                </a:lnTo>
                <a:lnTo>
                  <a:pt x="0" y="187401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5892" y="3113735"/>
            <a:ext cx="61594" cy="186055"/>
          </a:xfrm>
          <a:custGeom>
            <a:avLst/>
            <a:gdLst/>
            <a:ahLst/>
            <a:cxnLst/>
            <a:rect l="l" t="t" r="r" b="b"/>
            <a:pathLst>
              <a:path w="61595" h="186054">
                <a:moveTo>
                  <a:pt x="61468" y="0"/>
                </a:moveTo>
                <a:lnTo>
                  <a:pt x="46102" y="46460"/>
                </a:lnTo>
                <a:lnTo>
                  <a:pt x="30734" y="92917"/>
                </a:lnTo>
                <a:lnTo>
                  <a:pt x="15365" y="139372"/>
                </a:lnTo>
                <a:lnTo>
                  <a:pt x="0" y="185826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33844" y="3201606"/>
            <a:ext cx="73660" cy="181610"/>
          </a:xfrm>
          <a:custGeom>
            <a:avLst/>
            <a:gdLst/>
            <a:ahLst/>
            <a:cxnLst/>
            <a:rect l="l" t="t" r="r" b="b"/>
            <a:pathLst>
              <a:path w="73659" h="181610">
                <a:moveTo>
                  <a:pt x="73367" y="0"/>
                </a:moveTo>
                <a:lnTo>
                  <a:pt x="55022" y="45367"/>
                </a:lnTo>
                <a:lnTo>
                  <a:pt x="36679" y="90735"/>
                </a:lnTo>
                <a:lnTo>
                  <a:pt x="18337" y="136102"/>
                </a:lnTo>
                <a:lnTo>
                  <a:pt x="0" y="181470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57085" y="3305543"/>
            <a:ext cx="85090" cy="176530"/>
          </a:xfrm>
          <a:custGeom>
            <a:avLst/>
            <a:gdLst/>
            <a:ahLst/>
            <a:cxnLst/>
            <a:rect l="l" t="t" r="r" b="b"/>
            <a:pathLst>
              <a:path w="85090" h="176529">
                <a:moveTo>
                  <a:pt x="85026" y="0"/>
                </a:moveTo>
                <a:lnTo>
                  <a:pt x="63768" y="44074"/>
                </a:lnTo>
                <a:lnTo>
                  <a:pt x="42513" y="88150"/>
                </a:lnTo>
                <a:lnTo>
                  <a:pt x="21257" y="132227"/>
                </a:lnTo>
                <a:lnTo>
                  <a:pt x="0" y="176301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88148" y="3436226"/>
            <a:ext cx="102235" cy="177800"/>
          </a:xfrm>
          <a:custGeom>
            <a:avLst/>
            <a:gdLst/>
            <a:ahLst/>
            <a:cxnLst/>
            <a:rect l="l" t="t" r="r" b="b"/>
            <a:pathLst>
              <a:path w="102234" h="177800">
                <a:moveTo>
                  <a:pt x="101815" y="0"/>
                </a:moveTo>
                <a:lnTo>
                  <a:pt x="76364" y="44415"/>
                </a:lnTo>
                <a:lnTo>
                  <a:pt x="50912" y="88830"/>
                </a:lnTo>
                <a:lnTo>
                  <a:pt x="25458" y="133245"/>
                </a:lnTo>
                <a:lnTo>
                  <a:pt x="0" y="177660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0724" y="3585755"/>
            <a:ext cx="109855" cy="162560"/>
          </a:xfrm>
          <a:custGeom>
            <a:avLst/>
            <a:gdLst/>
            <a:ahLst/>
            <a:cxnLst/>
            <a:rect l="l" t="t" r="r" b="b"/>
            <a:pathLst>
              <a:path w="109854" h="162560">
                <a:moveTo>
                  <a:pt x="109245" y="0"/>
                </a:moveTo>
                <a:lnTo>
                  <a:pt x="81937" y="40597"/>
                </a:lnTo>
                <a:lnTo>
                  <a:pt x="54627" y="81197"/>
                </a:lnTo>
                <a:lnTo>
                  <a:pt x="27315" y="121797"/>
                </a:lnTo>
                <a:lnTo>
                  <a:pt x="0" y="162394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66672" y="3740493"/>
            <a:ext cx="277495" cy="357505"/>
          </a:xfrm>
          <a:custGeom>
            <a:avLst/>
            <a:gdLst/>
            <a:ahLst/>
            <a:cxnLst/>
            <a:rect l="l" t="t" r="r" b="b"/>
            <a:pathLst>
              <a:path w="277495" h="357504">
                <a:moveTo>
                  <a:pt x="276936" y="0"/>
                </a:moveTo>
                <a:lnTo>
                  <a:pt x="246164" y="39721"/>
                </a:lnTo>
                <a:lnTo>
                  <a:pt x="215393" y="79442"/>
                </a:lnTo>
                <a:lnTo>
                  <a:pt x="184623" y="119164"/>
                </a:lnTo>
                <a:lnTo>
                  <a:pt x="153853" y="158885"/>
                </a:lnTo>
                <a:lnTo>
                  <a:pt x="123083" y="198606"/>
                </a:lnTo>
                <a:lnTo>
                  <a:pt x="92313" y="238328"/>
                </a:lnTo>
                <a:lnTo>
                  <a:pt x="61542" y="278049"/>
                </a:lnTo>
                <a:lnTo>
                  <a:pt x="30771" y="317770"/>
                </a:lnTo>
                <a:lnTo>
                  <a:pt x="0" y="357492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0667" y="3832961"/>
            <a:ext cx="259715" cy="310515"/>
          </a:xfrm>
          <a:custGeom>
            <a:avLst/>
            <a:gdLst/>
            <a:ahLst/>
            <a:cxnLst/>
            <a:rect l="l" t="t" r="r" b="b"/>
            <a:pathLst>
              <a:path w="259714" h="310514">
                <a:moveTo>
                  <a:pt x="0" y="0"/>
                </a:moveTo>
                <a:lnTo>
                  <a:pt x="32404" y="38747"/>
                </a:lnTo>
                <a:lnTo>
                  <a:pt x="64808" y="77495"/>
                </a:lnTo>
                <a:lnTo>
                  <a:pt x="97212" y="116243"/>
                </a:lnTo>
                <a:lnTo>
                  <a:pt x="129616" y="154990"/>
                </a:lnTo>
                <a:lnTo>
                  <a:pt x="162020" y="193738"/>
                </a:lnTo>
                <a:lnTo>
                  <a:pt x="194424" y="232486"/>
                </a:lnTo>
                <a:lnTo>
                  <a:pt x="226828" y="271233"/>
                </a:lnTo>
                <a:lnTo>
                  <a:pt x="259232" y="309981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27591" y="3656406"/>
            <a:ext cx="114300" cy="159385"/>
          </a:xfrm>
          <a:custGeom>
            <a:avLst/>
            <a:gdLst/>
            <a:ahLst/>
            <a:cxnLst/>
            <a:rect l="l" t="t" r="r" b="b"/>
            <a:pathLst>
              <a:path w="114300" h="159385">
                <a:moveTo>
                  <a:pt x="0" y="0"/>
                </a:moveTo>
                <a:lnTo>
                  <a:pt x="28567" y="39719"/>
                </a:lnTo>
                <a:lnTo>
                  <a:pt x="57137" y="79440"/>
                </a:lnTo>
                <a:lnTo>
                  <a:pt x="85707" y="119163"/>
                </a:lnTo>
                <a:lnTo>
                  <a:pt x="114274" y="158889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5370" y="3510165"/>
            <a:ext cx="105410" cy="169545"/>
          </a:xfrm>
          <a:custGeom>
            <a:avLst/>
            <a:gdLst/>
            <a:ahLst/>
            <a:cxnLst/>
            <a:rect l="l" t="t" r="r" b="b"/>
            <a:pathLst>
              <a:path w="105410" h="169545">
                <a:moveTo>
                  <a:pt x="0" y="0"/>
                </a:moveTo>
                <a:lnTo>
                  <a:pt x="26309" y="42252"/>
                </a:lnTo>
                <a:lnTo>
                  <a:pt x="52620" y="84504"/>
                </a:lnTo>
                <a:lnTo>
                  <a:pt x="78929" y="126753"/>
                </a:lnTo>
                <a:lnTo>
                  <a:pt x="105232" y="168998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70312" y="3380003"/>
            <a:ext cx="92710" cy="172720"/>
          </a:xfrm>
          <a:custGeom>
            <a:avLst/>
            <a:gdLst/>
            <a:ahLst/>
            <a:cxnLst/>
            <a:rect l="l" t="t" r="r" b="b"/>
            <a:pathLst>
              <a:path w="92710" h="172720">
                <a:moveTo>
                  <a:pt x="0" y="0"/>
                </a:moveTo>
                <a:lnTo>
                  <a:pt x="23069" y="43148"/>
                </a:lnTo>
                <a:lnTo>
                  <a:pt x="46140" y="86298"/>
                </a:lnTo>
                <a:lnTo>
                  <a:pt x="69214" y="129450"/>
                </a:lnTo>
                <a:lnTo>
                  <a:pt x="92290" y="172605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21112" y="3257080"/>
            <a:ext cx="178435" cy="398780"/>
          </a:xfrm>
          <a:custGeom>
            <a:avLst/>
            <a:gdLst/>
            <a:ahLst/>
            <a:cxnLst/>
            <a:rect l="l" t="t" r="r" b="b"/>
            <a:pathLst>
              <a:path w="178435" h="398779">
                <a:moveTo>
                  <a:pt x="0" y="0"/>
                </a:moveTo>
                <a:lnTo>
                  <a:pt x="19773" y="44259"/>
                </a:lnTo>
                <a:lnTo>
                  <a:pt x="39547" y="88517"/>
                </a:lnTo>
                <a:lnTo>
                  <a:pt x="59321" y="132774"/>
                </a:lnTo>
                <a:lnTo>
                  <a:pt x="79095" y="177031"/>
                </a:lnTo>
                <a:lnTo>
                  <a:pt x="98869" y="221287"/>
                </a:lnTo>
                <a:lnTo>
                  <a:pt x="118643" y="265543"/>
                </a:lnTo>
                <a:lnTo>
                  <a:pt x="138417" y="309799"/>
                </a:lnTo>
                <a:lnTo>
                  <a:pt x="158191" y="354054"/>
                </a:lnTo>
                <a:lnTo>
                  <a:pt x="177965" y="398310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58335" y="3160331"/>
            <a:ext cx="68580" cy="183515"/>
          </a:xfrm>
          <a:custGeom>
            <a:avLst/>
            <a:gdLst/>
            <a:ahLst/>
            <a:cxnLst/>
            <a:rect l="l" t="t" r="r" b="b"/>
            <a:pathLst>
              <a:path w="68579" h="183514">
                <a:moveTo>
                  <a:pt x="0" y="0"/>
                </a:moveTo>
                <a:lnTo>
                  <a:pt x="17019" y="45872"/>
                </a:lnTo>
                <a:lnTo>
                  <a:pt x="34036" y="91747"/>
                </a:lnTo>
                <a:lnTo>
                  <a:pt x="51052" y="137627"/>
                </a:lnTo>
                <a:lnTo>
                  <a:pt x="68072" y="183515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20438" y="3073641"/>
            <a:ext cx="54610" cy="186055"/>
          </a:xfrm>
          <a:custGeom>
            <a:avLst/>
            <a:gdLst/>
            <a:ahLst/>
            <a:cxnLst/>
            <a:rect l="l" t="t" r="r" b="b"/>
            <a:pathLst>
              <a:path w="54610" h="186054">
                <a:moveTo>
                  <a:pt x="0" y="0"/>
                </a:moveTo>
                <a:lnTo>
                  <a:pt x="13608" y="46401"/>
                </a:lnTo>
                <a:lnTo>
                  <a:pt x="27212" y="92798"/>
                </a:lnTo>
                <a:lnTo>
                  <a:pt x="40812" y="139195"/>
                </a:lnTo>
                <a:lnTo>
                  <a:pt x="54406" y="185597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86884" y="3005810"/>
            <a:ext cx="41910" cy="191770"/>
          </a:xfrm>
          <a:custGeom>
            <a:avLst/>
            <a:gdLst/>
            <a:ahLst/>
            <a:cxnLst/>
            <a:rect l="l" t="t" r="r" b="b"/>
            <a:pathLst>
              <a:path w="41910" h="191769">
                <a:moveTo>
                  <a:pt x="0" y="0"/>
                </a:moveTo>
                <a:lnTo>
                  <a:pt x="10458" y="47789"/>
                </a:lnTo>
                <a:lnTo>
                  <a:pt x="20915" y="95581"/>
                </a:lnTo>
                <a:lnTo>
                  <a:pt x="31369" y="143376"/>
                </a:lnTo>
                <a:lnTo>
                  <a:pt x="41821" y="191173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42247" y="2915262"/>
            <a:ext cx="5574665" cy="1154430"/>
          </a:xfrm>
          <a:custGeom>
            <a:avLst/>
            <a:gdLst/>
            <a:ahLst/>
            <a:cxnLst/>
            <a:rect l="l" t="t" r="r" b="b"/>
            <a:pathLst>
              <a:path w="5574665" h="1154429">
                <a:moveTo>
                  <a:pt x="0" y="1154414"/>
                </a:moveTo>
                <a:lnTo>
                  <a:pt x="34363" y="1120460"/>
                </a:lnTo>
                <a:lnTo>
                  <a:pt x="69037" y="1087014"/>
                </a:lnTo>
                <a:lnTo>
                  <a:pt x="104016" y="1054074"/>
                </a:lnTo>
                <a:lnTo>
                  <a:pt x="139297" y="1021641"/>
                </a:lnTo>
                <a:lnTo>
                  <a:pt x="174873" y="989715"/>
                </a:lnTo>
                <a:lnTo>
                  <a:pt x="210741" y="958295"/>
                </a:lnTo>
                <a:lnTo>
                  <a:pt x="246896" y="927382"/>
                </a:lnTo>
                <a:lnTo>
                  <a:pt x="283333" y="896976"/>
                </a:lnTo>
                <a:lnTo>
                  <a:pt x="320048" y="867077"/>
                </a:lnTo>
                <a:lnTo>
                  <a:pt x="357036" y="837685"/>
                </a:lnTo>
                <a:lnTo>
                  <a:pt x="394292" y="808799"/>
                </a:lnTo>
                <a:lnTo>
                  <a:pt x="431811" y="780420"/>
                </a:lnTo>
                <a:lnTo>
                  <a:pt x="469589" y="752548"/>
                </a:lnTo>
                <a:lnTo>
                  <a:pt x="507622" y="725182"/>
                </a:lnTo>
                <a:lnTo>
                  <a:pt x="545904" y="698324"/>
                </a:lnTo>
                <a:lnTo>
                  <a:pt x="584431" y="671972"/>
                </a:lnTo>
                <a:lnTo>
                  <a:pt x="623198" y="646127"/>
                </a:lnTo>
                <a:lnTo>
                  <a:pt x="662200" y="620789"/>
                </a:lnTo>
                <a:lnTo>
                  <a:pt x="701434" y="595957"/>
                </a:lnTo>
                <a:lnTo>
                  <a:pt x="740894" y="571632"/>
                </a:lnTo>
                <a:lnTo>
                  <a:pt x="780575" y="547814"/>
                </a:lnTo>
                <a:lnTo>
                  <a:pt x="820474" y="524503"/>
                </a:lnTo>
                <a:lnTo>
                  <a:pt x="860584" y="501698"/>
                </a:lnTo>
                <a:lnTo>
                  <a:pt x="900903" y="479401"/>
                </a:lnTo>
                <a:lnTo>
                  <a:pt x="941424" y="457610"/>
                </a:lnTo>
                <a:lnTo>
                  <a:pt x="982143" y="436326"/>
                </a:lnTo>
                <a:lnTo>
                  <a:pt x="1023056" y="415548"/>
                </a:lnTo>
                <a:lnTo>
                  <a:pt x="1064158" y="395277"/>
                </a:lnTo>
                <a:lnTo>
                  <a:pt x="1105444" y="375514"/>
                </a:lnTo>
                <a:lnTo>
                  <a:pt x="1146910" y="356256"/>
                </a:lnTo>
                <a:lnTo>
                  <a:pt x="1188550" y="337506"/>
                </a:lnTo>
                <a:lnTo>
                  <a:pt x="1230361" y="319262"/>
                </a:lnTo>
                <a:lnTo>
                  <a:pt x="1272338" y="301526"/>
                </a:lnTo>
                <a:lnTo>
                  <a:pt x="1314475" y="284296"/>
                </a:lnTo>
                <a:lnTo>
                  <a:pt x="1356769" y="267572"/>
                </a:lnTo>
                <a:lnTo>
                  <a:pt x="1399214" y="251356"/>
                </a:lnTo>
                <a:lnTo>
                  <a:pt x="1441806" y="235646"/>
                </a:lnTo>
                <a:lnTo>
                  <a:pt x="1484541" y="220443"/>
                </a:lnTo>
                <a:lnTo>
                  <a:pt x="1527413" y="205747"/>
                </a:lnTo>
                <a:lnTo>
                  <a:pt x="1570418" y="191557"/>
                </a:lnTo>
                <a:lnTo>
                  <a:pt x="1613551" y="177875"/>
                </a:lnTo>
                <a:lnTo>
                  <a:pt x="1656808" y="164699"/>
                </a:lnTo>
                <a:lnTo>
                  <a:pt x="1700184" y="152029"/>
                </a:lnTo>
                <a:lnTo>
                  <a:pt x="1743674" y="139867"/>
                </a:lnTo>
                <a:lnTo>
                  <a:pt x="1787274" y="128211"/>
                </a:lnTo>
                <a:lnTo>
                  <a:pt x="1830979" y="117063"/>
                </a:lnTo>
                <a:lnTo>
                  <a:pt x="1874784" y="106420"/>
                </a:lnTo>
                <a:lnTo>
                  <a:pt x="1918685" y="96285"/>
                </a:lnTo>
                <a:lnTo>
                  <a:pt x="1962676" y="86657"/>
                </a:lnTo>
                <a:lnTo>
                  <a:pt x="2006754" y="77535"/>
                </a:lnTo>
                <a:lnTo>
                  <a:pt x="2050914" y="68920"/>
                </a:lnTo>
                <a:lnTo>
                  <a:pt x="2095150" y="60811"/>
                </a:lnTo>
                <a:lnTo>
                  <a:pt x="2139459" y="53210"/>
                </a:lnTo>
                <a:lnTo>
                  <a:pt x="2183836" y="46115"/>
                </a:lnTo>
                <a:lnTo>
                  <a:pt x="2228275" y="39527"/>
                </a:lnTo>
                <a:lnTo>
                  <a:pt x="2272773" y="33446"/>
                </a:lnTo>
                <a:lnTo>
                  <a:pt x="2317324" y="27872"/>
                </a:lnTo>
                <a:lnTo>
                  <a:pt x="2361925" y="22804"/>
                </a:lnTo>
                <a:lnTo>
                  <a:pt x="2406570" y="18243"/>
                </a:lnTo>
                <a:lnTo>
                  <a:pt x="2451254" y="14189"/>
                </a:lnTo>
                <a:lnTo>
                  <a:pt x="2495973" y="10642"/>
                </a:lnTo>
                <a:lnTo>
                  <a:pt x="2540723" y="7601"/>
                </a:lnTo>
                <a:lnTo>
                  <a:pt x="2585498" y="5067"/>
                </a:lnTo>
                <a:lnTo>
                  <a:pt x="2630295" y="3040"/>
                </a:lnTo>
                <a:lnTo>
                  <a:pt x="2675107" y="1520"/>
                </a:lnTo>
                <a:lnTo>
                  <a:pt x="2719931" y="506"/>
                </a:lnTo>
                <a:lnTo>
                  <a:pt x="2764763" y="0"/>
                </a:lnTo>
                <a:lnTo>
                  <a:pt x="2809596" y="0"/>
                </a:lnTo>
                <a:lnTo>
                  <a:pt x="2854428" y="506"/>
                </a:lnTo>
                <a:lnTo>
                  <a:pt x="2899252" y="1520"/>
                </a:lnTo>
                <a:lnTo>
                  <a:pt x="2944065" y="3040"/>
                </a:lnTo>
                <a:lnTo>
                  <a:pt x="2988861" y="5067"/>
                </a:lnTo>
                <a:lnTo>
                  <a:pt x="3033636" y="7601"/>
                </a:lnTo>
                <a:lnTo>
                  <a:pt x="3078386" y="10642"/>
                </a:lnTo>
                <a:lnTo>
                  <a:pt x="3123105" y="14189"/>
                </a:lnTo>
                <a:lnTo>
                  <a:pt x="3167790" y="18243"/>
                </a:lnTo>
                <a:lnTo>
                  <a:pt x="3212434" y="22804"/>
                </a:lnTo>
                <a:lnTo>
                  <a:pt x="3257035" y="27872"/>
                </a:lnTo>
                <a:lnTo>
                  <a:pt x="3301586" y="33446"/>
                </a:lnTo>
                <a:lnTo>
                  <a:pt x="3346084" y="39527"/>
                </a:lnTo>
                <a:lnTo>
                  <a:pt x="3390523" y="46115"/>
                </a:lnTo>
                <a:lnTo>
                  <a:pt x="3434900" y="53210"/>
                </a:lnTo>
                <a:lnTo>
                  <a:pt x="3479209" y="60811"/>
                </a:lnTo>
                <a:lnTo>
                  <a:pt x="3523445" y="68920"/>
                </a:lnTo>
                <a:lnTo>
                  <a:pt x="3567605" y="77535"/>
                </a:lnTo>
                <a:lnTo>
                  <a:pt x="3611683" y="86657"/>
                </a:lnTo>
                <a:lnTo>
                  <a:pt x="3655674" y="96285"/>
                </a:lnTo>
                <a:lnTo>
                  <a:pt x="3699575" y="106420"/>
                </a:lnTo>
                <a:lnTo>
                  <a:pt x="3743380" y="117063"/>
                </a:lnTo>
                <a:lnTo>
                  <a:pt x="3787085" y="128211"/>
                </a:lnTo>
                <a:lnTo>
                  <a:pt x="3830685" y="139867"/>
                </a:lnTo>
                <a:lnTo>
                  <a:pt x="3874175" y="152029"/>
                </a:lnTo>
                <a:lnTo>
                  <a:pt x="3917551" y="164699"/>
                </a:lnTo>
                <a:lnTo>
                  <a:pt x="3960808" y="177875"/>
                </a:lnTo>
                <a:lnTo>
                  <a:pt x="4003941" y="191557"/>
                </a:lnTo>
                <a:lnTo>
                  <a:pt x="4046946" y="205747"/>
                </a:lnTo>
                <a:lnTo>
                  <a:pt x="4089818" y="220443"/>
                </a:lnTo>
                <a:lnTo>
                  <a:pt x="4132553" y="235646"/>
                </a:lnTo>
                <a:lnTo>
                  <a:pt x="4175145" y="251356"/>
                </a:lnTo>
                <a:lnTo>
                  <a:pt x="4217590" y="267572"/>
                </a:lnTo>
                <a:lnTo>
                  <a:pt x="4259884" y="284296"/>
                </a:lnTo>
                <a:lnTo>
                  <a:pt x="4302021" y="301526"/>
                </a:lnTo>
                <a:lnTo>
                  <a:pt x="4343998" y="319262"/>
                </a:lnTo>
                <a:lnTo>
                  <a:pt x="4385809" y="337506"/>
                </a:lnTo>
                <a:lnTo>
                  <a:pt x="4427449" y="356256"/>
                </a:lnTo>
                <a:lnTo>
                  <a:pt x="4468915" y="375514"/>
                </a:lnTo>
                <a:lnTo>
                  <a:pt x="4510201" y="395277"/>
                </a:lnTo>
                <a:lnTo>
                  <a:pt x="4551303" y="415548"/>
                </a:lnTo>
                <a:lnTo>
                  <a:pt x="4592216" y="436326"/>
                </a:lnTo>
                <a:lnTo>
                  <a:pt x="4632935" y="457610"/>
                </a:lnTo>
                <a:lnTo>
                  <a:pt x="4673457" y="479401"/>
                </a:lnTo>
                <a:lnTo>
                  <a:pt x="4713775" y="501698"/>
                </a:lnTo>
                <a:lnTo>
                  <a:pt x="4753885" y="524503"/>
                </a:lnTo>
                <a:lnTo>
                  <a:pt x="4793784" y="547814"/>
                </a:lnTo>
                <a:lnTo>
                  <a:pt x="4833465" y="571632"/>
                </a:lnTo>
                <a:lnTo>
                  <a:pt x="4872925" y="595957"/>
                </a:lnTo>
                <a:lnTo>
                  <a:pt x="4912159" y="620789"/>
                </a:lnTo>
                <a:lnTo>
                  <a:pt x="4951161" y="646127"/>
                </a:lnTo>
                <a:lnTo>
                  <a:pt x="4989929" y="671972"/>
                </a:lnTo>
                <a:lnTo>
                  <a:pt x="5028456" y="698324"/>
                </a:lnTo>
                <a:lnTo>
                  <a:pt x="5066738" y="725182"/>
                </a:lnTo>
                <a:lnTo>
                  <a:pt x="5104770" y="752548"/>
                </a:lnTo>
                <a:lnTo>
                  <a:pt x="5142548" y="780420"/>
                </a:lnTo>
                <a:lnTo>
                  <a:pt x="5180068" y="808799"/>
                </a:lnTo>
                <a:lnTo>
                  <a:pt x="5217323" y="837685"/>
                </a:lnTo>
                <a:lnTo>
                  <a:pt x="5254311" y="867077"/>
                </a:lnTo>
                <a:lnTo>
                  <a:pt x="5291026" y="896976"/>
                </a:lnTo>
                <a:lnTo>
                  <a:pt x="5327463" y="927382"/>
                </a:lnTo>
                <a:lnTo>
                  <a:pt x="5363618" y="958295"/>
                </a:lnTo>
                <a:lnTo>
                  <a:pt x="5399486" y="989715"/>
                </a:lnTo>
                <a:lnTo>
                  <a:pt x="5435062" y="1021641"/>
                </a:lnTo>
                <a:lnTo>
                  <a:pt x="5470343" y="1054074"/>
                </a:lnTo>
                <a:lnTo>
                  <a:pt x="5505322" y="1087014"/>
                </a:lnTo>
                <a:lnTo>
                  <a:pt x="5539996" y="1120460"/>
                </a:lnTo>
                <a:lnTo>
                  <a:pt x="5574360" y="1154414"/>
                </a:lnTo>
              </a:path>
            </a:pathLst>
          </a:custGeom>
          <a:ln w="160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35804" y="2959900"/>
            <a:ext cx="60960" cy="400050"/>
          </a:xfrm>
          <a:custGeom>
            <a:avLst/>
            <a:gdLst/>
            <a:ahLst/>
            <a:cxnLst/>
            <a:rect l="l" t="t" r="r" b="b"/>
            <a:pathLst>
              <a:path w="60960" h="400050">
                <a:moveTo>
                  <a:pt x="0" y="0"/>
                </a:moveTo>
                <a:lnTo>
                  <a:pt x="7609" y="49935"/>
                </a:lnTo>
                <a:lnTo>
                  <a:pt x="15218" y="99871"/>
                </a:lnTo>
                <a:lnTo>
                  <a:pt x="22827" y="149808"/>
                </a:lnTo>
                <a:lnTo>
                  <a:pt x="30435" y="199745"/>
                </a:lnTo>
                <a:lnTo>
                  <a:pt x="38043" y="249682"/>
                </a:lnTo>
                <a:lnTo>
                  <a:pt x="45652" y="299619"/>
                </a:lnTo>
                <a:lnTo>
                  <a:pt x="53261" y="349555"/>
                </a:lnTo>
                <a:lnTo>
                  <a:pt x="60871" y="399491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55714" y="3201619"/>
            <a:ext cx="151765" cy="375285"/>
          </a:xfrm>
          <a:custGeom>
            <a:avLst/>
            <a:gdLst/>
            <a:ahLst/>
            <a:cxnLst/>
            <a:rect l="l" t="t" r="r" b="b"/>
            <a:pathLst>
              <a:path w="151765" h="375285">
                <a:moveTo>
                  <a:pt x="151511" y="0"/>
                </a:moveTo>
                <a:lnTo>
                  <a:pt x="132571" y="46835"/>
                </a:lnTo>
                <a:lnTo>
                  <a:pt x="113632" y="93673"/>
                </a:lnTo>
                <a:lnTo>
                  <a:pt x="94693" y="140511"/>
                </a:lnTo>
                <a:lnTo>
                  <a:pt x="75755" y="187351"/>
                </a:lnTo>
                <a:lnTo>
                  <a:pt x="56817" y="234192"/>
                </a:lnTo>
                <a:lnTo>
                  <a:pt x="37878" y="281033"/>
                </a:lnTo>
                <a:lnTo>
                  <a:pt x="18939" y="327873"/>
                </a:lnTo>
                <a:lnTo>
                  <a:pt x="0" y="374713"/>
                </a:lnTo>
              </a:path>
            </a:pathLst>
          </a:custGeom>
          <a:ln w="227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03706" y="4270419"/>
            <a:ext cx="116686" cy="120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5542" y="3733336"/>
            <a:ext cx="213752" cy="185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21733" y="3495306"/>
            <a:ext cx="202544" cy="140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06084" y="3483368"/>
            <a:ext cx="204425" cy="1375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80792" y="3691140"/>
            <a:ext cx="211609" cy="1687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31354" y="4094734"/>
            <a:ext cx="281077" cy="2591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20639" y="3453396"/>
            <a:ext cx="117779" cy="1985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05564" y="3596094"/>
            <a:ext cx="178435" cy="2273935"/>
          </a:xfrm>
          <a:custGeom>
            <a:avLst/>
            <a:gdLst/>
            <a:ahLst/>
            <a:cxnLst/>
            <a:rect l="l" t="t" r="r" b="b"/>
            <a:pathLst>
              <a:path w="178435" h="2273935">
                <a:moveTo>
                  <a:pt x="177825" y="0"/>
                </a:moveTo>
                <a:lnTo>
                  <a:pt x="0" y="2273922"/>
                </a:lnTo>
              </a:path>
            </a:pathLst>
          </a:custGeom>
          <a:ln w="160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20614" y="3453307"/>
            <a:ext cx="117830" cy="19865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02911" y="4662961"/>
            <a:ext cx="34036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-110" dirty="0">
                <a:latin typeface="Trebuchet MS"/>
                <a:cs typeface="Trebuchet MS"/>
              </a:rPr>
              <a:t>t</a:t>
            </a:r>
            <a:r>
              <a:rPr sz="1500" spc="-75" dirty="0">
                <a:latin typeface="Trebuchet MS"/>
                <a:cs typeface="Trebuchet MS"/>
              </a:rPr>
              <a:t>e</a:t>
            </a:r>
            <a:r>
              <a:rPr sz="1500" spc="-105" dirty="0">
                <a:latin typeface="Trebuchet MS"/>
                <a:cs typeface="Trebuchet MS"/>
              </a:rPr>
              <a:t>r</a:t>
            </a:r>
            <a:r>
              <a:rPr sz="1500" spc="-60" dirty="0">
                <a:latin typeface="Trebuchet MS"/>
                <a:cs typeface="Trebuchet MS"/>
              </a:rPr>
              <a:t>e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07299" y="1528610"/>
            <a:ext cx="710438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5</a:t>
            </a:r>
            <a:r>
              <a:rPr sz="2800" spc="-5" dirty="0">
                <a:latin typeface="Arial"/>
                <a:cs typeface="Arial"/>
              </a:rPr>
              <a:t>: </a:t>
            </a:r>
            <a:r>
              <a:rPr sz="2800" spc="-160" dirty="0"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800" dirty="0">
                <a:latin typeface="Arial"/>
                <a:cs typeface="Arial"/>
              </a:rPr>
              <a:t>ki tētahi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r>
              <a:rPr sz="2800" spc="-5" dirty="0">
                <a:latin typeface="Arial"/>
                <a:cs typeface="Arial"/>
              </a:rPr>
              <a:t>:  Hei </a:t>
            </a:r>
            <a:r>
              <a:rPr sz="2800" dirty="0">
                <a:latin typeface="Arial"/>
                <a:cs typeface="Arial"/>
              </a:rPr>
              <a:t>tauira </a:t>
            </a:r>
            <a:r>
              <a:rPr sz="2800" spc="-5" dirty="0">
                <a:latin typeface="Arial"/>
                <a:cs typeface="Arial"/>
              </a:rPr>
              <a:t>āwhata anō </a:t>
            </a:r>
            <a:r>
              <a:rPr sz="2800" dirty="0">
                <a:latin typeface="Arial"/>
                <a:cs typeface="Arial"/>
              </a:rPr>
              <a:t>tēnei </a:t>
            </a:r>
            <a:r>
              <a:rPr sz="2800" spc="-5" dirty="0">
                <a:latin typeface="Arial"/>
                <a:cs typeface="Arial"/>
              </a:rPr>
              <a:t>hei </a:t>
            </a:r>
            <a:r>
              <a:rPr sz="2800" dirty="0">
                <a:latin typeface="Arial"/>
                <a:cs typeface="Arial"/>
              </a:rPr>
              <a:t>tohu i te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tere: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299" y="1381496"/>
            <a:ext cx="8401050" cy="1066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6</a:t>
            </a:r>
            <a:r>
              <a:rPr sz="2800" spc="-5" dirty="0">
                <a:latin typeface="Arial"/>
                <a:cs typeface="Arial"/>
              </a:rPr>
              <a:t>: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whakaawhiwhinga </a:t>
            </a:r>
            <a:r>
              <a:rPr sz="2800" spc="-5" dirty="0">
                <a:latin typeface="Arial"/>
                <a:cs typeface="Arial"/>
              </a:rPr>
              <a:t>ngā inenga </a:t>
            </a:r>
            <a:r>
              <a:rPr sz="2800" dirty="0">
                <a:latin typeface="Arial"/>
                <a:cs typeface="Arial"/>
              </a:rPr>
              <a:t>katoa ki  tētahi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tauwhata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pātata ana,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whaitake ana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5999" y="2973768"/>
          <a:ext cx="8843010" cy="2982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3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3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1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116839" marR="43560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950" spc="-10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cm te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whānui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o te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pukapuka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(he 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paku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iti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iho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i te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cm)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2851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950" spc="-10" dirty="0">
                          <a:latin typeface="Arial"/>
                          <a:cs typeface="Arial"/>
                        </a:rPr>
                        <a:t>14.8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cm (148 mm) te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whānui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o te 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pukapuka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(he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paku nui ake </a:t>
                      </a:r>
                      <a:r>
                        <a:rPr sz="1950" spc="-5" dirty="0">
                          <a:latin typeface="Arial"/>
                          <a:cs typeface="Arial"/>
                        </a:rPr>
                        <a:t>i te 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14.8)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566227" y="3091078"/>
            <a:ext cx="3407054" cy="1975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94984" y="3091078"/>
            <a:ext cx="3555187" cy="20615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5299" y="1381496"/>
            <a:ext cx="8401050" cy="1066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Ekenga </a:t>
            </a:r>
            <a:r>
              <a:rPr sz="2800" b="1" spc="-5" dirty="0">
                <a:latin typeface="Arial"/>
                <a:cs typeface="Arial"/>
              </a:rPr>
              <a:t>6</a:t>
            </a:r>
            <a:r>
              <a:rPr sz="2800" spc="-5" dirty="0">
                <a:latin typeface="Arial"/>
                <a:cs typeface="Arial"/>
              </a:rPr>
              <a:t>: He </a:t>
            </a:r>
            <a:r>
              <a:rPr sz="2800" spc="-5" dirty="0">
                <a:solidFill>
                  <a:srgbClr val="808080"/>
                </a:solidFill>
                <a:latin typeface="Arial"/>
                <a:cs typeface="Arial"/>
              </a:rPr>
              <a:t>whakaawhiwhinga </a:t>
            </a:r>
            <a:r>
              <a:rPr sz="2800" spc="-5" dirty="0">
                <a:latin typeface="Arial"/>
                <a:cs typeface="Arial"/>
              </a:rPr>
              <a:t>ngā inenga </a:t>
            </a:r>
            <a:r>
              <a:rPr sz="2800" dirty="0">
                <a:latin typeface="Arial"/>
                <a:cs typeface="Arial"/>
              </a:rPr>
              <a:t>katoa ki  tētahi </a:t>
            </a:r>
            <a:r>
              <a:rPr sz="2800" dirty="0">
                <a:solidFill>
                  <a:srgbClr val="808080"/>
                </a:solidFill>
                <a:latin typeface="Arial"/>
                <a:cs typeface="Arial"/>
              </a:rPr>
              <a:t>tauwhata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pātata ana,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whaitake ana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rānei: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343"/>
            <a:ext cx="757555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16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  <a:p>
            <a:pPr algn="ctr">
              <a:lnSpc>
                <a:spcPts val="3720"/>
              </a:lnSpc>
            </a:pPr>
            <a:r>
              <a:rPr sz="3200" spc="-5" dirty="0"/>
              <a:t>Hei</a:t>
            </a:r>
            <a:r>
              <a:rPr sz="3200" spc="-10" dirty="0"/>
              <a:t> </a:t>
            </a:r>
            <a:r>
              <a:rPr sz="3200" spc="-5" dirty="0"/>
              <a:t>whakarāpopoto</a:t>
            </a:r>
            <a:endParaRPr sz="32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9217" y="54334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Arial"/>
                <a:cs typeface="Arial"/>
              </a:rPr>
              <a:t>Ētahi tikanga </a:t>
            </a:r>
            <a:r>
              <a:rPr sz="4400" spc="-5" dirty="0">
                <a:latin typeface="Arial"/>
                <a:cs typeface="Arial"/>
              </a:rPr>
              <a:t>matua mō </a:t>
            </a:r>
            <a:r>
              <a:rPr sz="4400" dirty="0">
                <a:latin typeface="Arial"/>
                <a:cs typeface="Arial"/>
              </a:rPr>
              <a:t>te</a:t>
            </a:r>
            <a:r>
              <a:rPr sz="4400" spc="-8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ine: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046" y="1183424"/>
            <a:ext cx="8174990" cy="160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Hei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whakarāpopoto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ēnei </a:t>
            </a:r>
            <a:r>
              <a:rPr sz="2400" dirty="0">
                <a:latin typeface="Arial"/>
                <a:cs typeface="Arial"/>
              </a:rPr>
              <a:t>tikanga matua i roto i </a:t>
            </a:r>
            <a:r>
              <a:rPr sz="2400" spc="-5" dirty="0">
                <a:latin typeface="Arial"/>
                <a:cs typeface="Arial"/>
              </a:rPr>
              <a:t>ngā whāinga  paetae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marautanga?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10" dirty="0"/>
              <a:t> </a:t>
            </a:r>
            <a:r>
              <a:rPr spc="-5" dirty="0"/>
              <a:t>whakarāpopoto</a:t>
            </a: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/>
              <a:t>He aha </a:t>
            </a:r>
            <a:r>
              <a:rPr sz="2400" dirty="0"/>
              <a:t>te </a:t>
            </a:r>
            <a:r>
              <a:rPr sz="2400" spc="-5" dirty="0"/>
              <a:t>putanga </a:t>
            </a:r>
            <a:r>
              <a:rPr sz="2400" dirty="0"/>
              <a:t>o </a:t>
            </a:r>
            <a:r>
              <a:rPr sz="2400" spc="-5" dirty="0"/>
              <a:t>ēnei </a:t>
            </a:r>
            <a:r>
              <a:rPr sz="2400" dirty="0"/>
              <a:t>tikanga matua i roto i </a:t>
            </a:r>
            <a:r>
              <a:rPr sz="2400" spc="-5" dirty="0"/>
              <a:t>ngā whāinga  paetae </a:t>
            </a:r>
            <a:r>
              <a:rPr sz="2400" dirty="0"/>
              <a:t>o te</a:t>
            </a:r>
            <a:r>
              <a:rPr sz="2400" spc="-10" dirty="0"/>
              <a:t> </a:t>
            </a:r>
            <a:r>
              <a:rPr sz="2400" dirty="0"/>
              <a:t>marautanga?</a:t>
            </a:r>
            <a:endParaRPr sz="2400"/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 </a:t>
            </a:r>
            <a:r>
              <a:rPr sz="2400" dirty="0">
                <a:solidFill>
                  <a:srgbClr val="808080"/>
                </a:solidFill>
              </a:rPr>
              <a:t>mata ki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mata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10" dirty="0"/>
              <a:t> </a:t>
            </a:r>
            <a:r>
              <a:rPr spc="-5" dirty="0"/>
              <a:t>whakarāpopoto</a:t>
            </a: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/>
              <a:t>He aha </a:t>
            </a:r>
            <a:r>
              <a:rPr sz="2400" dirty="0"/>
              <a:t>te </a:t>
            </a:r>
            <a:r>
              <a:rPr sz="2400" spc="-5" dirty="0"/>
              <a:t>putanga </a:t>
            </a:r>
            <a:r>
              <a:rPr sz="2400" dirty="0"/>
              <a:t>o </a:t>
            </a:r>
            <a:r>
              <a:rPr sz="2400" spc="-5" dirty="0"/>
              <a:t>ēnei </a:t>
            </a:r>
            <a:r>
              <a:rPr sz="2400" dirty="0"/>
              <a:t>tikanga matua i roto i </a:t>
            </a:r>
            <a:r>
              <a:rPr sz="2400" spc="-5" dirty="0"/>
              <a:t>ngā whāinga  paetae </a:t>
            </a:r>
            <a:r>
              <a:rPr sz="2400" dirty="0"/>
              <a:t>o te</a:t>
            </a:r>
            <a:r>
              <a:rPr sz="2400" spc="-10" dirty="0"/>
              <a:t> </a:t>
            </a:r>
            <a:r>
              <a:rPr sz="2400" dirty="0"/>
              <a:t>marautanga?</a:t>
            </a:r>
            <a:endParaRPr sz="2400"/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 </a:t>
            </a:r>
            <a:r>
              <a:rPr sz="2400" dirty="0">
                <a:solidFill>
                  <a:srgbClr val="808080"/>
                </a:solidFill>
              </a:rPr>
              <a:t>mata ki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mata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tipa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10" dirty="0"/>
              <a:t> </a:t>
            </a:r>
            <a:r>
              <a:rPr spc="-5" dirty="0"/>
              <a:t>whakarāpopoto</a:t>
            </a: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/>
              <a:t>He aha </a:t>
            </a:r>
            <a:r>
              <a:rPr sz="2400" dirty="0"/>
              <a:t>te </a:t>
            </a:r>
            <a:r>
              <a:rPr sz="2400" spc="-5" dirty="0"/>
              <a:t>putanga </a:t>
            </a:r>
            <a:r>
              <a:rPr sz="2400" dirty="0"/>
              <a:t>o </a:t>
            </a:r>
            <a:r>
              <a:rPr sz="2400" spc="-5" dirty="0"/>
              <a:t>ēnei </a:t>
            </a:r>
            <a:r>
              <a:rPr sz="2400" dirty="0"/>
              <a:t>tikanga matua i roto i </a:t>
            </a:r>
            <a:r>
              <a:rPr sz="2400" spc="-5" dirty="0"/>
              <a:t>ngā whāinga  paetae </a:t>
            </a:r>
            <a:r>
              <a:rPr sz="2400" dirty="0"/>
              <a:t>o te</a:t>
            </a:r>
            <a:r>
              <a:rPr sz="2400" spc="-10" dirty="0"/>
              <a:t> </a:t>
            </a:r>
            <a:r>
              <a:rPr sz="2400" dirty="0"/>
              <a:t>marautanga?</a:t>
            </a:r>
            <a:endParaRPr sz="2400"/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 </a:t>
            </a:r>
            <a:r>
              <a:rPr sz="2400" dirty="0">
                <a:solidFill>
                  <a:srgbClr val="808080"/>
                </a:solidFill>
              </a:rPr>
              <a:t>mata ki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mata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tipa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/>
              <a:t>:Te </a:t>
            </a:r>
            <a:r>
              <a:rPr sz="2400" spc="-5" dirty="0"/>
              <a:t>whakatairite </a:t>
            </a:r>
            <a:r>
              <a:rPr sz="2400" dirty="0"/>
              <a:t>ki tētahi </a:t>
            </a:r>
            <a:r>
              <a:rPr sz="2400" spc="-5" dirty="0">
                <a:solidFill>
                  <a:srgbClr val="808080"/>
                </a:solidFill>
              </a:rPr>
              <a:t>waeine aro</a:t>
            </a:r>
            <a:r>
              <a:rPr sz="2400" spc="55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kē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10" dirty="0"/>
              <a:t> </a:t>
            </a:r>
            <a:r>
              <a:rPr spc="-5" dirty="0"/>
              <a:t>whakarāpopoto</a:t>
            </a: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/>
              <a:t>He aha </a:t>
            </a:r>
            <a:r>
              <a:rPr sz="2400" dirty="0"/>
              <a:t>te </a:t>
            </a:r>
            <a:r>
              <a:rPr sz="2400" spc="-5" dirty="0"/>
              <a:t>putanga </a:t>
            </a:r>
            <a:r>
              <a:rPr sz="2400" dirty="0"/>
              <a:t>o </a:t>
            </a:r>
            <a:r>
              <a:rPr sz="2400" spc="-5" dirty="0"/>
              <a:t>ēnei </a:t>
            </a:r>
            <a:r>
              <a:rPr sz="2400" dirty="0"/>
              <a:t>tikanga matua i roto i </a:t>
            </a:r>
            <a:r>
              <a:rPr sz="2400" spc="-5" dirty="0"/>
              <a:t>ngā whāinga  paetae </a:t>
            </a:r>
            <a:r>
              <a:rPr sz="2400" dirty="0"/>
              <a:t>o te</a:t>
            </a:r>
            <a:r>
              <a:rPr sz="2400" spc="-10" dirty="0"/>
              <a:t> </a:t>
            </a:r>
            <a:r>
              <a:rPr sz="2400" dirty="0"/>
              <a:t>marautanga?</a:t>
            </a:r>
            <a:endParaRPr sz="2400"/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 </a:t>
            </a:r>
            <a:r>
              <a:rPr sz="2400" dirty="0">
                <a:solidFill>
                  <a:srgbClr val="808080"/>
                </a:solidFill>
              </a:rPr>
              <a:t>mata ki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mata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tipa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/>
              <a:t>:Te </a:t>
            </a:r>
            <a:r>
              <a:rPr sz="2400" spc="-5" dirty="0"/>
              <a:t>whakatairite </a:t>
            </a:r>
            <a:r>
              <a:rPr sz="2400" dirty="0"/>
              <a:t>ki tētahi </a:t>
            </a:r>
            <a:r>
              <a:rPr sz="2400" spc="-5" dirty="0">
                <a:solidFill>
                  <a:srgbClr val="808080"/>
                </a:solidFill>
              </a:rPr>
              <a:t>waeine aro</a:t>
            </a:r>
            <a:r>
              <a:rPr sz="2400" spc="55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kē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/>
              <a:t>whakatairite </a:t>
            </a:r>
            <a:r>
              <a:rPr sz="2400" dirty="0"/>
              <a:t>ki tētahi </a:t>
            </a:r>
            <a:r>
              <a:rPr sz="2400" spc="-5" dirty="0">
                <a:solidFill>
                  <a:srgbClr val="808080"/>
                </a:solidFill>
              </a:rPr>
              <a:t>waeine aro</a:t>
            </a:r>
            <a:r>
              <a:rPr sz="2400" spc="40" dirty="0">
                <a:solidFill>
                  <a:srgbClr val="808080"/>
                </a:solidFill>
              </a:rPr>
              <a:t> </a:t>
            </a:r>
            <a:r>
              <a:rPr sz="2400" spc="-5" dirty="0">
                <a:solidFill>
                  <a:srgbClr val="808080"/>
                </a:solidFill>
              </a:rPr>
              <a:t>whānui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401" y="543331"/>
            <a:ext cx="558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rapanga hei</a:t>
            </a:r>
            <a:r>
              <a:rPr spc="-85" dirty="0"/>
              <a:t> </a:t>
            </a:r>
            <a:r>
              <a:rPr dirty="0"/>
              <a:t>tūhura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4944" y="1546593"/>
            <a:ext cx="8846820" cy="2918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dirty="0">
                <a:latin typeface="Arial"/>
                <a:cs typeface="Arial"/>
              </a:rPr>
              <a:t>Āta </a:t>
            </a:r>
            <a:r>
              <a:rPr sz="2800" spc="-5" dirty="0">
                <a:latin typeface="Arial"/>
                <a:cs typeface="Arial"/>
              </a:rPr>
              <a:t>whakaarohia ngā whakautu </a:t>
            </a:r>
            <a:r>
              <a:rPr sz="2800" dirty="0">
                <a:latin typeface="Arial"/>
                <a:cs typeface="Arial"/>
              </a:rPr>
              <a:t>katoa mō tēnei </a:t>
            </a:r>
            <a:r>
              <a:rPr sz="2800" spc="-5" dirty="0">
                <a:latin typeface="Arial"/>
                <a:cs typeface="Arial"/>
              </a:rPr>
              <a:t>pātai:  </a:t>
            </a:r>
            <a:r>
              <a:rPr sz="2800" dirty="0">
                <a:latin typeface="Arial"/>
                <a:cs typeface="Arial"/>
              </a:rPr>
              <a:t>Pēhea </a:t>
            </a:r>
            <a:r>
              <a:rPr sz="2800" spc="-5" dirty="0">
                <a:latin typeface="Arial"/>
                <a:cs typeface="Arial"/>
              </a:rPr>
              <a:t>nei </a:t>
            </a:r>
            <a:r>
              <a:rPr sz="2800" dirty="0">
                <a:latin typeface="Arial"/>
                <a:cs typeface="Arial"/>
              </a:rPr>
              <a:t>te rahi o te tēpu e </a:t>
            </a:r>
            <a:r>
              <a:rPr sz="2800" spc="-5" dirty="0">
                <a:latin typeface="Arial"/>
                <a:cs typeface="Arial"/>
              </a:rPr>
              <a:t>noho nā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koe?</a:t>
            </a:r>
            <a:endParaRPr sz="2800">
              <a:latin typeface="Arial"/>
              <a:cs typeface="Arial"/>
            </a:endParaRPr>
          </a:p>
          <a:p>
            <a:pPr marL="473075" indent="-457200">
              <a:lnSpc>
                <a:spcPct val="100000"/>
              </a:lnSpc>
              <a:spcBef>
                <a:spcPts val="2635"/>
              </a:spcBef>
              <a:buChar char="•"/>
              <a:tabLst>
                <a:tab pos="473075" algn="l"/>
                <a:tab pos="473709" algn="l"/>
              </a:tabLst>
            </a:pPr>
            <a:r>
              <a:rPr sz="2800" spc="-5" dirty="0">
                <a:latin typeface="Arial"/>
                <a:cs typeface="Arial"/>
              </a:rPr>
              <a:t>He aha ngā </a:t>
            </a:r>
            <a:r>
              <a:rPr sz="2800" dirty="0">
                <a:latin typeface="Arial"/>
                <a:cs typeface="Arial"/>
              </a:rPr>
              <a:t>tikanga o te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‘rahi’?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latin typeface="Arial"/>
                <a:cs typeface="Arial"/>
              </a:rPr>
              <a:t>Koia </a:t>
            </a:r>
            <a:r>
              <a:rPr sz="2800" spc="-5" dirty="0">
                <a:latin typeface="Arial"/>
                <a:cs typeface="Arial"/>
              </a:rPr>
              <a:t>nei ētahi </a:t>
            </a:r>
            <a:r>
              <a:rPr sz="2800" dirty="0">
                <a:latin typeface="Arial"/>
                <a:cs typeface="Arial"/>
              </a:rPr>
              <a:t>tikanga mai i 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papakupu</a:t>
            </a:r>
            <a:endParaRPr sz="28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  <a:spcBef>
                <a:spcPts val="325"/>
              </a:spcBef>
            </a:pPr>
            <a:r>
              <a:rPr sz="2800" i="1" spc="-5" dirty="0">
                <a:latin typeface="Arial"/>
                <a:cs typeface="Arial"/>
              </a:rPr>
              <a:t>He </a:t>
            </a:r>
            <a:r>
              <a:rPr sz="2800" i="1" dirty="0">
                <a:latin typeface="Arial"/>
                <a:cs typeface="Arial"/>
              </a:rPr>
              <a:t>Pātaka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Kupu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Hei</a:t>
            </a:r>
            <a:r>
              <a:rPr spc="-10" dirty="0"/>
              <a:t> </a:t>
            </a:r>
            <a:r>
              <a:rPr spc="-5" dirty="0"/>
              <a:t>whakarāpopoto</a:t>
            </a: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/>
              <a:t>He aha </a:t>
            </a:r>
            <a:r>
              <a:rPr sz="2400" dirty="0"/>
              <a:t>te </a:t>
            </a:r>
            <a:r>
              <a:rPr sz="2400" spc="-5" dirty="0"/>
              <a:t>putanga </a:t>
            </a:r>
            <a:r>
              <a:rPr sz="2400" dirty="0"/>
              <a:t>o </a:t>
            </a:r>
            <a:r>
              <a:rPr sz="2400" spc="-5" dirty="0"/>
              <a:t>ēnei </a:t>
            </a:r>
            <a:r>
              <a:rPr sz="2400" dirty="0"/>
              <a:t>tikanga matua i roto i </a:t>
            </a:r>
            <a:r>
              <a:rPr sz="2400" spc="-5" dirty="0"/>
              <a:t>ngā whāinga  paetae </a:t>
            </a:r>
            <a:r>
              <a:rPr sz="2400" dirty="0"/>
              <a:t>o te</a:t>
            </a:r>
            <a:r>
              <a:rPr sz="2400" spc="-10" dirty="0"/>
              <a:t> </a:t>
            </a:r>
            <a:r>
              <a:rPr sz="2400" dirty="0"/>
              <a:t>marautanga?</a:t>
            </a:r>
            <a:endParaRPr sz="2400"/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 </a:t>
            </a:r>
            <a:r>
              <a:rPr sz="2400" dirty="0">
                <a:solidFill>
                  <a:srgbClr val="808080"/>
                </a:solidFill>
              </a:rPr>
              <a:t>mata ki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mata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>
                <a:solidFill>
                  <a:srgbClr val="808080"/>
                </a:solidFill>
              </a:rPr>
              <a:t>whakatairite</a:t>
            </a:r>
            <a:r>
              <a:rPr sz="2400" spc="80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tipa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/>
              <a:t>:Te </a:t>
            </a:r>
            <a:r>
              <a:rPr sz="2400" spc="-5" dirty="0"/>
              <a:t>whakatairite </a:t>
            </a:r>
            <a:r>
              <a:rPr sz="2400" dirty="0"/>
              <a:t>ki tētahi </a:t>
            </a:r>
            <a:r>
              <a:rPr sz="2400" spc="-5" dirty="0">
                <a:solidFill>
                  <a:srgbClr val="808080"/>
                </a:solidFill>
              </a:rPr>
              <a:t>waeine aro</a:t>
            </a:r>
            <a:r>
              <a:rPr sz="2400" spc="55" dirty="0">
                <a:solidFill>
                  <a:srgbClr val="808080"/>
                </a:solidFill>
              </a:rPr>
              <a:t> </a:t>
            </a:r>
            <a:r>
              <a:rPr sz="2400" dirty="0">
                <a:solidFill>
                  <a:srgbClr val="808080"/>
                </a:solidFill>
              </a:rPr>
              <a:t>kē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/>
              <a:t>whakatairite </a:t>
            </a:r>
            <a:r>
              <a:rPr sz="2400" dirty="0"/>
              <a:t>ki tētahi </a:t>
            </a:r>
            <a:r>
              <a:rPr sz="2400" spc="-5" dirty="0">
                <a:solidFill>
                  <a:srgbClr val="808080"/>
                </a:solidFill>
              </a:rPr>
              <a:t>waeine aro</a:t>
            </a:r>
            <a:r>
              <a:rPr sz="2400" spc="40" dirty="0">
                <a:solidFill>
                  <a:srgbClr val="808080"/>
                </a:solidFill>
              </a:rPr>
              <a:t> </a:t>
            </a:r>
            <a:r>
              <a:rPr sz="2400" spc="-5" dirty="0">
                <a:solidFill>
                  <a:srgbClr val="808080"/>
                </a:solidFill>
              </a:rPr>
              <a:t>whānui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/>
              <a:t>: </a:t>
            </a:r>
            <a:r>
              <a:rPr sz="2400" spc="-135" dirty="0"/>
              <a:t>Te </a:t>
            </a:r>
            <a:r>
              <a:rPr sz="2400" spc="-5" dirty="0"/>
              <a:t>whakatairite </a:t>
            </a:r>
            <a:r>
              <a:rPr sz="2400" dirty="0"/>
              <a:t>ki tētahi</a:t>
            </a:r>
            <a:r>
              <a:rPr sz="2400" spc="75" dirty="0"/>
              <a:t> </a:t>
            </a:r>
            <a:r>
              <a:rPr sz="2400" spc="-5" dirty="0">
                <a:solidFill>
                  <a:srgbClr val="808080"/>
                </a:solidFill>
              </a:rPr>
              <a:t>āwhata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9217" y="543293"/>
            <a:ext cx="7575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Ētahi tikanga </a:t>
            </a:r>
            <a:r>
              <a:rPr spc="-5" dirty="0"/>
              <a:t>matua mō </a:t>
            </a:r>
            <a:r>
              <a:rPr dirty="0"/>
              <a:t>te</a:t>
            </a:r>
            <a:r>
              <a:rPr spc="-80" dirty="0"/>
              <a:t> </a:t>
            </a:r>
            <a:r>
              <a:rPr spc="-5" dirty="0"/>
              <a:t>ine: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046" y="1183373"/>
            <a:ext cx="8174990" cy="5610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346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Hei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whakarāpopoto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14599"/>
              </a:lnSpc>
              <a:spcBef>
                <a:spcPts val="1964"/>
              </a:spcBef>
            </a:pPr>
            <a:r>
              <a:rPr sz="2400" spc="-5" dirty="0">
                <a:latin typeface="Arial"/>
                <a:cs typeface="Arial"/>
              </a:rPr>
              <a:t>He aha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putanga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5" dirty="0">
                <a:latin typeface="Arial"/>
                <a:cs typeface="Arial"/>
              </a:rPr>
              <a:t>ēnei </a:t>
            </a:r>
            <a:r>
              <a:rPr sz="2400" dirty="0">
                <a:latin typeface="Arial"/>
                <a:cs typeface="Arial"/>
              </a:rPr>
              <a:t>tikanga matua i roto i </a:t>
            </a:r>
            <a:r>
              <a:rPr sz="2400" spc="-5" dirty="0">
                <a:latin typeface="Arial"/>
                <a:cs typeface="Arial"/>
              </a:rPr>
              <a:t>ngā whāinga  paetae </a:t>
            </a:r>
            <a:r>
              <a:rPr sz="2400" dirty="0">
                <a:latin typeface="Arial"/>
                <a:cs typeface="Arial"/>
              </a:rPr>
              <a:t>o 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marautanga?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 ki</a:t>
            </a:r>
            <a:r>
              <a:rPr sz="2400" spc="8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mata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whakatairite</a:t>
            </a:r>
            <a:r>
              <a:rPr sz="2400" spc="8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tipa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70" dirty="0">
                <a:latin typeface="Arial"/>
                <a:cs typeface="Arial"/>
              </a:rPr>
              <a:t>3</a:t>
            </a:r>
            <a:r>
              <a:rPr sz="2400" spc="-70" dirty="0">
                <a:latin typeface="Arial"/>
                <a:cs typeface="Arial"/>
              </a:rPr>
              <a:t>:Te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55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kē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4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waeine aro</a:t>
            </a:r>
            <a:r>
              <a:rPr sz="2400" spc="4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whānui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5</a:t>
            </a:r>
            <a:r>
              <a:rPr sz="2400" spc="-5" dirty="0">
                <a:latin typeface="Arial"/>
                <a:cs typeface="Arial"/>
              </a:rPr>
              <a:t>: </a:t>
            </a:r>
            <a:r>
              <a:rPr sz="2400" spc="-135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whakatairite </a:t>
            </a:r>
            <a:r>
              <a:rPr sz="2400" dirty="0">
                <a:latin typeface="Arial"/>
                <a:cs typeface="Arial"/>
              </a:rPr>
              <a:t>ki tētahi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āwhata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2400" b="1" dirty="0">
                <a:latin typeface="Arial"/>
                <a:cs typeface="Arial"/>
              </a:rPr>
              <a:t>Ekenga </a:t>
            </a:r>
            <a:r>
              <a:rPr sz="2400" b="1" spc="-5" dirty="0">
                <a:latin typeface="Arial"/>
                <a:cs typeface="Arial"/>
              </a:rPr>
              <a:t>6</a:t>
            </a:r>
            <a:r>
              <a:rPr sz="2400" spc="-5" dirty="0">
                <a:latin typeface="Arial"/>
                <a:cs typeface="Arial"/>
              </a:rPr>
              <a:t>: He </a:t>
            </a:r>
            <a:r>
              <a:rPr sz="2400" spc="-5" dirty="0">
                <a:solidFill>
                  <a:srgbClr val="808080"/>
                </a:solidFill>
                <a:latin typeface="Arial"/>
                <a:cs typeface="Arial"/>
              </a:rPr>
              <a:t>whakaawhiwhinga </a:t>
            </a:r>
            <a:r>
              <a:rPr sz="2400" spc="-5" dirty="0">
                <a:latin typeface="Arial"/>
                <a:cs typeface="Arial"/>
              </a:rPr>
              <a:t>ngā inenga </a:t>
            </a:r>
            <a:r>
              <a:rPr sz="2400" dirty="0">
                <a:latin typeface="Arial"/>
                <a:cs typeface="Arial"/>
              </a:rPr>
              <a:t>katoa ki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tētahi</a:t>
            </a:r>
            <a:endParaRPr sz="2400">
              <a:latin typeface="Arial"/>
              <a:cs typeface="Arial"/>
            </a:endParaRPr>
          </a:p>
          <a:p>
            <a:pPr marL="1838960">
              <a:lnSpc>
                <a:spcPct val="100000"/>
              </a:lnSpc>
              <a:spcBef>
                <a:spcPts val="815"/>
              </a:spcBef>
            </a:pPr>
            <a:r>
              <a:rPr sz="2400" dirty="0">
                <a:solidFill>
                  <a:srgbClr val="808080"/>
                </a:solidFill>
                <a:latin typeface="Arial"/>
                <a:cs typeface="Arial"/>
              </a:rPr>
              <a:t>tauwhata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pātata ana, </a:t>
            </a:r>
            <a:r>
              <a:rPr sz="2400" dirty="0">
                <a:latin typeface="Arial"/>
                <a:cs typeface="Arial"/>
              </a:rPr>
              <a:t>e </a:t>
            </a:r>
            <a:r>
              <a:rPr sz="2400" spc="-5" dirty="0">
                <a:latin typeface="Arial"/>
                <a:cs typeface="Arial"/>
              </a:rPr>
              <a:t>whaitake ana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rānei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3725</Words>
  <Application>Microsoft Office PowerPoint</Application>
  <PresentationFormat>Custom</PresentationFormat>
  <Paragraphs>347</Paragraphs>
  <Slides>91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6" baseType="lpstr">
      <vt:lpstr>Arial</vt:lpstr>
      <vt:lpstr>Calibri</vt:lpstr>
      <vt:lpstr>Times New Roman</vt:lpstr>
      <vt:lpstr>Trebuchet MS</vt:lpstr>
      <vt:lpstr>Office Theme</vt:lpstr>
      <vt:lpstr>PowerPoint Presentation</vt:lpstr>
      <vt:lpstr>Ngā whāinga mō tēnei akoranga</vt:lpstr>
      <vt:lpstr>Ngā whāinga mō tēnei akoranga</vt:lpstr>
      <vt:lpstr>Ngā whāinga mō tēnei akoranga</vt:lpstr>
      <vt:lpstr>Ngā whāinga mō tēnei akoranga</vt:lpstr>
      <vt:lpstr>He rapanga hei tūhura</vt:lpstr>
      <vt:lpstr>He rapanga hei tūhura</vt:lpstr>
      <vt:lpstr>He rapanga hei tūhura</vt:lpstr>
      <vt:lpstr>He rapanga hei tūhura</vt:lpstr>
      <vt:lpstr>He rapanga hei tūhura</vt:lpstr>
      <vt:lpstr>He rapanga hei tūhura</vt:lpstr>
      <vt:lpstr>He rapanga hei tūhura</vt:lpstr>
      <vt:lpstr>He rapanga hei tūhura</vt:lpstr>
      <vt:lpstr>He rapanga hei tūhura</vt:lpstr>
      <vt:lpstr>PowerPoint Presentation</vt:lpstr>
      <vt:lpstr>He rapanga hei tūhura</vt:lpstr>
      <vt:lpstr>He rapanga hei tūhura</vt:lpstr>
      <vt:lpstr>PowerPoint Presentation</vt:lpstr>
      <vt:lpstr>He rapanga hei tūhura</vt:lpstr>
      <vt:lpstr>He rapanga hei tūhura</vt:lpstr>
      <vt:lpstr>Ētahi tikanga matua mō te ine</vt:lpstr>
      <vt:lpstr>PowerPoint Presentation</vt:lpstr>
      <vt:lpstr>Ētahi tikanga matua mō te ine</vt:lpstr>
      <vt:lpstr>Ētahi tikanga matua mō te ine</vt:lpstr>
      <vt:lpstr>Ētahi tikanga matua mō te ine</vt:lpstr>
      <vt:lpstr>Ētahi tikanga matua mō te ine</vt:lpstr>
      <vt:lpstr>PowerPoint Presentation</vt:lpstr>
      <vt:lpstr>Ētahi tikanga matua mō te ine</vt:lpstr>
      <vt:lpstr>Ētahi tikanga matua mō te ine</vt:lpstr>
      <vt:lpstr>Ētahi tikanga matua mō te ine</vt:lpstr>
      <vt:lpstr>Ētahi tikanga matua mō te ine</vt:lpstr>
      <vt:lpstr>PowerPoint Presentation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</vt:lpstr>
      <vt:lpstr>Ētahi tikanga matua mō te ine: Hei whakarāpopoto</vt:lpstr>
      <vt:lpstr>PowerPoint Presentation</vt:lpstr>
      <vt:lpstr>Ētahi tikanga matua mō te ine:</vt:lpstr>
      <vt:lpstr>Ētahi tikanga matua mō te ine:</vt:lpstr>
      <vt:lpstr>Ētahi tikanga matua mō te ine:</vt:lpstr>
      <vt:lpstr>Ētahi tikanga matua mō te ine:</vt:lpstr>
      <vt:lpstr>Ētahi tikanga matua mō te ine:</vt:lpstr>
      <vt:lpstr>Ētahi tikanga matua mō te ine: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  Tagg</cp:lastModifiedBy>
  <cp:revision>1</cp:revision>
  <dcterms:created xsi:type="dcterms:W3CDTF">2019-02-19T01:25:00Z</dcterms:created>
  <dcterms:modified xsi:type="dcterms:W3CDTF">2019-02-19T01:29:39Z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2010-05-10T00:00:00Z</vt:filetime>
  </property>
  <property fmtid="{D5CDD505-2E9C-101B-9397-08002B2CF9AE}" pid="3" name="Creator">
    <vt:lpwstr>Adobe InDesign CS4 (6.0.4)</vt:lpwstr>
  </property>
  <property fmtid="{D5CDD505-2E9C-101B-9397-08002B2CF9AE}" pid="4" name="LastSaved">
    <vt:filetime>2019-02-19T00:00:00Z</vt:filetime>
  </property>
</Properties>
</file>