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</p:sldIdLst>
  <p:sldSz cx="9036050" cy="5651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B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02" y="55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9506" y="924910"/>
            <a:ext cx="6777038" cy="1967559"/>
          </a:xfrm>
        </p:spPr>
        <p:txBody>
          <a:bodyPr anchor="b"/>
          <a:lstStyle>
            <a:lvl1pPr algn="ctr">
              <a:defRPr sz="44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9506" y="2968346"/>
            <a:ext cx="6777038" cy="1364471"/>
          </a:xfrm>
        </p:spPr>
        <p:txBody>
          <a:bodyPr/>
          <a:lstStyle>
            <a:lvl1pPr marL="0" indent="0" algn="ctr">
              <a:buNone/>
              <a:defRPr sz="1779"/>
            </a:lvl1pPr>
            <a:lvl2pPr marL="338831" indent="0" algn="ctr">
              <a:buNone/>
              <a:defRPr sz="1482"/>
            </a:lvl2pPr>
            <a:lvl3pPr marL="677662" indent="0" algn="ctr">
              <a:buNone/>
              <a:defRPr sz="1334"/>
            </a:lvl3pPr>
            <a:lvl4pPr marL="1016493" indent="0" algn="ctr">
              <a:buNone/>
              <a:defRPr sz="1186"/>
            </a:lvl4pPr>
            <a:lvl5pPr marL="1355324" indent="0" algn="ctr">
              <a:buNone/>
              <a:defRPr sz="1186"/>
            </a:lvl5pPr>
            <a:lvl6pPr marL="1694155" indent="0" algn="ctr">
              <a:buNone/>
              <a:defRPr sz="1186"/>
            </a:lvl6pPr>
            <a:lvl7pPr marL="2032986" indent="0" algn="ctr">
              <a:buNone/>
              <a:defRPr sz="1186"/>
            </a:lvl7pPr>
            <a:lvl8pPr marL="2371816" indent="0" algn="ctr">
              <a:buNone/>
              <a:defRPr sz="1186"/>
            </a:lvl8pPr>
            <a:lvl9pPr marL="2710647" indent="0" algn="ctr">
              <a:buNone/>
              <a:defRPr sz="118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220FA-BC88-4688-97E8-061EF84CB47F}" type="datetimeFigureOut">
              <a:rPr lang="en-NZ" smtClean="0"/>
              <a:t>22/03/2019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7E197-4024-4D8F-BEE6-612BA64BC62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96374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220FA-BC88-4688-97E8-061EF84CB47F}" type="datetimeFigureOut">
              <a:rPr lang="en-NZ" smtClean="0"/>
              <a:t>22/03/2019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7E197-4024-4D8F-BEE6-612BA64BC62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05499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66423" y="300890"/>
            <a:ext cx="1948398" cy="478938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1229" y="300890"/>
            <a:ext cx="5732244" cy="478938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220FA-BC88-4688-97E8-061EF84CB47F}" type="datetimeFigureOut">
              <a:rPr lang="en-NZ" smtClean="0"/>
              <a:t>22/03/2019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7E197-4024-4D8F-BEE6-612BA64BC62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81109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220FA-BC88-4688-97E8-061EF84CB47F}" type="datetimeFigureOut">
              <a:rPr lang="en-NZ" smtClean="0"/>
              <a:t>22/03/2019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7E197-4024-4D8F-BEE6-612BA64BC62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58110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6522" y="1408951"/>
            <a:ext cx="7793593" cy="2350867"/>
          </a:xfrm>
        </p:spPr>
        <p:txBody>
          <a:bodyPr anchor="b"/>
          <a:lstStyle>
            <a:lvl1pPr>
              <a:defRPr sz="44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6522" y="3782058"/>
            <a:ext cx="7793593" cy="1236265"/>
          </a:xfrm>
        </p:spPr>
        <p:txBody>
          <a:bodyPr/>
          <a:lstStyle>
            <a:lvl1pPr marL="0" indent="0">
              <a:buNone/>
              <a:defRPr sz="1779">
                <a:solidFill>
                  <a:schemeClr val="tx1">
                    <a:tint val="75000"/>
                  </a:schemeClr>
                </a:solidFill>
              </a:defRPr>
            </a:lvl1pPr>
            <a:lvl2pPr marL="338831" indent="0">
              <a:buNone/>
              <a:defRPr sz="1482">
                <a:solidFill>
                  <a:schemeClr val="tx1">
                    <a:tint val="75000"/>
                  </a:schemeClr>
                </a:solidFill>
              </a:defRPr>
            </a:lvl2pPr>
            <a:lvl3pPr marL="677662" indent="0">
              <a:buNone/>
              <a:defRPr sz="1334">
                <a:solidFill>
                  <a:schemeClr val="tx1">
                    <a:tint val="75000"/>
                  </a:schemeClr>
                </a:solidFill>
              </a:defRPr>
            </a:lvl3pPr>
            <a:lvl4pPr marL="1016493" indent="0">
              <a:buNone/>
              <a:defRPr sz="1186">
                <a:solidFill>
                  <a:schemeClr val="tx1">
                    <a:tint val="75000"/>
                  </a:schemeClr>
                </a:solidFill>
              </a:defRPr>
            </a:lvl4pPr>
            <a:lvl5pPr marL="1355324" indent="0">
              <a:buNone/>
              <a:defRPr sz="1186">
                <a:solidFill>
                  <a:schemeClr val="tx1">
                    <a:tint val="75000"/>
                  </a:schemeClr>
                </a:solidFill>
              </a:defRPr>
            </a:lvl5pPr>
            <a:lvl6pPr marL="1694155" indent="0">
              <a:buNone/>
              <a:defRPr sz="1186">
                <a:solidFill>
                  <a:schemeClr val="tx1">
                    <a:tint val="75000"/>
                  </a:schemeClr>
                </a:solidFill>
              </a:defRPr>
            </a:lvl6pPr>
            <a:lvl7pPr marL="2032986" indent="0">
              <a:buNone/>
              <a:defRPr sz="1186">
                <a:solidFill>
                  <a:schemeClr val="tx1">
                    <a:tint val="75000"/>
                  </a:schemeClr>
                </a:solidFill>
              </a:defRPr>
            </a:lvl7pPr>
            <a:lvl8pPr marL="2371816" indent="0">
              <a:buNone/>
              <a:defRPr sz="1186">
                <a:solidFill>
                  <a:schemeClr val="tx1">
                    <a:tint val="75000"/>
                  </a:schemeClr>
                </a:solidFill>
              </a:defRPr>
            </a:lvl8pPr>
            <a:lvl9pPr marL="2710647" indent="0">
              <a:buNone/>
              <a:defRPr sz="118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220FA-BC88-4688-97E8-061EF84CB47F}" type="datetimeFigureOut">
              <a:rPr lang="en-NZ" smtClean="0"/>
              <a:t>22/03/2019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7E197-4024-4D8F-BEE6-612BA64BC62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82122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1229" y="1504450"/>
            <a:ext cx="3840321" cy="3585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4500" y="1504450"/>
            <a:ext cx="3840321" cy="3585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220FA-BC88-4688-97E8-061EF84CB47F}" type="datetimeFigureOut">
              <a:rPr lang="en-NZ" smtClean="0"/>
              <a:t>22/03/2019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7E197-4024-4D8F-BEE6-612BA64BC62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38089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2405" y="300891"/>
            <a:ext cx="7793593" cy="10923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2406" y="1385403"/>
            <a:ext cx="3822672" cy="678965"/>
          </a:xfrm>
        </p:spPr>
        <p:txBody>
          <a:bodyPr anchor="b"/>
          <a:lstStyle>
            <a:lvl1pPr marL="0" indent="0">
              <a:buNone/>
              <a:defRPr sz="1779" b="1"/>
            </a:lvl1pPr>
            <a:lvl2pPr marL="338831" indent="0">
              <a:buNone/>
              <a:defRPr sz="1482" b="1"/>
            </a:lvl2pPr>
            <a:lvl3pPr marL="677662" indent="0">
              <a:buNone/>
              <a:defRPr sz="1334" b="1"/>
            </a:lvl3pPr>
            <a:lvl4pPr marL="1016493" indent="0">
              <a:buNone/>
              <a:defRPr sz="1186" b="1"/>
            </a:lvl4pPr>
            <a:lvl5pPr marL="1355324" indent="0">
              <a:buNone/>
              <a:defRPr sz="1186" b="1"/>
            </a:lvl5pPr>
            <a:lvl6pPr marL="1694155" indent="0">
              <a:buNone/>
              <a:defRPr sz="1186" b="1"/>
            </a:lvl6pPr>
            <a:lvl7pPr marL="2032986" indent="0">
              <a:buNone/>
              <a:defRPr sz="1186" b="1"/>
            </a:lvl7pPr>
            <a:lvl8pPr marL="2371816" indent="0">
              <a:buNone/>
              <a:defRPr sz="1186" b="1"/>
            </a:lvl8pPr>
            <a:lvl9pPr marL="2710647" indent="0">
              <a:buNone/>
              <a:defRPr sz="118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406" y="2064368"/>
            <a:ext cx="3822672" cy="30363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4500" y="1385403"/>
            <a:ext cx="3841498" cy="678965"/>
          </a:xfrm>
        </p:spPr>
        <p:txBody>
          <a:bodyPr anchor="b"/>
          <a:lstStyle>
            <a:lvl1pPr marL="0" indent="0">
              <a:buNone/>
              <a:defRPr sz="1779" b="1"/>
            </a:lvl1pPr>
            <a:lvl2pPr marL="338831" indent="0">
              <a:buNone/>
              <a:defRPr sz="1482" b="1"/>
            </a:lvl2pPr>
            <a:lvl3pPr marL="677662" indent="0">
              <a:buNone/>
              <a:defRPr sz="1334" b="1"/>
            </a:lvl3pPr>
            <a:lvl4pPr marL="1016493" indent="0">
              <a:buNone/>
              <a:defRPr sz="1186" b="1"/>
            </a:lvl4pPr>
            <a:lvl5pPr marL="1355324" indent="0">
              <a:buNone/>
              <a:defRPr sz="1186" b="1"/>
            </a:lvl5pPr>
            <a:lvl6pPr marL="1694155" indent="0">
              <a:buNone/>
              <a:defRPr sz="1186" b="1"/>
            </a:lvl6pPr>
            <a:lvl7pPr marL="2032986" indent="0">
              <a:buNone/>
              <a:defRPr sz="1186" b="1"/>
            </a:lvl7pPr>
            <a:lvl8pPr marL="2371816" indent="0">
              <a:buNone/>
              <a:defRPr sz="1186" b="1"/>
            </a:lvl8pPr>
            <a:lvl9pPr marL="2710647" indent="0">
              <a:buNone/>
              <a:defRPr sz="118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4500" y="2064368"/>
            <a:ext cx="3841498" cy="30363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220FA-BC88-4688-97E8-061EF84CB47F}" type="datetimeFigureOut">
              <a:rPr lang="en-NZ" smtClean="0"/>
              <a:t>22/03/2019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7E197-4024-4D8F-BEE6-612BA64BC62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46773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220FA-BC88-4688-97E8-061EF84CB47F}" type="datetimeFigureOut">
              <a:rPr lang="en-NZ" smtClean="0"/>
              <a:t>22/03/2019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7E197-4024-4D8F-BEE6-612BA64BC62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45263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220FA-BC88-4688-97E8-061EF84CB47F}" type="datetimeFigureOut">
              <a:rPr lang="en-NZ" smtClean="0"/>
              <a:t>22/03/2019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7E197-4024-4D8F-BEE6-612BA64BC62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01550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2406" y="376767"/>
            <a:ext cx="2914361" cy="1318683"/>
          </a:xfrm>
        </p:spPr>
        <p:txBody>
          <a:bodyPr anchor="b"/>
          <a:lstStyle>
            <a:lvl1pPr>
              <a:defRPr sz="237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1498" y="813712"/>
            <a:ext cx="4574500" cy="4016228"/>
          </a:xfrm>
        </p:spPr>
        <p:txBody>
          <a:bodyPr/>
          <a:lstStyle>
            <a:lvl1pPr>
              <a:defRPr sz="2372"/>
            </a:lvl1pPr>
            <a:lvl2pPr>
              <a:defRPr sz="2075"/>
            </a:lvl2pPr>
            <a:lvl3pPr>
              <a:defRPr sz="1779"/>
            </a:lvl3pPr>
            <a:lvl4pPr>
              <a:defRPr sz="1482"/>
            </a:lvl4pPr>
            <a:lvl5pPr>
              <a:defRPr sz="1482"/>
            </a:lvl5pPr>
            <a:lvl6pPr>
              <a:defRPr sz="1482"/>
            </a:lvl6pPr>
            <a:lvl7pPr>
              <a:defRPr sz="1482"/>
            </a:lvl7pPr>
            <a:lvl8pPr>
              <a:defRPr sz="1482"/>
            </a:lvl8pPr>
            <a:lvl9pPr>
              <a:defRPr sz="148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2406" y="1695450"/>
            <a:ext cx="2914361" cy="3141031"/>
          </a:xfrm>
        </p:spPr>
        <p:txBody>
          <a:bodyPr/>
          <a:lstStyle>
            <a:lvl1pPr marL="0" indent="0">
              <a:buNone/>
              <a:defRPr sz="1186"/>
            </a:lvl1pPr>
            <a:lvl2pPr marL="338831" indent="0">
              <a:buNone/>
              <a:defRPr sz="1038"/>
            </a:lvl2pPr>
            <a:lvl3pPr marL="677662" indent="0">
              <a:buNone/>
              <a:defRPr sz="889"/>
            </a:lvl3pPr>
            <a:lvl4pPr marL="1016493" indent="0">
              <a:buNone/>
              <a:defRPr sz="741"/>
            </a:lvl4pPr>
            <a:lvl5pPr marL="1355324" indent="0">
              <a:buNone/>
              <a:defRPr sz="741"/>
            </a:lvl5pPr>
            <a:lvl6pPr marL="1694155" indent="0">
              <a:buNone/>
              <a:defRPr sz="741"/>
            </a:lvl6pPr>
            <a:lvl7pPr marL="2032986" indent="0">
              <a:buNone/>
              <a:defRPr sz="741"/>
            </a:lvl7pPr>
            <a:lvl8pPr marL="2371816" indent="0">
              <a:buNone/>
              <a:defRPr sz="741"/>
            </a:lvl8pPr>
            <a:lvl9pPr marL="2710647" indent="0">
              <a:buNone/>
              <a:defRPr sz="74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220FA-BC88-4688-97E8-061EF84CB47F}" type="datetimeFigureOut">
              <a:rPr lang="en-NZ" smtClean="0"/>
              <a:t>22/03/2019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7E197-4024-4D8F-BEE6-612BA64BC62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90133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2406" y="376767"/>
            <a:ext cx="2914361" cy="1318683"/>
          </a:xfrm>
        </p:spPr>
        <p:txBody>
          <a:bodyPr anchor="b"/>
          <a:lstStyle>
            <a:lvl1pPr>
              <a:defRPr sz="237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41498" y="813712"/>
            <a:ext cx="4574500" cy="4016228"/>
          </a:xfrm>
        </p:spPr>
        <p:txBody>
          <a:bodyPr anchor="t"/>
          <a:lstStyle>
            <a:lvl1pPr marL="0" indent="0">
              <a:buNone/>
              <a:defRPr sz="2372"/>
            </a:lvl1pPr>
            <a:lvl2pPr marL="338831" indent="0">
              <a:buNone/>
              <a:defRPr sz="2075"/>
            </a:lvl2pPr>
            <a:lvl3pPr marL="677662" indent="0">
              <a:buNone/>
              <a:defRPr sz="1779"/>
            </a:lvl3pPr>
            <a:lvl4pPr marL="1016493" indent="0">
              <a:buNone/>
              <a:defRPr sz="1482"/>
            </a:lvl4pPr>
            <a:lvl5pPr marL="1355324" indent="0">
              <a:buNone/>
              <a:defRPr sz="1482"/>
            </a:lvl5pPr>
            <a:lvl6pPr marL="1694155" indent="0">
              <a:buNone/>
              <a:defRPr sz="1482"/>
            </a:lvl6pPr>
            <a:lvl7pPr marL="2032986" indent="0">
              <a:buNone/>
              <a:defRPr sz="1482"/>
            </a:lvl7pPr>
            <a:lvl8pPr marL="2371816" indent="0">
              <a:buNone/>
              <a:defRPr sz="1482"/>
            </a:lvl8pPr>
            <a:lvl9pPr marL="2710647" indent="0">
              <a:buNone/>
              <a:defRPr sz="148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2406" y="1695450"/>
            <a:ext cx="2914361" cy="3141031"/>
          </a:xfrm>
        </p:spPr>
        <p:txBody>
          <a:bodyPr/>
          <a:lstStyle>
            <a:lvl1pPr marL="0" indent="0">
              <a:buNone/>
              <a:defRPr sz="1186"/>
            </a:lvl1pPr>
            <a:lvl2pPr marL="338831" indent="0">
              <a:buNone/>
              <a:defRPr sz="1038"/>
            </a:lvl2pPr>
            <a:lvl3pPr marL="677662" indent="0">
              <a:buNone/>
              <a:defRPr sz="889"/>
            </a:lvl3pPr>
            <a:lvl4pPr marL="1016493" indent="0">
              <a:buNone/>
              <a:defRPr sz="741"/>
            </a:lvl4pPr>
            <a:lvl5pPr marL="1355324" indent="0">
              <a:buNone/>
              <a:defRPr sz="741"/>
            </a:lvl5pPr>
            <a:lvl6pPr marL="1694155" indent="0">
              <a:buNone/>
              <a:defRPr sz="741"/>
            </a:lvl6pPr>
            <a:lvl7pPr marL="2032986" indent="0">
              <a:buNone/>
              <a:defRPr sz="741"/>
            </a:lvl7pPr>
            <a:lvl8pPr marL="2371816" indent="0">
              <a:buNone/>
              <a:defRPr sz="741"/>
            </a:lvl8pPr>
            <a:lvl9pPr marL="2710647" indent="0">
              <a:buNone/>
              <a:defRPr sz="74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220FA-BC88-4688-97E8-061EF84CB47F}" type="datetimeFigureOut">
              <a:rPr lang="en-NZ" smtClean="0"/>
              <a:t>22/03/2019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7E197-4024-4D8F-BEE6-612BA64BC62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51783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1229" y="300891"/>
            <a:ext cx="7793593" cy="1092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1229" y="1504450"/>
            <a:ext cx="7793593" cy="35858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1229" y="5238104"/>
            <a:ext cx="2033111" cy="3008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8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220FA-BC88-4688-97E8-061EF84CB47F}" type="datetimeFigureOut">
              <a:rPr lang="en-NZ" smtClean="0"/>
              <a:t>22/03/2019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93192" y="5238104"/>
            <a:ext cx="3049667" cy="3008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8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81710" y="5238104"/>
            <a:ext cx="2033111" cy="3008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8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47E197-4024-4D8F-BEE6-612BA64BC62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83005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77662" rtl="0" eaLnBrk="1" latinLnBrk="0" hangingPunct="1">
        <a:lnSpc>
          <a:spcPct val="90000"/>
        </a:lnSpc>
        <a:spcBef>
          <a:spcPct val="0"/>
        </a:spcBef>
        <a:buNone/>
        <a:defRPr sz="326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9415" indent="-169415" algn="l" defTabSz="677662" rtl="0" eaLnBrk="1" latinLnBrk="0" hangingPunct="1">
        <a:lnSpc>
          <a:spcPct val="90000"/>
        </a:lnSpc>
        <a:spcBef>
          <a:spcPts val="741"/>
        </a:spcBef>
        <a:buFont typeface="Arial" panose="020B0604020202020204" pitchFamily="34" charset="0"/>
        <a:buChar char="•"/>
        <a:defRPr sz="2075" kern="1200">
          <a:solidFill>
            <a:schemeClr val="tx1"/>
          </a:solidFill>
          <a:latin typeface="+mn-lt"/>
          <a:ea typeface="+mn-ea"/>
          <a:cs typeface="+mn-cs"/>
        </a:defRPr>
      </a:lvl1pPr>
      <a:lvl2pPr marL="508246" indent="-169415" algn="l" defTabSz="677662" rtl="0" eaLnBrk="1" latinLnBrk="0" hangingPunct="1">
        <a:lnSpc>
          <a:spcPct val="90000"/>
        </a:lnSpc>
        <a:spcBef>
          <a:spcPts val="371"/>
        </a:spcBef>
        <a:buFont typeface="Arial" panose="020B0604020202020204" pitchFamily="34" charset="0"/>
        <a:buChar char="•"/>
        <a:defRPr sz="1779" kern="1200">
          <a:solidFill>
            <a:schemeClr val="tx1"/>
          </a:solidFill>
          <a:latin typeface="+mn-lt"/>
          <a:ea typeface="+mn-ea"/>
          <a:cs typeface="+mn-cs"/>
        </a:defRPr>
      </a:lvl2pPr>
      <a:lvl3pPr marL="847077" indent="-169415" algn="l" defTabSz="677662" rtl="0" eaLnBrk="1" latinLnBrk="0" hangingPunct="1">
        <a:lnSpc>
          <a:spcPct val="90000"/>
        </a:lnSpc>
        <a:spcBef>
          <a:spcPts val="371"/>
        </a:spcBef>
        <a:buFont typeface="Arial" panose="020B0604020202020204" pitchFamily="34" charset="0"/>
        <a:buChar char="•"/>
        <a:defRPr sz="1482" kern="1200">
          <a:solidFill>
            <a:schemeClr val="tx1"/>
          </a:solidFill>
          <a:latin typeface="+mn-lt"/>
          <a:ea typeface="+mn-ea"/>
          <a:cs typeface="+mn-cs"/>
        </a:defRPr>
      </a:lvl3pPr>
      <a:lvl4pPr marL="1185908" indent="-169415" algn="l" defTabSz="677662" rtl="0" eaLnBrk="1" latinLnBrk="0" hangingPunct="1">
        <a:lnSpc>
          <a:spcPct val="90000"/>
        </a:lnSpc>
        <a:spcBef>
          <a:spcPts val="371"/>
        </a:spcBef>
        <a:buFont typeface="Arial" panose="020B0604020202020204" pitchFamily="34" charset="0"/>
        <a:buChar char="•"/>
        <a:defRPr sz="1334" kern="1200">
          <a:solidFill>
            <a:schemeClr val="tx1"/>
          </a:solidFill>
          <a:latin typeface="+mn-lt"/>
          <a:ea typeface="+mn-ea"/>
          <a:cs typeface="+mn-cs"/>
        </a:defRPr>
      </a:lvl4pPr>
      <a:lvl5pPr marL="1524739" indent="-169415" algn="l" defTabSz="677662" rtl="0" eaLnBrk="1" latinLnBrk="0" hangingPunct="1">
        <a:lnSpc>
          <a:spcPct val="90000"/>
        </a:lnSpc>
        <a:spcBef>
          <a:spcPts val="371"/>
        </a:spcBef>
        <a:buFont typeface="Arial" panose="020B0604020202020204" pitchFamily="34" charset="0"/>
        <a:buChar char="•"/>
        <a:defRPr sz="1334" kern="1200">
          <a:solidFill>
            <a:schemeClr val="tx1"/>
          </a:solidFill>
          <a:latin typeface="+mn-lt"/>
          <a:ea typeface="+mn-ea"/>
          <a:cs typeface="+mn-cs"/>
        </a:defRPr>
      </a:lvl5pPr>
      <a:lvl6pPr marL="1863570" indent="-169415" algn="l" defTabSz="677662" rtl="0" eaLnBrk="1" latinLnBrk="0" hangingPunct="1">
        <a:lnSpc>
          <a:spcPct val="90000"/>
        </a:lnSpc>
        <a:spcBef>
          <a:spcPts val="371"/>
        </a:spcBef>
        <a:buFont typeface="Arial" panose="020B0604020202020204" pitchFamily="34" charset="0"/>
        <a:buChar char="•"/>
        <a:defRPr sz="1334" kern="1200">
          <a:solidFill>
            <a:schemeClr val="tx1"/>
          </a:solidFill>
          <a:latin typeface="+mn-lt"/>
          <a:ea typeface="+mn-ea"/>
          <a:cs typeface="+mn-cs"/>
        </a:defRPr>
      </a:lvl6pPr>
      <a:lvl7pPr marL="2202401" indent="-169415" algn="l" defTabSz="677662" rtl="0" eaLnBrk="1" latinLnBrk="0" hangingPunct="1">
        <a:lnSpc>
          <a:spcPct val="90000"/>
        </a:lnSpc>
        <a:spcBef>
          <a:spcPts val="371"/>
        </a:spcBef>
        <a:buFont typeface="Arial" panose="020B0604020202020204" pitchFamily="34" charset="0"/>
        <a:buChar char="•"/>
        <a:defRPr sz="1334" kern="1200">
          <a:solidFill>
            <a:schemeClr val="tx1"/>
          </a:solidFill>
          <a:latin typeface="+mn-lt"/>
          <a:ea typeface="+mn-ea"/>
          <a:cs typeface="+mn-cs"/>
        </a:defRPr>
      </a:lvl7pPr>
      <a:lvl8pPr marL="2541232" indent="-169415" algn="l" defTabSz="677662" rtl="0" eaLnBrk="1" latinLnBrk="0" hangingPunct="1">
        <a:lnSpc>
          <a:spcPct val="90000"/>
        </a:lnSpc>
        <a:spcBef>
          <a:spcPts val="371"/>
        </a:spcBef>
        <a:buFont typeface="Arial" panose="020B0604020202020204" pitchFamily="34" charset="0"/>
        <a:buChar char="•"/>
        <a:defRPr sz="1334" kern="1200">
          <a:solidFill>
            <a:schemeClr val="tx1"/>
          </a:solidFill>
          <a:latin typeface="+mn-lt"/>
          <a:ea typeface="+mn-ea"/>
          <a:cs typeface="+mn-cs"/>
        </a:defRPr>
      </a:lvl8pPr>
      <a:lvl9pPr marL="2880063" indent="-169415" algn="l" defTabSz="677662" rtl="0" eaLnBrk="1" latinLnBrk="0" hangingPunct="1">
        <a:lnSpc>
          <a:spcPct val="90000"/>
        </a:lnSpc>
        <a:spcBef>
          <a:spcPts val="371"/>
        </a:spcBef>
        <a:buFont typeface="Arial" panose="020B0604020202020204" pitchFamily="34" charset="0"/>
        <a:buChar char="•"/>
        <a:defRPr sz="133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77662" rtl="0" eaLnBrk="1" latinLnBrk="0" hangingPunct="1">
        <a:defRPr sz="1334" kern="1200">
          <a:solidFill>
            <a:schemeClr val="tx1"/>
          </a:solidFill>
          <a:latin typeface="+mn-lt"/>
          <a:ea typeface="+mn-ea"/>
          <a:cs typeface="+mn-cs"/>
        </a:defRPr>
      </a:lvl1pPr>
      <a:lvl2pPr marL="338831" algn="l" defTabSz="677662" rtl="0" eaLnBrk="1" latinLnBrk="0" hangingPunct="1">
        <a:defRPr sz="1334" kern="1200">
          <a:solidFill>
            <a:schemeClr val="tx1"/>
          </a:solidFill>
          <a:latin typeface="+mn-lt"/>
          <a:ea typeface="+mn-ea"/>
          <a:cs typeface="+mn-cs"/>
        </a:defRPr>
      </a:lvl2pPr>
      <a:lvl3pPr marL="677662" algn="l" defTabSz="677662" rtl="0" eaLnBrk="1" latinLnBrk="0" hangingPunct="1">
        <a:defRPr sz="1334" kern="1200">
          <a:solidFill>
            <a:schemeClr val="tx1"/>
          </a:solidFill>
          <a:latin typeface="+mn-lt"/>
          <a:ea typeface="+mn-ea"/>
          <a:cs typeface="+mn-cs"/>
        </a:defRPr>
      </a:lvl3pPr>
      <a:lvl4pPr marL="1016493" algn="l" defTabSz="677662" rtl="0" eaLnBrk="1" latinLnBrk="0" hangingPunct="1">
        <a:defRPr sz="1334" kern="1200">
          <a:solidFill>
            <a:schemeClr val="tx1"/>
          </a:solidFill>
          <a:latin typeface="+mn-lt"/>
          <a:ea typeface="+mn-ea"/>
          <a:cs typeface="+mn-cs"/>
        </a:defRPr>
      </a:lvl4pPr>
      <a:lvl5pPr marL="1355324" algn="l" defTabSz="677662" rtl="0" eaLnBrk="1" latinLnBrk="0" hangingPunct="1">
        <a:defRPr sz="1334" kern="1200">
          <a:solidFill>
            <a:schemeClr val="tx1"/>
          </a:solidFill>
          <a:latin typeface="+mn-lt"/>
          <a:ea typeface="+mn-ea"/>
          <a:cs typeface="+mn-cs"/>
        </a:defRPr>
      </a:lvl5pPr>
      <a:lvl6pPr marL="1694155" algn="l" defTabSz="677662" rtl="0" eaLnBrk="1" latinLnBrk="0" hangingPunct="1">
        <a:defRPr sz="1334" kern="1200">
          <a:solidFill>
            <a:schemeClr val="tx1"/>
          </a:solidFill>
          <a:latin typeface="+mn-lt"/>
          <a:ea typeface="+mn-ea"/>
          <a:cs typeface="+mn-cs"/>
        </a:defRPr>
      </a:lvl6pPr>
      <a:lvl7pPr marL="2032986" algn="l" defTabSz="677662" rtl="0" eaLnBrk="1" latinLnBrk="0" hangingPunct="1">
        <a:defRPr sz="1334" kern="1200">
          <a:solidFill>
            <a:schemeClr val="tx1"/>
          </a:solidFill>
          <a:latin typeface="+mn-lt"/>
          <a:ea typeface="+mn-ea"/>
          <a:cs typeface="+mn-cs"/>
        </a:defRPr>
      </a:lvl7pPr>
      <a:lvl8pPr marL="2371816" algn="l" defTabSz="677662" rtl="0" eaLnBrk="1" latinLnBrk="0" hangingPunct="1">
        <a:defRPr sz="1334" kern="1200">
          <a:solidFill>
            <a:schemeClr val="tx1"/>
          </a:solidFill>
          <a:latin typeface="+mn-lt"/>
          <a:ea typeface="+mn-ea"/>
          <a:cs typeface="+mn-cs"/>
        </a:defRPr>
      </a:lvl8pPr>
      <a:lvl9pPr marL="2710647" algn="l" defTabSz="677662" rtl="0" eaLnBrk="1" latinLnBrk="0" hangingPunct="1">
        <a:defRPr sz="13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id="{6D93429A-E638-41E5-A714-04A6DC85C1C8}"/>
              </a:ext>
            </a:extLst>
          </p:cNvPr>
          <p:cNvSpPr/>
          <p:nvPr/>
        </p:nvSpPr>
        <p:spPr>
          <a:xfrm flipH="1">
            <a:off x="1677178" y="1683048"/>
            <a:ext cx="1702445" cy="2042934"/>
          </a:xfrm>
          <a:prstGeom prst="rtTriangl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7066" tIns="33533" rIns="67066" bIns="3353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NZ" sz="1020"/>
          </a:p>
        </p:txBody>
      </p:sp>
      <p:sp>
        <p:nvSpPr>
          <p:cNvPr id="7" name="Flowchart: Data 6">
            <a:extLst>
              <a:ext uri="{FF2B5EF4-FFF2-40B4-BE49-F238E27FC236}">
                <a16:creationId xmlns:a16="http://schemas.microsoft.com/office/drawing/2014/main" id="{E8E65890-D8A7-4538-B8ED-14A36EBC35A5}"/>
              </a:ext>
            </a:extLst>
          </p:cNvPr>
          <p:cNvSpPr/>
          <p:nvPr/>
        </p:nvSpPr>
        <p:spPr>
          <a:xfrm>
            <a:off x="1594636" y="1559235"/>
            <a:ext cx="5870857" cy="2166748"/>
          </a:xfrm>
          <a:prstGeom prst="flowChartInputOutpu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7066" tIns="33533" rIns="67066" bIns="3353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NZ" sz="1020"/>
          </a:p>
        </p:txBody>
      </p:sp>
      <p:sp>
        <p:nvSpPr>
          <p:cNvPr id="5" name="Right Triangle 4">
            <a:extLst>
              <a:ext uri="{FF2B5EF4-FFF2-40B4-BE49-F238E27FC236}">
                <a16:creationId xmlns:a16="http://schemas.microsoft.com/office/drawing/2014/main" id="{6CC681CA-16FE-4B79-BC0E-0A6E1D0F89C0}"/>
              </a:ext>
            </a:extLst>
          </p:cNvPr>
          <p:cNvSpPr/>
          <p:nvPr/>
        </p:nvSpPr>
        <p:spPr>
          <a:xfrm flipH="1">
            <a:off x="1620267" y="1597262"/>
            <a:ext cx="1148264" cy="2116067"/>
          </a:xfrm>
          <a:prstGeom prst="rtTriangle">
            <a:avLst/>
          </a:prstGeom>
          <a:solidFill>
            <a:schemeClr val="bg1">
              <a:lumMod val="65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7066" tIns="33533" rIns="67066" bIns="3353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NZ" sz="102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DBEE60-3B1E-4762-AE08-BDB2FB0B0883}"/>
              </a:ext>
            </a:extLst>
          </p:cNvPr>
          <p:cNvSpPr/>
          <p:nvPr/>
        </p:nvSpPr>
        <p:spPr>
          <a:xfrm>
            <a:off x="2781188" y="1559235"/>
            <a:ext cx="4684305" cy="2166748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7066" tIns="33533" rIns="67066" bIns="3353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NZ" sz="1020"/>
          </a:p>
        </p:txBody>
      </p:sp>
    </p:spTree>
    <p:extLst>
      <p:ext uri="{BB962C8B-B14F-4D97-AF65-F5344CB8AC3E}">
        <p14:creationId xmlns:p14="http://schemas.microsoft.com/office/powerpoint/2010/main" val="183401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2.22222E-6 L 0.52566 -0.00069 " pathEditMode="relative" rAng="0" ptsTypes="AA">
                                      <p:cBhvr>
                                        <p:cTn id="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276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4" presetID="1" presetClass="exit" presetSubtype="0" fill="hold" grpId="2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5" grpId="2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>
            <a:extLst>
              <a:ext uri="{FF2B5EF4-FFF2-40B4-BE49-F238E27FC236}">
                <a16:creationId xmlns:a16="http://schemas.microsoft.com/office/drawing/2014/main" id="{68345AE9-D734-4C22-9A70-332AAA6C839F}"/>
              </a:ext>
            </a:extLst>
          </p:cNvPr>
          <p:cNvSpPr/>
          <p:nvPr/>
        </p:nvSpPr>
        <p:spPr>
          <a:xfrm flipH="1">
            <a:off x="6317225" y="1593453"/>
            <a:ext cx="1148264" cy="2116067"/>
          </a:xfrm>
          <a:prstGeom prst="rtTriangle">
            <a:avLst/>
          </a:prstGeom>
          <a:noFill/>
          <a:ln w="38100">
            <a:solidFill>
              <a:srgbClr val="ABBF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7066" tIns="33533" rIns="67066" bIns="3353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NZ" sz="1020"/>
          </a:p>
        </p:txBody>
      </p:sp>
      <p:sp>
        <p:nvSpPr>
          <p:cNvPr id="2" name="Flowchart: Data 1">
            <a:extLst>
              <a:ext uri="{FF2B5EF4-FFF2-40B4-BE49-F238E27FC236}">
                <a16:creationId xmlns:a16="http://schemas.microsoft.com/office/drawing/2014/main" id="{EF5CAB83-8596-48EF-931E-253E0E509800}"/>
              </a:ext>
            </a:extLst>
          </p:cNvPr>
          <p:cNvSpPr/>
          <p:nvPr/>
        </p:nvSpPr>
        <p:spPr>
          <a:xfrm>
            <a:off x="1594636" y="1559235"/>
            <a:ext cx="5870857" cy="2166748"/>
          </a:xfrm>
          <a:prstGeom prst="flowChartInputOutpu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7066" tIns="33533" rIns="67066" bIns="3353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NZ" sz="102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746109B-462A-4FFF-88A5-CF32CA63FAB9}"/>
              </a:ext>
            </a:extLst>
          </p:cNvPr>
          <p:cNvSpPr/>
          <p:nvPr/>
        </p:nvSpPr>
        <p:spPr>
          <a:xfrm>
            <a:off x="2781188" y="1559235"/>
            <a:ext cx="4684305" cy="2166748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7066" tIns="33533" rIns="67066" bIns="3353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NZ" sz="1020"/>
          </a:p>
        </p:txBody>
      </p:sp>
      <p:sp>
        <p:nvSpPr>
          <p:cNvPr id="3" name="Right Triangle 2">
            <a:extLst>
              <a:ext uri="{FF2B5EF4-FFF2-40B4-BE49-F238E27FC236}">
                <a16:creationId xmlns:a16="http://schemas.microsoft.com/office/drawing/2014/main" id="{6AF0C26B-0382-4CE0-834C-25E6DC3F6963}"/>
              </a:ext>
            </a:extLst>
          </p:cNvPr>
          <p:cNvSpPr/>
          <p:nvPr/>
        </p:nvSpPr>
        <p:spPr>
          <a:xfrm flipH="1">
            <a:off x="6317227" y="1609915"/>
            <a:ext cx="1148264" cy="2116067"/>
          </a:xfrm>
          <a:prstGeom prst="rtTriangle">
            <a:avLst/>
          </a:prstGeom>
          <a:solidFill>
            <a:schemeClr val="bg1">
              <a:lumMod val="65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7066" tIns="33533" rIns="67066" bIns="3353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NZ" sz="1020"/>
          </a:p>
        </p:txBody>
      </p:sp>
    </p:spTree>
    <p:extLst>
      <p:ext uri="{BB962C8B-B14F-4D97-AF65-F5344CB8AC3E}">
        <p14:creationId xmlns:p14="http://schemas.microsoft.com/office/powerpoint/2010/main" val="2772374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path" presetSubtype="0" accel="50000" decel="5000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00158 -1.1236E-7 L -0.52003 0.00084 " pathEditMode="relative" rAng="0" ptsTypes="AA">
                                      <p:cBhvr>
                                        <p:cTn id="13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931" y="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" presetClass="exit" presetSubtype="0" fill="hold" grpId="2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2" animBg="1"/>
      <p:bldP spid="5" grpId="3" animBg="1"/>
      <p:bldP spid="2" grpId="0" animBg="1"/>
      <p:bldP spid="3" grpId="0" animBg="1"/>
      <p:bldP spid="3" grpId="1" animBg="1"/>
      <p:bldP spid="3" grpId="2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0</Words>
  <Application>Microsoft Office PowerPoint</Application>
  <PresentationFormat>Custom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 Wright</dc:creator>
  <cp:lastModifiedBy>Andrew  Tagg</cp:lastModifiedBy>
  <cp:revision>4</cp:revision>
  <dcterms:created xsi:type="dcterms:W3CDTF">2019-03-19T01:19:26Z</dcterms:created>
  <dcterms:modified xsi:type="dcterms:W3CDTF">2019-03-21T23:04:53Z</dcterms:modified>
</cp:coreProperties>
</file>