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660"/>
  </p:normalViewPr>
  <p:slideViewPr>
    <p:cSldViewPr snapToGrid="0">
      <p:cViewPr>
        <p:scale>
          <a:sx n="61" d="100"/>
          <a:sy n="61" d="100"/>
        </p:scale>
        <p:origin x="1542" y="12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E09EC-5D44-4142-B614-59CFF5DFF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A954BB-52C5-4A9D-9C9B-35BCAAEE5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14BE8-4D61-4A68-8CED-D0F56F2E6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5FAF-F825-459D-B41C-7E3207C48C9C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500A4-2524-43F7-BE96-3E72CE9CC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69CF5-35D3-4082-96AD-4F5B8D922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02C1-41DA-466F-8EEB-758F1F1696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106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3842C-BE1F-4125-BAA2-25F67D882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10C519-9B0A-49D7-84E2-D0FFF969A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0FD8C-149B-4FD7-B560-92D625B8E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5FAF-F825-459D-B41C-7E3207C48C9C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903E1-B981-435E-A111-166B3C94D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619D8-5C00-4177-895B-49FF52A8E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02C1-41DA-466F-8EEB-758F1F1696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110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84E1E4-71A1-4917-B6F2-0845681EA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0150A8-A3C9-421D-BD52-FFF7470F5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39322-F79E-4996-BE31-EA56E20F8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5FAF-F825-459D-B41C-7E3207C48C9C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372B8-5B76-4B38-8266-1CF28A688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5581B-AF59-48BB-8D0E-2146CB12E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02C1-41DA-466F-8EEB-758F1F1696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661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3046E-DD1E-48D0-8E6F-24E4B4FC0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666BD-AC51-47E4-80DA-75616D028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28276-19D2-4D27-A248-CD121FEBB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5FAF-F825-459D-B41C-7E3207C48C9C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780AE-9DA2-4D94-B340-B30D94F9D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B285C-FFC2-4F88-828A-BACDDA5AE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02C1-41DA-466F-8EEB-758F1F1696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60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4F68E-C35F-4046-989C-E08D2C588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1B2EB-6ECE-4120-B0D5-33D1727AC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FD5AF-8C46-4BC3-AC4D-590FF9282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5FAF-F825-459D-B41C-7E3207C48C9C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61F3E-45EA-4996-9B8F-8D73927B9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159BA-CE9C-47F9-95E1-FC12234A4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02C1-41DA-466F-8EEB-758F1F1696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331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6AFD0-84F8-4F16-8C18-942BA2E02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13E40-96C1-4D3E-9FA2-546D42FC2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8B074-5DA3-4103-9312-4EBDF8388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CA79E9-4D30-48D0-AEB1-A2A6694C2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5FAF-F825-459D-B41C-7E3207C48C9C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A0A54-C7EA-4587-B9B6-47FB0B411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08F5F-3431-4331-BE31-C872420AE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02C1-41DA-466F-8EEB-758F1F1696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7674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83BD5-4486-4806-9566-1D0E0FBE6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18C6D-6E78-4D08-B923-D28DBEED0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C98A54-22C3-44DA-B603-863EC4764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A8BAC6-EF46-435A-B269-D888331ECC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E4FB61-429B-45A0-B57A-0732E58184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5BBAB9-09B9-43DB-90BA-15FFD6DA1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5FAF-F825-459D-B41C-7E3207C48C9C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8D6239-6C2B-4174-96FE-25B58D3D7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495D52-DE6A-4113-BE19-939841F5A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02C1-41DA-466F-8EEB-758F1F1696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278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ED129-0C63-4B10-8F78-82C7E5C06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E73646-40FD-4850-95FD-58FC92E63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5FAF-F825-459D-B41C-7E3207C48C9C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00F61-586D-49D4-8EBC-8643CF6CF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E1FED1-6F29-4678-A31C-ABAAC71E1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02C1-41DA-466F-8EEB-758F1F1696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7628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328E60-C9B0-4DAA-9286-B8F2A66BF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5FAF-F825-459D-B41C-7E3207C48C9C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DF7495-26A0-4D2C-BCE1-909AFA747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76C66-E94D-4883-ACDA-10141AC70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02C1-41DA-466F-8EEB-758F1F1696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7966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62C71-D0A1-4C55-BE2B-9FF55A07A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D5B5C-14BB-41DF-A93E-8CDE9DA4C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03A80B-6924-47B8-8FA5-1570F1870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DBD82D-9969-4B2C-949B-0ABEE46A2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5FAF-F825-459D-B41C-7E3207C48C9C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50507-9CDB-46D6-8C85-127236CFE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E0E20-E75C-4A88-B325-3C5200AB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02C1-41DA-466F-8EEB-758F1F1696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417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222EB-D047-4CA8-89CD-11B08E2C4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D3413F-06A3-4760-9A87-A99AC7C867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F9DF35-EF05-48C2-850C-2CAB8C3AC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EB50CB-CB89-46DC-B22E-7A4E0BF1B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5FAF-F825-459D-B41C-7E3207C48C9C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6FA6F-CF19-4B73-AB94-BBBACCC97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0180C-B84A-4246-82AB-660F074C7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02C1-41DA-466F-8EEB-758F1F1696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3762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D4E53B-06D7-4A01-9807-D8F9FAD42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35908B-DB7A-4F0E-B0A1-13E640B98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977FC-4DA7-4DB3-B54C-B997A1731E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B5FAF-F825-459D-B41C-7E3207C48C9C}" type="datetimeFigureOut">
              <a:rPr lang="en-NZ" smtClean="0"/>
              <a:t>22/03/2019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C4368-AA63-4360-8146-74F80E3A6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55DD2-1102-4803-A6B7-A185BAFBF6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D02C1-41DA-466F-8EEB-758F1F16967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807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6EBBABD-6B83-4463-A210-76016E2EA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00851"/>
          </a:xfrm>
          <a:prstGeom prst="rect">
            <a:avLst/>
          </a:prstGeom>
        </p:spPr>
      </p:pic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BCC858D6-C6EB-4C63-93F5-CFA17D3CB35A}"/>
              </a:ext>
            </a:extLst>
          </p:cNvPr>
          <p:cNvSpPr/>
          <p:nvPr/>
        </p:nvSpPr>
        <p:spPr>
          <a:xfrm>
            <a:off x="8040914" y="246743"/>
            <a:ext cx="3933372" cy="2423886"/>
          </a:xfrm>
          <a:prstGeom prst="wedgeRoundRectCallout">
            <a:avLst>
              <a:gd name="adj1" fmla="val -92721"/>
              <a:gd name="adj2" fmla="val 7178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chemeClr val="tx1"/>
                </a:solidFill>
              </a:rPr>
              <a:t>Describe the shape of this athletics track.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2692263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0D6CA7A-8ED6-4A1B-B488-3091C1D24F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00851"/>
          </a:xfrm>
          <a:prstGeom prst="rect">
            <a:avLst/>
          </a:prstGeom>
        </p:spPr>
      </p:pic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BCC858D6-C6EB-4C63-93F5-CFA17D3CB35A}"/>
              </a:ext>
            </a:extLst>
          </p:cNvPr>
          <p:cNvSpPr/>
          <p:nvPr/>
        </p:nvSpPr>
        <p:spPr>
          <a:xfrm>
            <a:off x="8040914" y="246743"/>
            <a:ext cx="3933372" cy="2423886"/>
          </a:xfrm>
          <a:prstGeom prst="wedgeRoundRectCallout">
            <a:avLst>
              <a:gd name="adj1" fmla="val -92721"/>
              <a:gd name="adj2" fmla="val 7178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chemeClr val="tx1"/>
                </a:solidFill>
              </a:rPr>
              <a:t>What measurements on the track do you know?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3415737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5D03B4-D5AA-4B95-81C3-49334D6C6B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00851"/>
          </a:xfrm>
          <a:prstGeom prst="rect">
            <a:avLst/>
          </a:prstGeom>
        </p:spPr>
      </p:pic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BCC858D6-C6EB-4C63-93F5-CFA17D3CB35A}"/>
              </a:ext>
            </a:extLst>
          </p:cNvPr>
          <p:cNvSpPr/>
          <p:nvPr/>
        </p:nvSpPr>
        <p:spPr>
          <a:xfrm>
            <a:off x="6396699" y="640638"/>
            <a:ext cx="5549451" cy="2423886"/>
          </a:xfrm>
          <a:prstGeom prst="wedgeRoundRectCallout">
            <a:avLst>
              <a:gd name="adj1" fmla="val -115477"/>
              <a:gd name="adj2" fmla="val -2543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chemeClr val="tx1"/>
                </a:solidFill>
              </a:rPr>
              <a:t>Why are the marks for the start of the 200m races staggered?</a:t>
            </a:r>
            <a:endParaRPr lang="en-NZ" sz="3600" dirty="0"/>
          </a:p>
        </p:txBody>
      </p:sp>
      <p:sp>
        <p:nvSpPr>
          <p:cNvPr id="25" name="Speech Bubble: Rectangle with Corners Rounded 24">
            <a:extLst>
              <a:ext uri="{FF2B5EF4-FFF2-40B4-BE49-F238E27FC236}">
                <a16:creationId xmlns:a16="http://schemas.microsoft.com/office/drawing/2014/main" id="{014378C4-B1B7-44CC-A4F4-017337A65259}"/>
              </a:ext>
            </a:extLst>
          </p:cNvPr>
          <p:cNvSpPr/>
          <p:nvPr/>
        </p:nvSpPr>
        <p:spPr>
          <a:xfrm>
            <a:off x="1526932" y="3498833"/>
            <a:ext cx="5549451" cy="2423886"/>
          </a:xfrm>
          <a:prstGeom prst="wedgeRoundRectCallout">
            <a:avLst>
              <a:gd name="adj1" fmla="val 91684"/>
              <a:gd name="adj2" fmla="val 3284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chemeClr val="tx1"/>
                </a:solidFill>
              </a:rPr>
              <a:t>Why are the marks for the start of the 400m races even more staggered?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1455638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AC6739EC-6B93-48C6-B6EF-AF9B316237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00851"/>
          </a:xfrm>
          <a:prstGeom prst="rect">
            <a:avLst/>
          </a:prstGeom>
        </p:spPr>
      </p:pic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BCC858D6-C6EB-4C63-93F5-CFA17D3CB35A}"/>
              </a:ext>
            </a:extLst>
          </p:cNvPr>
          <p:cNvSpPr/>
          <p:nvPr/>
        </p:nvSpPr>
        <p:spPr>
          <a:xfrm>
            <a:off x="6396699" y="640638"/>
            <a:ext cx="5549451" cy="2423886"/>
          </a:xfrm>
          <a:prstGeom prst="wedgeRoundRectCallout">
            <a:avLst>
              <a:gd name="adj1" fmla="val -69467"/>
              <a:gd name="adj2" fmla="val 14317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chemeClr val="tx1"/>
                </a:solidFill>
              </a:rPr>
              <a:t>You know the length of the 100 metre straight. Use that scale to estimate the lengths of the other parts.</a:t>
            </a:r>
            <a:endParaRPr lang="en-NZ" sz="360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C8EBF2B-4921-41D0-9521-8C654025C521}"/>
              </a:ext>
            </a:extLst>
          </p:cNvPr>
          <p:cNvGrpSpPr/>
          <p:nvPr/>
        </p:nvGrpSpPr>
        <p:grpSpPr>
          <a:xfrm>
            <a:off x="2024743" y="6122766"/>
            <a:ext cx="8196943" cy="749245"/>
            <a:chOff x="1406768" y="6217362"/>
            <a:chExt cx="7628801" cy="743019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C3643BBD-61CC-4314-ABE0-0DC3976E613E}"/>
                </a:ext>
              </a:extLst>
            </p:cNvPr>
            <p:cNvCxnSpPr/>
            <p:nvPr/>
          </p:nvCxnSpPr>
          <p:spPr>
            <a:xfrm>
              <a:off x="1674055" y="6358039"/>
              <a:ext cx="602097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BB2E312-CC88-403E-AA7C-02C54D231E5F}"/>
                </a:ext>
              </a:extLst>
            </p:cNvPr>
            <p:cNvGrpSpPr/>
            <p:nvPr/>
          </p:nvGrpSpPr>
          <p:grpSpPr>
            <a:xfrm>
              <a:off x="1406768" y="6217362"/>
              <a:ext cx="520505" cy="729509"/>
              <a:chOff x="1406768" y="6217362"/>
              <a:chExt cx="520505" cy="729509"/>
            </a:xfrm>
          </p:grpSpPr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0A31B4A5-AD88-4AC1-8EE8-826774315611}"/>
                  </a:ext>
                </a:extLst>
              </p:cNvPr>
              <p:cNvCxnSpPr/>
              <p:nvPr/>
            </p:nvCxnSpPr>
            <p:spPr>
              <a:xfrm>
                <a:off x="1674055" y="6217362"/>
                <a:ext cx="0" cy="2813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3450833-AE3D-4B68-8EEC-13A9E819AB35}"/>
                  </a:ext>
                </a:extLst>
              </p:cNvPr>
              <p:cNvSpPr txBox="1"/>
              <p:nvPr/>
            </p:nvSpPr>
            <p:spPr>
              <a:xfrm>
                <a:off x="1406768" y="6485206"/>
                <a:ext cx="5205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0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7411020-2C82-434A-8C59-5E860C626A52}"/>
                </a:ext>
              </a:extLst>
            </p:cNvPr>
            <p:cNvGrpSpPr/>
            <p:nvPr/>
          </p:nvGrpSpPr>
          <p:grpSpPr>
            <a:xfrm>
              <a:off x="7258929" y="6229085"/>
              <a:ext cx="839371" cy="731296"/>
              <a:chOff x="7258929" y="6229085"/>
              <a:chExt cx="839371" cy="731296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49C19A75-884B-4709-B69F-2F7D710C1D3A}"/>
                  </a:ext>
                </a:extLst>
              </p:cNvPr>
              <p:cNvCxnSpPr/>
              <p:nvPr/>
            </p:nvCxnSpPr>
            <p:spPr>
              <a:xfrm>
                <a:off x="7678615" y="6229085"/>
                <a:ext cx="0" cy="2813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277E84D-B953-4680-BE36-9FB417F1C3C5}"/>
                  </a:ext>
                </a:extLst>
              </p:cNvPr>
              <p:cNvSpPr txBox="1"/>
              <p:nvPr/>
            </p:nvSpPr>
            <p:spPr>
              <a:xfrm>
                <a:off x="7258929" y="6498716"/>
                <a:ext cx="839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100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669D080A-436D-499E-905F-C296D16B1F6E}"/>
                </a:ext>
              </a:extLst>
            </p:cNvPr>
            <p:cNvGrpSpPr/>
            <p:nvPr/>
          </p:nvGrpSpPr>
          <p:grpSpPr>
            <a:xfrm>
              <a:off x="4409047" y="6230872"/>
              <a:ext cx="520505" cy="729509"/>
              <a:chOff x="1406768" y="6217362"/>
              <a:chExt cx="520505" cy="729509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FE4DB679-7E1D-44DF-9977-628CB90DD6AE}"/>
                  </a:ext>
                </a:extLst>
              </p:cNvPr>
              <p:cNvCxnSpPr/>
              <p:nvPr/>
            </p:nvCxnSpPr>
            <p:spPr>
              <a:xfrm>
                <a:off x="1674055" y="6217362"/>
                <a:ext cx="0" cy="2813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747C113-B425-4F36-8A4A-5ACF08E0D3A0}"/>
                  </a:ext>
                </a:extLst>
              </p:cNvPr>
              <p:cNvSpPr txBox="1"/>
              <p:nvPr/>
            </p:nvSpPr>
            <p:spPr>
              <a:xfrm>
                <a:off x="1406768" y="6485206"/>
                <a:ext cx="5205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50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3D6109D7-4036-4C8B-9800-2539CF2C7A74}"/>
                </a:ext>
              </a:extLst>
            </p:cNvPr>
            <p:cNvGrpSpPr/>
            <p:nvPr/>
          </p:nvGrpSpPr>
          <p:grpSpPr>
            <a:xfrm>
              <a:off x="2984106" y="6229085"/>
              <a:ext cx="520505" cy="729509"/>
              <a:chOff x="1406768" y="6217362"/>
              <a:chExt cx="520505" cy="729509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1BC05E40-9512-4534-A074-9AA3D62BB0EA}"/>
                  </a:ext>
                </a:extLst>
              </p:cNvPr>
              <p:cNvCxnSpPr/>
              <p:nvPr/>
            </p:nvCxnSpPr>
            <p:spPr>
              <a:xfrm>
                <a:off x="1674055" y="6217362"/>
                <a:ext cx="0" cy="2813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F9E717D-4EF2-4BC1-95D7-9C4420D5AA0D}"/>
                  </a:ext>
                </a:extLst>
              </p:cNvPr>
              <p:cNvSpPr txBox="1"/>
              <p:nvPr/>
            </p:nvSpPr>
            <p:spPr>
              <a:xfrm>
                <a:off x="1406768" y="6485206"/>
                <a:ext cx="5205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25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CBC3C30-AE58-431E-AE5A-DCA4AE6EF51A}"/>
                </a:ext>
              </a:extLst>
            </p:cNvPr>
            <p:cNvGrpSpPr/>
            <p:nvPr/>
          </p:nvGrpSpPr>
          <p:grpSpPr>
            <a:xfrm>
              <a:off x="5876194" y="6229085"/>
              <a:ext cx="520505" cy="729509"/>
              <a:chOff x="1406768" y="6217362"/>
              <a:chExt cx="520505" cy="729509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D939AD19-C8AF-41FB-A476-53282F0AD2DD}"/>
                  </a:ext>
                </a:extLst>
              </p:cNvPr>
              <p:cNvCxnSpPr/>
              <p:nvPr/>
            </p:nvCxnSpPr>
            <p:spPr>
              <a:xfrm>
                <a:off x="1674055" y="6217362"/>
                <a:ext cx="0" cy="2813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AAAD7C3-6B3D-476D-999E-A5220E1BD050}"/>
                  </a:ext>
                </a:extLst>
              </p:cNvPr>
              <p:cNvSpPr txBox="1"/>
              <p:nvPr/>
            </p:nvSpPr>
            <p:spPr>
              <a:xfrm>
                <a:off x="1406768" y="6485206"/>
                <a:ext cx="5205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75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EFF8515-D9AA-42DA-9C70-C0AC5BC817AE}"/>
                </a:ext>
              </a:extLst>
            </p:cNvPr>
            <p:cNvSpPr txBox="1"/>
            <p:nvPr/>
          </p:nvSpPr>
          <p:spPr>
            <a:xfrm>
              <a:off x="7931832" y="6482860"/>
              <a:ext cx="11037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metres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4904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800E0BC5-0182-456A-A874-7B6A6E1AD0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00851"/>
          </a:xfrm>
          <a:prstGeom prst="rect">
            <a:avLst/>
          </a:prstGeom>
        </p:spPr>
      </p:pic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BCC858D6-C6EB-4C63-93F5-CFA17D3CB35A}"/>
              </a:ext>
            </a:extLst>
          </p:cNvPr>
          <p:cNvSpPr/>
          <p:nvPr/>
        </p:nvSpPr>
        <p:spPr>
          <a:xfrm>
            <a:off x="6396699" y="640638"/>
            <a:ext cx="5549451" cy="2423886"/>
          </a:xfrm>
          <a:prstGeom prst="wedgeRoundRectCallout">
            <a:avLst>
              <a:gd name="adj1" fmla="val -76622"/>
              <a:gd name="adj2" fmla="val 4737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chemeClr val="tx1"/>
                </a:solidFill>
              </a:rPr>
              <a:t>Estimate the radius of the part circle.</a:t>
            </a:r>
            <a:endParaRPr lang="en-NZ" sz="360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1BCED81-09A9-44A6-8F2A-A72214BBB212}"/>
              </a:ext>
            </a:extLst>
          </p:cNvPr>
          <p:cNvSpPr/>
          <p:nvPr/>
        </p:nvSpPr>
        <p:spPr>
          <a:xfrm>
            <a:off x="1161343" y="1175953"/>
            <a:ext cx="4698839" cy="4563451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61DD873-725E-421E-95FB-7FDCBA8F8A44}"/>
              </a:ext>
            </a:extLst>
          </p:cNvPr>
          <p:cNvGrpSpPr/>
          <p:nvPr/>
        </p:nvGrpSpPr>
        <p:grpSpPr>
          <a:xfrm>
            <a:off x="2024743" y="6122766"/>
            <a:ext cx="8196943" cy="749245"/>
            <a:chOff x="1406768" y="6217362"/>
            <a:chExt cx="7628801" cy="743019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93A0ADF-C90E-4AE1-B009-ECD2E41F4833}"/>
                </a:ext>
              </a:extLst>
            </p:cNvPr>
            <p:cNvCxnSpPr/>
            <p:nvPr/>
          </p:nvCxnSpPr>
          <p:spPr>
            <a:xfrm>
              <a:off x="1674055" y="6358039"/>
              <a:ext cx="602097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9BDD2C05-9FBB-42D7-8366-D7F73B6A467B}"/>
                </a:ext>
              </a:extLst>
            </p:cNvPr>
            <p:cNvGrpSpPr/>
            <p:nvPr/>
          </p:nvGrpSpPr>
          <p:grpSpPr>
            <a:xfrm>
              <a:off x="1406768" y="6217362"/>
              <a:ext cx="520505" cy="729509"/>
              <a:chOff x="1406768" y="6217362"/>
              <a:chExt cx="520505" cy="729509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72B51BA9-32C6-44CA-BDF7-236A56189FE9}"/>
                  </a:ext>
                </a:extLst>
              </p:cNvPr>
              <p:cNvCxnSpPr/>
              <p:nvPr/>
            </p:nvCxnSpPr>
            <p:spPr>
              <a:xfrm>
                <a:off x="1674055" y="6217362"/>
                <a:ext cx="0" cy="2813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3CD706E-A0F9-470F-B6E7-24DEDD855EB3}"/>
                  </a:ext>
                </a:extLst>
              </p:cNvPr>
              <p:cNvSpPr txBox="1"/>
              <p:nvPr/>
            </p:nvSpPr>
            <p:spPr>
              <a:xfrm>
                <a:off x="1406768" y="6485206"/>
                <a:ext cx="5205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0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C37A9D3C-A884-4827-A32E-197D99DF6911}"/>
                </a:ext>
              </a:extLst>
            </p:cNvPr>
            <p:cNvGrpSpPr/>
            <p:nvPr/>
          </p:nvGrpSpPr>
          <p:grpSpPr>
            <a:xfrm>
              <a:off x="7258929" y="6229085"/>
              <a:ext cx="839371" cy="731296"/>
              <a:chOff x="7258929" y="6229085"/>
              <a:chExt cx="839371" cy="731296"/>
            </a:xfrm>
          </p:grpSpPr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DB416D1-8DA1-4318-B9A2-D004E86CFB66}"/>
                  </a:ext>
                </a:extLst>
              </p:cNvPr>
              <p:cNvCxnSpPr/>
              <p:nvPr/>
            </p:nvCxnSpPr>
            <p:spPr>
              <a:xfrm>
                <a:off x="7678615" y="6229085"/>
                <a:ext cx="0" cy="2813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42FEF7B-236E-40E3-9DBF-37685AE706A8}"/>
                  </a:ext>
                </a:extLst>
              </p:cNvPr>
              <p:cNvSpPr txBox="1"/>
              <p:nvPr/>
            </p:nvSpPr>
            <p:spPr>
              <a:xfrm>
                <a:off x="7258929" y="6498716"/>
                <a:ext cx="839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100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3F1EA7C-5360-4572-85B0-2FE69B111ED0}"/>
                </a:ext>
              </a:extLst>
            </p:cNvPr>
            <p:cNvGrpSpPr/>
            <p:nvPr/>
          </p:nvGrpSpPr>
          <p:grpSpPr>
            <a:xfrm>
              <a:off x="4409047" y="6230872"/>
              <a:ext cx="520505" cy="729509"/>
              <a:chOff x="1406768" y="6217362"/>
              <a:chExt cx="520505" cy="729509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40B7EE61-F185-45DB-98AA-523603430596}"/>
                  </a:ext>
                </a:extLst>
              </p:cNvPr>
              <p:cNvCxnSpPr/>
              <p:nvPr/>
            </p:nvCxnSpPr>
            <p:spPr>
              <a:xfrm>
                <a:off x="1674055" y="6217362"/>
                <a:ext cx="0" cy="2813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DE026F0-5369-4C9D-A4D8-37BD7C9E907D}"/>
                  </a:ext>
                </a:extLst>
              </p:cNvPr>
              <p:cNvSpPr txBox="1"/>
              <p:nvPr/>
            </p:nvSpPr>
            <p:spPr>
              <a:xfrm>
                <a:off x="1406768" y="6485206"/>
                <a:ext cx="5205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50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5EEFE66-3966-412D-80F5-26D7E79F5E3B}"/>
                </a:ext>
              </a:extLst>
            </p:cNvPr>
            <p:cNvGrpSpPr/>
            <p:nvPr/>
          </p:nvGrpSpPr>
          <p:grpSpPr>
            <a:xfrm>
              <a:off x="2984106" y="6229085"/>
              <a:ext cx="520505" cy="729509"/>
              <a:chOff x="1406768" y="6217362"/>
              <a:chExt cx="520505" cy="729509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34E9B92B-316B-415C-AD22-590C5EBDF7E3}"/>
                  </a:ext>
                </a:extLst>
              </p:cNvPr>
              <p:cNvCxnSpPr/>
              <p:nvPr/>
            </p:nvCxnSpPr>
            <p:spPr>
              <a:xfrm>
                <a:off x="1674055" y="6217362"/>
                <a:ext cx="0" cy="2813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171FAF8-786A-492C-816F-D83DC67B20B9}"/>
                  </a:ext>
                </a:extLst>
              </p:cNvPr>
              <p:cNvSpPr txBox="1"/>
              <p:nvPr/>
            </p:nvSpPr>
            <p:spPr>
              <a:xfrm>
                <a:off x="1406768" y="6485206"/>
                <a:ext cx="5205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25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A2B2A6EC-D16F-4362-9A21-40C7E3908898}"/>
                </a:ext>
              </a:extLst>
            </p:cNvPr>
            <p:cNvGrpSpPr/>
            <p:nvPr/>
          </p:nvGrpSpPr>
          <p:grpSpPr>
            <a:xfrm>
              <a:off x="5876194" y="6229085"/>
              <a:ext cx="520505" cy="729509"/>
              <a:chOff x="1406768" y="6217362"/>
              <a:chExt cx="520505" cy="729509"/>
            </a:xfrm>
          </p:grpSpPr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A417E7CB-4E23-4991-A19D-CCEB7AA11679}"/>
                  </a:ext>
                </a:extLst>
              </p:cNvPr>
              <p:cNvCxnSpPr/>
              <p:nvPr/>
            </p:nvCxnSpPr>
            <p:spPr>
              <a:xfrm>
                <a:off x="1674055" y="6217362"/>
                <a:ext cx="0" cy="2813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B20D30D-2A3F-40DE-AE91-1479EE44FEE9}"/>
                  </a:ext>
                </a:extLst>
              </p:cNvPr>
              <p:cNvSpPr txBox="1"/>
              <p:nvPr/>
            </p:nvSpPr>
            <p:spPr>
              <a:xfrm>
                <a:off x="1406768" y="6485206"/>
                <a:ext cx="5205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75</a:t>
                </a:r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23FA316-CFA8-4973-A94E-08C54249CD4E}"/>
                </a:ext>
              </a:extLst>
            </p:cNvPr>
            <p:cNvSpPr txBox="1"/>
            <p:nvPr/>
          </p:nvSpPr>
          <p:spPr>
            <a:xfrm>
              <a:off x="7931832" y="6482860"/>
              <a:ext cx="11037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metres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263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54167E-6 -1.11111E-6 L -0.09752 -0.40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83" y="-2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66B45568-B6F0-400C-AF57-60C220D87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00851"/>
          </a:xfrm>
          <a:prstGeom prst="rect">
            <a:avLst/>
          </a:prstGeom>
        </p:spPr>
      </p:pic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BCC858D6-C6EB-4C63-93F5-CFA17D3CB35A}"/>
              </a:ext>
            </a:extLst>
          </p:cNvPr>
          <p:cNvSpPr/>
          <p:nvPr/>
        </p:nvSpPr>
        <p:spPr>
          <a:xfrm>
            <a:off x="6396699" y="640638"/>
            <a:ext cx="5549451" cy="2423886"/>
          </a:xfrm>
          <a:prstGeom prst="wedgeRoundRectCallout">
            <a:avLst>
              <a:gd name="adj1" fmla="val -76622"/>
              <a:gd name="adj2" fmla="val 4737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chemeClr val="tx1"/>
                </a:solidFill>
              </a:rPr>
              <a:t>Estimate the width of eight lanes. </a:t>
            </a:r>
          </a:p>
          <a:p>
            <a:pPr algn="ctr"/>
            <a:r>
              <a:rPr lang="en-NZ" sz="3600" dirty="0">
                <a:solidFill>
                  <a:schemeClr val="tx1"/>
                </a:solidFill>
              </a:rPr>
              <a:t>What is the width of a single lane?</a:t>
            </a:r>
            <a:endParaRPr lang="en-NZ" sz="3600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61DD873-725E-421E-95FB-7FDCBA8F8A44}"/>
              </a:ext>
            </a:extLst>
          </p:cNvPr>
          <p:cNvGrpSpPr/>
          <p:nvPr/>
        </p:nvGrpSpPr>
        <p:grpSpPr>
          <a:xfrm>
            <a:off x="2024743" y="6107001"/>
            <a:ext cx="8196943" cy="749245"/>
            <a:chOff x="1406768" y="6217362"/>
            <a:chExt cx="7628801" cy="743019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93A0ADF-C90E-4AE1-B009-ECD2E41F4833}"/>
                </a:ext>
              </a:extLst>
            </p:cNvPr>
            <p:cNvCxnSpPr/>
            <p:nvPr/>
          </p:nvCxnSpPr>
          <p:spPr>
            <a:xfrm>
              <a:off x="1674055" y="6358039"/>
              <a:ext cx="602097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9BDD2C05-9FBB-42D7-8366-D7F73B6A467B}"/>
                </a:ext>
              </a:extLst>
            </p:cNvPr>
            <p:cNvGrpSpPr/>
            <p:nvPr/>
          </p:nvGrpSpPr>
          <p:grpSpPr>
            <a:xfrm>
              <a:off x="1406768" y="6217362"/>
              <a:ext cx="520505" cy="729509"/>
              <a:chOff x="1406768" y="6217362"/>
              <a:chExt cx="520505" cy="729509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72B51BA9-32C6-44CA-BDF7-236A56189FE9}"/>
                  </a:ext>
                </a:extLst>
              </p:cNvPr>
              <p:cNvCxnSpPr/>
              <p:nvPr/>
            </p:nvCxnSpPr>
            <p:spPr>
              <a:xfrm>
                <a:off x="1674055" y="6217362"/>
                <a:ext cx="0" cy="2813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3CD706E-A0F9-470F-B6E7-24DEDD855EB3}"/>
                  </a:ext>
                </a:extLst>
              </p:cNvPr>
              <p:cNvSpPr txBox="1"/>
              <p:nvPr/>
            </p:nvSpPr>
            <p:spPr>
              <a:xfrm>
                <a:off x="1406768" y="6485206"/>
                <a:ext cx="5205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0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C37A9D3C-A884-4827-A32E-197D99DF6911}"/>
                </a:ext>
              </a:extLst>
            </p:cNvPr>
            <p:cNvGrpSpPr/>
            <p:nvPr/>
          </p:nvGrpSpPr>
          <p:grpSpPr>
            <a:xfrm>
              <a:off x="7258929" y="6229085"/>
              <a:ext cx="839371" cy="731296"/>
              <a:chOff x="7258929" y="6229085"/>
              <a:chExt cx="839371" cy="731296"/>
            </a:xfrm>
          </p:grpSpPr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DB416D1-8DA1-4318-B9A2-D004E86CFB66}"/>
                  </a:ext>
                </a:extLst>
              </p:cNvPr>
              <p:cNvCxnSpPr/>
              <p:nvPr/>
            </p:nvCxnSpPr>
            <p:spPr>
              <a:xfrm>
                <a:off x="7678615" y="6229085"/>
                <a:ext cx="0" cy="2813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42FEF7B-236E-40E3-9DBF-37685AE706A8}"/>
                  </a:ext>
                </a:extLst>
              </p:cNvPr>
              <p:cNvSpPr txBox="1"/>
              <p:nvPr/>
            </p:nvSpPr>
            <p:spPr>
              <a:xfrm>
                <a:off x="7258929" y="6498716"/>
                <a:ext cx="839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100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3F1EA7C-5360-4572-85B0-2FE69B111ED0}"/>
                </a:ext>
              </a:extLst>
            </p:cNvPr>
            <p:cNvGrpSpPr/>
            <p:nvPr/>
          </p:nvGrpSpPr>
          <p:grpSpPr>
            <a:xfrm>
              <a:off x="4409047" y="6230872"/>
              <a:ext cx="520505" cy="729509"/>
              <a:chOff x="1406768" y="6217362"/>
              <a:chExt cx="520505" cy="729509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40B7EE61-F185-45DB-98AA-523603430596}"/>
                  </a:ext>
                </a:extLst>
              </p:cNvPr>
              <p:cNvCxnSpPr/>
              <p:nvPr/>
            </p:nvCxnSpPr>
            <p:spPr>
              <a:xfrm>
                <a:off x="1674055" y="6217362"/>
                <a:ext cx="0" cy="2813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DE026F0-5369-4C9D-A4D8-37BD7C9E907D}"/>
                  </a:ext>
                </a:extLst>
              </p:cNvPr>
              <p:cNvSpPr txBox="1"/>
              <p:nvPr/>
            </p:nvSpPr>
            <p:spPr>
              <a:xfrm>
                <a:off x="1406768" y="6485206"/>
                <a:ext cx="5205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50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5EEFE66-3966-412D-80F5-26D7E79F5E3B}"/>
                </a:ext>
              </a:extLst>
            </p:cNvPr>
            <p:cNvGrpSpPr/>
            <p:nvPr/>
          </p:nvGrpSpPr>
          <p:grpSpPr>
            <a:xfrm>
              <a:off x="2984106" y="6229085"/>
              <a:ext cx="520505" cy="729509"/>
              <a:chOff x="1406768" y="6217362"/>
              <a:chExt cx="520505" cy="729509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34E9B92B-316B-415C-AD22-590C5EBDF7E3}"/>
                  </a:ext>
                </a:extLst>
              </p:cNvPr>
              <p:cNvCxnSpPr/>
              <p:nvPr/>
            </p:nvCxnSpPr>
            <p:spPr>
              <a:xfrm>
                <a:off x="1674055" y="6217362"/>
                <a:ext cx="0" cy="2813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171FAF8-786A-492C-816F-D83DC67B20B9}"/>
                  </a:ext>
                </a:extLst>
              </p:cNvPr>
              <p:cNvSpPr txBox="1"/>
              <p:nvPr/>
            </p:nvSpPr>
            <p:spPr>
              <a:xfrm>
                <a:off x="1406768" y="6485206"/>
                <a:ext cx="5205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25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A2B2A6EC-D16F-4362-9A21-40C7E3908898}"/>
                </a:ext>
              </a:extLst>
            </p:cNvPr>
            <p:cNvGrpSpPr/>
            <p:nvPr/>
          </p:nvGrpSpPr>
          <p:grpSpPr>
            <a:xfrm>
              <a:off x="5876194" y="6229085"/>
              <a:ext cx="520505" cy="729509"/>
              <a:chOff x="1406768" y="6217362"/>
              <a:chExt cx="520505" cy="729509"/>
            </a:xfrm>
          </p:grpSpPr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A417E7CB-4E23-4991-A19D-CCEB7AA11679}"/>
                  </a:ext>
                </a:extLst>
              </p:cNvPr>
              <p:cNvCxnSpPr/>
              <p:nvPr/>
            </p:nvCxnSpPr>
            <p:spPr>
              <a:xfrm>
                <a:off x="1674055" y="6217362"/>
                <a:ext cx="0" cy="2813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B20D30D-2A3F-40DE-AE91-1479EE44FEE9}"/>
                  </a:ext>
                </a:extLst>
              </p:cNvPr>
              <p:cNvSpPr txBox="1"/>
              <p:nvPr/>
            </p:nvSpPr>
            <p:spPr>
              <a:xfrm>
                <a:off x="1406768" y="6485206"/>
                <a:ext cx="5205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75</a:t>
                </a:r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23FA316-CFA8-4973-A94E-08C54249CD4E}"/>
                </a:ext>
              </a:extLst>
            </p:cNvPr>
            <p:cNvSpPr txBox="1"/>
            <p:nvPr/>
          </p:nvSpPr>
          <p:spPr>
            <a:xfrm>
              <a:off x="7931832" y="6482860"/>
              <a:ext cx="11037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metres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84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54167E-6 -1.11111E-6 L -0.09752 -0.40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83" y="-2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801BA9B9-B851-4F19-8DD0-38D5120617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00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288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109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16</cp:revision>
  <dcterms:created xsi:type="dcterms:W3CDTF">2019-03-20T00:35:04Z</dcterms:created>
  <dcterms:modified xsi:type="dcterms:W3CDTF">2019-03-21T22:21:03Z</dcterms:modified>
</cp:coreProperties>
</file>