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60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65044" y="726973"/>
            <a:ext cx="596331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6369"/>
            <a:ext cx="10685640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6369"/>
            <a:ext cx="10685640" cy="7553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65044" y="726973"/>
            <a:ext cx="596331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2408872"/>
            <a:ext cx="9631045" cy="435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8353" cy="7566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40852" y="1431044"/>
            <a:ext cx="6760845" cy="597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50" spc="-65" dirty="0">
                <a:latin typeface="Trebuchet MS"/>
                <a:cs typeface="Trebuchet MS"/>
              </a:rPr>
              <a:t>He</a:t>
            </a:r>
            <a:r>
              <a:rPr sz="3750" spc="-325" dirty="0">
                <a:latin typeface="Trebuchet MS"/>
                <a:cs typeface="Trebuchet MS"/>
              </a:rPr>
              <a:t> </a:t>
            </a:r>
            <a:r>
              <a:rPr sz="3750" spc="-60" dirty="0">
                <a:latin typeface="Trebuchet MS"/>
                <a:cs typeface="Trebuchet MS"/>
              </a:rPr>
              <a:t>Whakaaturanga</a:t>
            </a:r>
            <a:r>
              <a:rPr sz="3750" spc="-325" dirty="0">
                <a:latin typeface="Trebuchet MS"/>
                <a:cs typeface="Trebuchet MS"/>
              </a:rPr>
              <a:t> </a:t>
            </a:r>
            <a:r>
              <a:rPr sz="3750" spc="-80" dirty="0">
                <a:latin typeface="Trebuchet MS"/>
                <a:cs typeface="Trebuchet MS"/>
              </a:rPr>
              <a:t>mā</a:t>
            </a:r>
            <a:r>
              <a:rPr sz="3750" spc="-305" dirty="0">
                <a:latin typeface="Trebuchet MS"/>
                <a:cs typeface="Trebuchet MS"/>
              </a:rPr>
              <a:t> </a:t>
            </a:r>
            <a:r>
              <a:rPr sz="3750" spc="-135" dirty="0">
                <a:latin typeface="Trebuchet MS"/>
                <a:cs typeface="Trebuchet MS"/>
              </a:rPr>
              <a:t>te</a:t>
            </a:r>
            <a:r>
              <a:rPr sz="3750" spc="-325" dirty="0">
                <a:latin typeface="Trebuchet MS"/>
                <a:cs typeface="Trebuchet MS"/>
              </a:rPr>
              <a:t> </a:t>
            </a:r>
            <a:r>
              <a:rPr sz="3750" spc="-15" dirty="0">
                <a:latin typeface="Trebuchet MS"/>
                <a:cs typeface="Trebuchet MS"/>
              </a:rPr>
              <a:t>Pouako</a:t>
            </a:r>
            <a:endParaRPr sz="3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0735" y="2559164"/>
            <a:ext cx="4257675" cy="8851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600" b="1" spc="-395" dirty="0">
                <a:latin typeface="Trebuchet MS"/>
                <a:cs typeface="Trebuchet MS"/>
              </a:rPr>
              <a:t>Te</a:t>
            </a:r>
            <a:r>
              <a:rPr sz="5600" b="1" spc="-525" dirty="0">
                <a:latin typeface="Trebuchet MS"/>
                <a:cs typeface="Trebuchet MS"/>
              </a:rPr>
              <a:t> </a:t>
            </a:r>
            <a:r>
              <a:rPr sz="5600" b="1" spc="-125" dirty="0">
                <a:latin typeface="Trebuchet MS"/>
                <a:cs typeface="Trebuchet MS"/>
              </a:rPr>
              <a:t>Ōwehenga</a:t>
            </a:r>
            <a:endParaRPr sz="5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60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/>
          <p:nvPr/>
        </p:nvSpPr>
        <p:spPr>
          <a:xfrm>
            <a:off x="1476055" y="1745488"/>
            <a:ext cx="80747" cy="206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5855" y="1523860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340" y="1824570"/>
            <a:ext cx="218464" cy="22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4361" y="1563649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5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9152" y="156364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5855" y="164793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5855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4177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4177" y="2111959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1604" y="1761685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5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8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3315" y="179539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3374" y="1824570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59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7667" y="1516881"/>
            <a:ext cx="246268" cy="117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80356" y="1754168"/>
            <a:ext cx="80937" cy="223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4378" y="1745488"/>
            <a:ext cx="80747" cy="206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4177" y="1523860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70660" y="1824570"/>
            <a:ext cx="218464" cy="22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12683" y="1563649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4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17472" y="156364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4177" y="164793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24177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72500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72500" y="2111959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09924" y="1761685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4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8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71637" y="179539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01694" y="1824570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65992" y="1516881"/>
            <a:ext cx="246265" cy="11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28678" y="1754168"/>
            <a:ext cx="80937" cy="2231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72500" y="1523860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EE2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72700" y="1765426"/>
            <a:ext cx="80747" cy="206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18983" y="1824570"/>
            <a:ext cx="218464" cy="2226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61005" y="1563649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4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65794" y="156364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72500" y="164793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72500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20823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823" y="2111959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58247" y="1761685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4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71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19960" y="179539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50017" y="1824570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14314" y="1516881"/>
            <a:ext cx="246265" cy="11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6988" y="1754168"/>
            <a:ext cx="80937" cy="223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44500" y="2366479"/>
            <a:ext cx="9772650" cy="447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marR="547370" indent="-359410">
              <a:lnSpc>
                <a:spcPct val="100000"/>
              </a:lnSpc>
              <a:spcBef>
                <a:spcPts val="100"/>
              </a:spcBef>
              <a:buChar char="•"/>
              <a:tabLst>
                <a:tab pos="372110" algn="l"/>
                <a:tab pos="372745" algn="l"/>
              </a:tabLst>
            </a:pPr>
            <a:r>
              <a:rPr sz="2400" dirty="0">
                <a:latin typeface="Arial"/>
                <a:cs typeface="Arial"/>
              </a:rPr>
              <a:t>Ina </a:t>
            </a:r>
            <a:r>
              <a:rPr sz="2400" spc="-5" dirty="0">
                <a:latin typeface="Arial"/>
                <a:cs typeface="Arial"/>
              </a:rPr>
              <a:t>whakareatia </a:t>
            </a:r>
            <a:r>
              <a:rPr sz="2400" dirty="0">
                <a:latin typeface="Arial"/>
                <a:cs typeface="Arial"/>
              </a:rPr>
              <a:t>te maha o </a:t>
            </a:r>
            <a:r>
              <a:rPr sz="2400" spc="-5" dirty="0">
                <a:latin typeface="Arial"/>
                <a:cs typeface="Arial"/>
              </a:rPr>
              <a:t>ngā poraka whero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2, </a:t>
            </a:r>
            <a:r>
              <a:rPr sz="2400" dirty="0">
                <a:latin typeface="Arial"/>
                <a:cs typeface="Arial"/>
              </a:rPr>
              <a:t>ka </a:t>
            </a:r>
            <a:r>
              <a:rPr sz="2400" spc="-5" dirty="0">
                <a:latin typeface="Arial"/>
                <a:cs typeface="Arial"/>
              </a:rPr>
              <a:t>hua </a:t>
            </a:r>
            <a:r>
              <a:rPr sz="2400" dirty="0">
                <a:latin typeface="Arial"/>
                <a:cs typeface="Arial"/>
              </a:rPr>
              <a:t>ko te  maha o </a:t>
            </a:r>
            <a:r>
              <a:rPr sz="2400" spc="-5" dirty="0">
                <a:latin typeface="Arial"/>
                <a:cs typeface="Arial"/>
              </a:rPr>
              <a:t>ngā poraka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kōwhai.</a:t>
            </a:r>
            <a:endParaRPr sz="2400">
              <a:latin typeface="Arial"/>
              <a:cs typeface="Arial"/>
            </a:endParaRPr>
          </a:p>
          <a:p>
            <a:pPr marL="372110" marR="5080" indent="-359410">
              <a:lnSpc>
                <a:spcPct val="100000"/>
              </a:lnSpc>
              <a:spcBef>
                <a:spcPts val="850"/>
              </a:spcBef>
              <a:buChar char="•"/>
              <a:tabLst>
                <a:tab pos="372110" algn="l"/>
                <a:tab pos="372745" algn="l"/>
              </a:tabLst>
            </a:pPr>
            <a:r>
              <a:rPr sz="2400" dirty="0">
                <a:latin typeface="Arial"/>
                <a:cs typeface="Arial"/>
              </a:rPr>
              <a:t>Ina </a:t>
            </a:r>
            <a:r>
              <a:rPr sz="2400" spc="-5" dirty="0">
                <a:latin typeface="Arial"/>
                <a:cs typeface="Arial"/>
              </a:rPr>
              <a:t>hauruatia </a:t>
            </a:r>
            <a:r>
              <a:rPr sz="2400" dirty="0">
                <a:latin typeface="Arial"/>
                <a:cs typeface="Arial"/>
              </a:rPr>
              <a:t>te maha o </a:t>
            </a:r>
            <a:r>
              <a:rPr sz="2400" spc="-5" dirty="0">
                <a:latin typeface="Arial"/>
                <a:cs typeface="Arial"/>
              </a:rPr>
              <a:t>ngā poraka </a:t>
            </a:r>
            <a:r>
              <a:rPr sz="2400" dirty="0">
                <a:latin typeface="Arial"/>
                <a:cs typeface="Arial"/>
              </a:rPr>
              <a:t>kōwhai, ka </a:t>
            </a:r>
            <a:r>
              <a:rPr sz="2400" spc="-5" dirty="0">
                <a:latin typeface="Arial"/>
                <a:cs typeface="Arial"/>
              </a:rPr>
              <a:t>hua </a:t>
            </a:r>
            <a:r>
              <a:rPr sz="2400" dirty="0">
                <a:latin typeface="Arial"/>
                <a:cs typeface="Arial"/>
              </a:rPr>
              <a:t>ko te maha o </a:t>
            </a:r>
            <a:r>
              <a:rPr sz="2400" spc="-5" dirty="0">
                <a:latin typeface="Arial"/>
                <a:cs typeface="Arial"/>
              </a:rPr>
              <a:t>ngā  poraka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whero.</a:t>
            </a:r>
            <a:endParaRPr sz="2400">
              <a:latin typeface="Arial"/>
              <a:cs typeface="Arial"/>
            </a:endParaRPr>
          </a:p>
          <a:p>
            <a:pPr marL="514350">
              <a:lnSpc>
                <a:spcPct val="100000"/>
              </a:lnSpc>
              <a:spcBef>
                <a:spcPts val="1345"/>
              </a:spcBef>
              <a:tabLst>
                <a:tab pos="2773680" algn="l"/>
              </a:tabLst>
            </a:pPr>
            <a:r>
              <a:rPr sz="2550" spc="-140" dirty="0">
                <a:latin typeface="Trebuchet MS"/>
                <a:cs typeface="Trebuchet MS"/>
              </a:rPr>
              <a:t>poraka</a:t>
            </a:r>
            <a:r>
              <a:rPr sz="2550" spc="-125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kōwhai	</a:t>
            </a:r>
            <a:r>
              <a:rPr sz="2550" spc="-140" dirty="0">
                <a:latin typeface="Trebuchet MS"/>
                <a:cs typeface="Trebuchet MS"/>
              </a:rPr>
              <a:t>poraka</a:t>
            </a:r>
            <a:r>
              <a:rPr sz="2550" spc="-130" dirty="0">
                <a:latin typeface="Trebuchet MS"/>
                <a:cs typeface="Trebuchet MS"/>
              </a:rPr>
              <a:t> </a:t>
            </a:r>
            <a:r>
              <a:rPr sz="2550" spc="-195" dirty="0">
                <a:latin typeface="Trebuchet MS"/>
                <a:cs typeface="Trebuchet MS"/>
              </a:rPr>
              <a:t>whero</a:t>
            </a:r>
            <a:endParaRPr sz="2550">
              <a:latin typeface="Trebuchet MS"/>
              <a:cs typeface="Trebuchet MS"/>
            </a:endParaRPr>
          </a:p>
          <a:p>
            <a:pPr marL="1353820">
              <a:lnSpc>
                <a:spcPct val="100000"/>
              </a:lnSpc>
              <a:spcBef>
                <a:spcPts val="1914"/>
              </a:spcBef>
              <a:tabLst>
                <a:tab pos="3550285" algn="l"/>
              </a:tabLst>
            </a:pPr>
            <a:r>
              <a:rPr sz="2550" spc="75" dirty="0">
                <a:latin typeface="Trebuchet MS"/>
                <a:cs typeface="Trebuchet MS"/>
              </a:rPr>
              <a:t>2	1</a:t>
            </a:r>
            <a:endParaRPr sz="2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372110" marR="328295" indent="-359410">
              <a:lnSpc>
                <a:spcPct val="100000"/>
              </a:lnSpc>
              <a:buChar char="•"/>
              <a:tabLst>
                <a:tab pos="372110" algn="l"/>
                <a:tab pos="372745" algn="l"/>
              </a:tabLst>
            </a:pPr>
            <a:r>
              <a:rPr sz="2400" spc="-5" dirty="0">
                <a:latin typeface="Arial"/>
                <a:cs typeface="Arial"/>
              </a:rPr>
              <a:t>Nō </a:t>
            </a:r>
            <a:r>
              <a:rPr sz="2400" dirty="0">
                <a:latin typeface="Arial"/>
                <a:cs typeface="Arial"/>
              </a:rPr>
              <a:t>reira, ka kīia ko te 2 ki te 1 te </a:t>
            </a:r>
            <a:r>
              <a:rPr sz="2400" spc="-5" dirty="0">
                <a:solidFill>
                  <a:srgbClr val="808285"/>
                </a:solidFill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ngā poraka </a:t>
            </a:r>
            <a:r>
              <a:rPr sz="2400" dirty="0">
                <a:latin typeface="Arial"/>
                <a:cs typeface="Arial"/>
              </a:rPr>
              <a:t>kōwhai ki  </a:t>
            </a:r>
            <a:r>
              <a:rPr sz="2400" spc="-5" dirty="0">
                <a:latin typeface="Arial"/>
                <a:cs typeface="Arial"/>
              </a:rPr>
              <a:t>ngā poraka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whero.</a:t>
            </a:r>
            <a:endParaRPr sz="24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850"/>
              </a:spcBef>
              <a:buChar char="•"/>
              <a:tabLst>
                <a:tab pos="372110" algn="l"/>
                <a:tab pos="372745" algn="l"/>
              </a:tabLst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2:1 </a:t>
            </a:r>
            <a:r>
              <a:rPr sz="2400" dirty="0">
                <a:latin typeface="Arial"/>
                <a:cs typeface="Arial"/>
              </a:rPr>
              <a:t>te tuhinga </a:t>
            </a:r>
            <a:r>
              <a:rPr sz="2400" spc="-5" dirty="0">
                <a:latin typeface="Arial"/>
                <a:cs typeface="Arial"/>
              </a:rPr>
              <a:t>poto </a:t>
            </a:r>
            <a:r>
              <a:rPr sz="2400" dirty="0">
                <a:latin typeface="Arial"/>
                <a:cs typeface="Arial"/>
              </a:rPr>
              <a:t>o tēnei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ōwehenga.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007271" y="4068013"/>
            <a:ext cx="0" cy="1333500"/>
          </a:xfrm>
          <a:custGeom>
            <a:avLst/>
            <a:gdLst/>
            <a:ahLst/>
            <a:cxnLst/>
            <a:rect l="l" t="t" r="r" b="b"/>
            <a:pathLst>
              <a:path h="1333500">
                <a:moveTo>
                  <a:pt x="0" y="0"/>
                </a:moveTo>
                <a:lnTo>
                  <a:pt x="0" y="1332953"/>
                </a:lnTo>
              </a:path>
            </a:pathLst>
          </a:custGeom>
          <a:ln w="27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6225" y="4597653"/>
            <a:ext cx="4322445" cy="0"/>
          </a:xfrm>
          <a:custGeom>
            <a:avLst/>
            <a:gdLst/>
            <a:ahLst/>
            <a:cxnLst/>
            <a:rect l="l" t="t" r="r" b="b"/>
            <a:pathLst>
              <a:path w="4322445">
                <a:moveTo>
                  <a:pt x="0" y="0"/>
                </a:moveTo>
                <a:lnTo>
                  <a:pt x="4322089" y="0"/>
                </a:lnTo>
              </a:path>
            </a:pathLst>
          </a:custGeom>
          <a:ln w="27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64038" y="726960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35" dirty="0">
                <a:latin typeface="Arial"/>
                <a:cs typeface="Arial"/>
              </a:rPr>
              <a:t>Te</a:t>
            </a:r>
            <a:r>
              <a:rPr sz="3600" b="1" spc="-9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Ōwehenga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366479"/>
            <a:ext cx="94951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ki tōu </a:t>
            </a:r>
            <a:r>
              <a:rPr sz="2400" spc="-5" dirty="0">
                <a:latin typeface="Arial"/>
                <a:cs typeface="Arial"/>
              </a:rPr>
              <a:t>whakaaro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poraka whero </a:t>
            </a:r>
            <a:r>
              <a:rPr sz="2400" dirty="0">
                <a:latin typeface="Arial"/>
                <a:cs typeface="Arial"/>
              </a:rPr>
              <a:t>ki </a:t>
            </a:r>
            <a:r>
              <a:rPr sz="2400" spc="-5" dirty="0">
                <a:latin typeface="Arial"/>
                <a:cs typeface="Arial"/>
              </a:rPr>
              <a:t>ngā poraka  </a:t>
            </a:r>
            <a:r>
              <a:rPr sz="2400" dirty="0">
                <a:latin typeface="Arial"/>
                <a:cs typeface="Arial"/>
              </a:rPr>
              <a:t>kōwhai.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5260" y="1745488"/>
            <a:ext cx="80746" cy="206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056" y="1523860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1541" y="1824570"/>
            <a:ext cx="218464" cy="22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3561" y="1563649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5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8352" y="156364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5053" y="164793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5056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3378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3378" y="2111959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0805" y="1761685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5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8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2515" y="179539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2575" y="1824570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59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6867" y="1516881"/>
            <a:ext cx="246272" cy="117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9549" y="1754168"/>
            <a:ext cx="80937" cy="223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53576" y="1745488"/>
            <a:ext cx="80747" cy="206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3378" y="1523860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9863" y="1824570"/>
            <a:ext cx="218464" cy="22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41881" y="1563649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4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46675" y="156364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3376" y="164793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3378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01698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01698" y="2111959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39127" y="1761685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5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8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00835" y="179539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30897" y="1824570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59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5190" y="1516881"/>
            <a:ext cx="246265" cy="11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57877" y="1754168"/>
            <a:ext cx="80937" cy="223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1698" y="1523860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EE2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01911" y="1765426"/>
            <a:ext cx="80735" cy="206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48181" y="1824570"/>
            <a:ext cx="218464" cy="2226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90204" y="1563649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4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94992" y="156364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1698" y="164793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1698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50021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50021" y="2111959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87445" y="1761685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4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71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49158" y="179539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79215" y="1824570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43512" y="1516881"/>
            <a:ext cx="246278" cy="117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06199" y="1754168"/>
            <a:ext cx="80937" cy="223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60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2366479"/>
            <a:ext cx="949515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ki tōu </a:t>
            </a:r>
            <a:r>
              <a:rPr sz="2400" spc="-5" dirty="0">
                <a:latin typeface="Arial"/>
                <a:cs typeface="Arial"/>
              </a:rPr>
              <a:t>whakaaro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poraka whero </a:t>
            </a:r>
            <a:r>
              <a:rPr sz="2400" dirty="0">
                <a:latin typeface="Arial"/>
                <a:cs typeface="Arial"/>
              </a:rPr>
              <a:t>ki </a:t>
            </a:r>
            <a:r>
              <a:rPr sz="2400" spc="-5" dirty="0">
                <a:latin typeface="Arial"/>
                <a:cs typeface="Arial"/>
              </a:rPr>
              <a:t>ngā poraka  </a:t>
            </a:r>
            <a:r>
              <a:rPr sz="2400" dirty="0">
                <a:latin typeface="Arial"/>
                <a:cs typeface="Arial"/>
              </a:rPr>
              <a:t>kōwhai.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969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Āe rā, ko te </a:t>
            </a:r>
            <a:r>
              <a:rPr sz="2400" spc="-5" dirty="0">
                <a:latin typeface="Arial"/>
                <a:cs typeface="Arial"/>
              </a:rPr>
              <a:t>1:2 nā </a:t>
            </a:r>
            <a:r>
              <a:rPr sz="2400" dirty="0">
                <a:latin typeface="Arial"/>
                <a:cs typeface="Arial"/>
              </a:rPr>
              <a:t>te mea kotahi te </a:t>
            </a:r>
            <a:r>
              <a:rPr sz="2400" spc="-5" dirty="0">
                <a:latin typeface="Arial"/>
                <a:cs typeface="Arial"/>
              </a:rPr>
              <a:t>poraka whero, </a:t>
            </a:r>
            <a:r>
              <a:rPr sz="2400" dirty="0">
                <a:latin typeface="Arial"/>
                <a:cs typeface="Arial"/>
              </a:rPr>
              <a:t>e 2 </a:t>
            </a:r>
            <a:r>
              <a:rPr sz="2400" spc="-5" dirty="0">
                <a:latin typeface="Arial"/>
                <a:cs typeface="Arial"/>
              </a:rPr>
              <a:t>ngā poraka  </a:t>
            </a:r>
            <a:r>
              <a:rPr sz="2400" dirty="0">
                <a:latin typeface="Arial"/>
                <a:cs typeface="Arial"/>
              </a:rPr>
              <a:t>kōwhai.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5260" y="1745488"/>
            <a:ext cx="80746" cy="206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056" y="1523860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1541" y="1824570"/>
            <a:ext cx="218464" cy="22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3561" y="1563649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5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8352" y="156364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5053" y="164793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5056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3378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3378" y="2111959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0805" y="1761685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5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8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2515" y="179539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2575" y="1824570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59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6867" y="1516881"/>
            <a:ext cx="246272" cy="117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9549" y="1754168"/>
            <a:ext cx="80937" cy="223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53576" y="1745488"/>
            <a:ext cx="80747" cy="206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3378" y="1523860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99863" y="1824570"/>
            <a:ext cx="218464" cy="22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41881" y="1563649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4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46675" y="156364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3376" y="164793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3378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01698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01698" y="2111959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39127" y="1761685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5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8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00835" y="179539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30897" y="1824570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59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95190" y="1516881"/>
            <a:ext cx="246265" cy="11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57877" y="1754168"/>
            <a:ext cx="80937" cy="223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01698" y="1523860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EE2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01911" y="1765426"/>
            <a:ext cx="80735" cy="206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8181" y="1824570"/>
            <a:ext cx="218464" cy="2226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90204" y="1563649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4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94992" y="156364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01698" y="164793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1698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50021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50021" y="2111959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87445" y="1761685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4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71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49158" y="179539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79215" y="1824570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43512" y="1516881"/>
            <a:ext cx="246278" cy="117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06199" y="1754168"/>
            <a:ext cx="80937" cy="223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60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488414"/>
            <a:ext cx="95973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Anei tētahi </a:t>
            </a:r>
            <a:r>
              <a:rPr sz="2400" spc="-5" dirty="0">
                <a:latin typeface="Arial"/>
                <a:cs typeface="Arial"/>
              </a:rPr>
              <a:t>anō. </a:t>
            </a:r>
            <a:r>
              <a:rPr sz="2400" dirty="0">
                <a:latin typeface="Arial"/>
                <a:cs typeface="Arial"/>
              </a:rPr>
              <a:t>E 3 </a:t>
            </a:r>
            <a:r>
              <a:rPr sz="2400" spc="-5" dirty="0">
                <a:latin typeface="Arial"/>
                <a:cs typeface="Arial"/>
              </a:rPr>
              <a:t>whakareatanga </a:t>
            </a:r>
            <a:r>
              <a:rPr sz="2400" dirty="0">
                <a:latin typeface="Arial"/>
                <a:cs typeface="Arial"/>
              </a:rPr>
              <a:t>te maha </a:t>
            </a:r>
            <a:r>
              <a:rPr sz="2400" spc="-5" dirty="0">
                <a:latin typeface="Arial"/>
                <a:cs typeface="Arial"/>
              </a:rPr>
              <a:t>ake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ngā poraka </a:t>
            </a:r>
            <a:r>
              <a:rPr sz="2400" dirty="0">
                <a:latin typeface="Arial"/>
                <a:cs typeface="Arial"/>
              </a:rPr>
              <a:t>kākāriki  i </a:t>
            </a:r>
            <a:r>
              <a:rPr sz="2400" spc="-5" dirty="0">
                <a:latin typeface="Arial"/>
                <a:cs typeface="Arial"/>
              </a:rPr>
              <a:t>ngā poraka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kahurangi.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605" y="2533395"/>
            <a:ext cx="998219" cy="905510"/>
          </a:xfrm>
          <a:custGeom>
            <a:avLst/>
            <a:gdLst/>
            <a:ahLst/>
            <a:cxnLst/>
            <a:rect l="l" t="t" r="r" b="b"/>
            <a:pathLst>
              <a:path w="998219" h="905510">
                <a:moveTo>
                  <a:pt x="998118" y="53543"/>
                </a:moveTo>
                <a:lnTo>
                  <a:pt x="260146" y="53543"/>
                </a:lnTo>
                <a:lnTo>
                  <a:pt x="0" y="167004"/>
                </a:lnTo>
                <a:lnTo>
                  <a:pt x="0" y="904976"/>
                </a:lnTo>
                <a:lnTo>
                  <a:pt x="737971" y="904976"/>
                </a:lnTo>
                <a:lnTo>
                  <a:pt x="998118" y="791514"/>
                </a:lnTo>
                <a:lnTo>
                  <a:pt x="998118" y="53543"/>
                </a:lnTo>
                <a:close/>
              </a:path>
              <a:path w="998219" h="905510">
                <a:moveTo>
                  <a:pt x="491172" y="0"/>
                </a:moveTo>
                <a:lnTo>
                  <a:pt x="376544" y="1172"/>
                </a:lnTo>
                <a:lnTo>
                  <a:pt x="321862" y="7140"/>
                </a:lnTo>
                <a:lnTo>
                  <a:pt x="312300" y="22924"/>
                </a:lnTo>
                <a:lnTo>
                  <a:pt x="333032" y="53543"/>
                </a:lnTo>
                <a:lnTo>
                  <a:pt x="657466" y="53543"/>
                </a:lnTo>
                <a:lnTo>
                  <a:pt x="658000" y="45094"/>
                </a:lnTo>
                <a:lnTo>
                  <a:pt x="645033" y="26552"/>
                </a:lnTo>
                <a:lnTo>
                  <a:pt x="596708" y="8119"/>
                </a:lnTo>
                <a:lnTo>
                  <a:pt x="49117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5669" y="2855658"/>
            <a:ext cx="75565" cy="278765"/>
          </a:xfrm>
          <a:custGeom>
            <a:avLst/>
            <a:gdLst/>
            <a:ahLst/>
            <a:cxnLst/>
            <a:rect l="l" t="t" r="r" b="b"/>
            <a:pathLst>
              <a:path w="75565" h="278764">
                <a:moveTo>
                  <a:pt x="22009" y="0"/>
                </a:moveTo>
                <a:lnTo>
                  <a:pt x="46211" y="148578"/>
                </a:lnTo>
                <a:lnTo>
                  <a:pt x="51985" y="225558"/>
                </a:lnTo>
                <a:lnTo>
                  <a:pt x="37269" y="255646"/>
                </a:lnTo>
                <a:lnTo>
                  <a:pt x="0" y="263550"/>
                </a:lnTo>
                <a:lnTo>
                  <a:pt x="14871" y="278561"/>
                </a:lnTo>
                <a:lnTo>
                  <a:pt x="33656" y="262818"/>
                </a:lnTo>
                <a:lnTo>
                  <a:pt x="52386" y="225736"/>
                </a:lnTo>
                <a:lnTo>
                  <a:pt x="67094" y="176733"/>
                </a:lnTo>
                <a:lnTo>
                  <a:pt x="75262" y="94197"/>
                </a:lnTo>
                <a:lnTo>
                  <a:pt x="73288" y="48275"/>
                </a:lnTo>
                <a:lnTo>
                  <a:pt x="56946" y="22399"/>
                </a:lnTo>
                <a:lnTo>
                  <a:pt x="22009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2261" y="2855658"/>
            <a:ext cx="71570" cy="25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8756" y="2938132"/>
            <a:ext cx="294640" cy="300355"/>
          </a:xfrm>
          <a:custGeom>
            <a:avLst/>
            <a:gdLst/>
            <a:ahLst/>
            <a:cxnLst/>
            <a:rect l="l" t="t" r="r" b="b"/>
            <a:pathLst>
              <a:path w="294640" h="300355">
                <a:moveTo>
                  <a:pt x="62776" y="258803"/>
                </a:moveTo>
                <a:lnTo>
                  <a:pt x="74836" y="270928"/>
                </a:lnTo>
                <a:lnTo>
                  <a:pt x="121327" y="293939"/>
                </a:lnTo>
                <a:lnTo>
                  <a:pt x="166994" y="299737"/>
                </a:lnTo>
                <a:lnTo>
                  <a:pt x="209468" y="293285"/>
                </a:lnTo>
                <a:lnTo>
                  <a:pt x="246378" y="279544"/>
                </a:lnTo>
                <a:lnTo>
                  <a:pt x="253421" y="275639"/>
                </a:lnTo>
                <a:lnTo>
                  <a:pt x="136406" y="275639"/>
                </a:lnTo>
                <a:lnTo>
                  <a:pt x="62776" y="258803"/>
                </a:lnTo>
                <a:close/>
              </a:path>
              <a:path w="294640" h="300355">
                <a:moveTo>
                  <a:pt x="294028" y="250050"/>
                </a:moveTo>
                <a:lnTo>
                  <a:pt x="136406" y="275639"/>
                </a:lnTo>
                <a:lnTo>
                  <a:pt x="253421" y="275639"/>
                </a:lnTo>
                <a:lnTo>
                  <a:pt x="275355" y="263478"/>
                </a:lnTo>
                <a:lnTo>
                  <a:pt x="294028" y="250050"/>
                </a:lnTo>
                <a:close/>
              </a:path>
              <a:path w="294640" h="300355">
                <a:moveTo>
                  <a:pt x="59203" y="255210"/>
                </a:moveTo>
                <a:lnTo>
                  <a:pt x="59800" y="258122"/>
                </a:lnTo>
                <a:lnTo>
                  <a:pt x="62776" y="258803"/>
                </a:lnTo>
                <a:lnTo>
                  <a:pt x="59203" y="255210"/>
                </a:lnTo>
                <a:close/>
              </a:path>
              <a:path w="294640" h="300355">
                <a:moveTo>
                  <a:pt x="63002" y="0"/>
                </a:moveTo>
                <a:lnTo>
                  <a:pt x="46140" y="17886"/>
                </a:lnTo>
                <a:lnTo>
                  <a:pt x="15277" y="66508"/>
                </a:lnTo>
                <a:lnTo>
                  <a:pt x="0" y="138311"/>
                </a:lnTo>
                <a:lnTo>
                  <a:pt x="29893" y="225742"/>
                </a:lnTo>
                <a:lnTo>
                  <a:pt x="59203" y="255210"/>
                </a:lnTo>
                <a:lnTo>
                  <a:pt x="42552" y="174056"/>
                </a:lnTo>
                <a:lnTo>
                  <a:pt x="63002" y="0"/>
                </a:lnTo>
                <a:close/>
              </a:path>
            </a:pathLst>
          </a:custGeom>
          <a:solidFill>
            <a:srgbClr val="009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9071" y="2586951"/>
            <a:ext cx="340995" cy="738505"/>
          </a:xfrm>
          <a:custGeom>
            <a:avLst/>
            <a:gdLst/>
            <a:ahLst/>
            <a:cxnLst/>
            <a:rect l="l" t="t" r="r" b="b"/>
            <a:pathLst>
              <a:path w="340994" h="738504">
                <a:moveTo>
                  <a:pt x="0" y="0"/>
                </a:moveTo>
                <a:lnTo>
                  <a:pt x="340652" y="0"/>
                </a:lnTo>
                <a:lnTo>
                  <a:pt x="340652" y="737971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1758" y="2586951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5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1611" y="2700401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5" h="738504">
                <a:moveTo>
                  <a:pt x="737971" y="737971"/>
                </a:moveTo>
                <a:lnTo>
                  <a:pt x="0" y="737971"/>
                </a:lnTo>
                <a:lnTo>
                  <a:pt x="0" y="0"/>
                </a:lnTo>
                <a:lnTo>
                  <a:pt x="737971" y="0"/>
                </a:lnTo>
                <a:lnTo>
                  <a:pt x="737971" y="737971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605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59578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9578" y="3324911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1599" y="2853494"/>
            <a:ext cx="289560" cy="366395"/>
          </a:xfrm>
          <a:custGeom>
            <a:avLst/>
            <a:gdLst/>
            <a:ahLst/>
            <a:cxnLst/>
            <a:rect l="l" t="t" r="r" b="b"/>
            <a:pathLst>
              <a:path w="289559" h="366394">
                <a:moveTo>
                  <a:pt x="209976" y="0"/>
                </a:moveTo>
                <a:lnTo>
                  <a:pt x="138197" y="11978"/>
                </a:lnTo>
                <a:lnTo>
                  <a:pt x="10159" y="84637"/>
                </a:lnTo>
                <a:lnTo>
                  <a:pt x="0" y="261678"/>
                </a:lnTo>
                <a:lnTo>
                  <a:pt x="19847" y="347538"/>
                </a:lnTo>
                <a:lnTo>
                  <a:pt x="90614" y="366378"/>
                </a:lnTo>
                <a:lnTo>
                  <a:pt x="233209" y="342358"/>
                </a:lnTo>
                <a:lnTo>
                  <a:pt x="242483" y="328821"/>
                </a:lnTo>
                <a:lnTo>
                  <a:pt x="262632" y="294576"/>
                </a:lnTo>
                <a:lnTo>
                  <a:pt x="282147" y="249170"/>
                </a:lnTo>
                <a:lnTo>
                  <a:pt x="289521" y="202150"/>
                </a:lnTo>
                <a:lnTo>
                  <a:pt x="251687" y="59718"/>
                </a:lnTo>
                <a:lnTo>
                  <a:pt x="209976" y="0"/>
                </a:lnTo>
                <a:close/>
              </a:path>
            </a:pathLst>
          </a:custGeom>
          <a:solidFill>
            <a:srgbClr val="007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0072" y="2898876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045" y="170510"/>
                </a:moveTo>
                <a:lnTo>
                  <a:pt x="334954" y="215838"/>
                </a:lnTo>
                <a:lnTo>
                  <a:pt x="317763" y="256570"/>
                </a:lnTo>
                <a:lnTo>
                  <a:pt x="291099" y="291079"/>
                </a:lnTo>
                <a:lnTo>
                  <a:pt x="256589" y="317740"/>
                </a:lnTo>
                <a:lnTo>
                  <a:pt x="215859" y="334929"/>
                </a:lnTo>
                <a:lnTo>
                  <a:pt x="170535" y="341020"/>
                </a:lnTo>
                <a:lnTo>
                  <a:pt x="125196" y="334929"/>
                </a:lnTo>
                <a:lnTo>
                  <a:pt x="84457" y="317740"/>
                </a:lnTo>
                <a:lnTo>
                  <a:pt x="49944" y="291079"/>
                </a:lnTo>
                <a:lnTo>
                  <a:pt x="23280" y="256570"/>
                </a:lnTo>
                <a:lnTo>
                  <a:pt x="6090" y="215838"/>
                </a:lnTo>
                <a:lnTo>
                  <a:pt x="0" y="170510"/>
                </a:lnTo>
                <a:lnTo>
                  <a:pt x="6090" y="125181"/>
                </a:lnTo>
                <a:lnTo>
                  <a:pt x="23280" y="84450"/>
                </a:lnTo>
                <a:lnTo>
                  <a:pt x="49944" y="49941"/>
                </a:lnTo>
                <a:lnTo>
                  <a:pt x="84457" y="23279"/>
                </a:lnTo>
                <a:lnTo>
                  <a:pt x="125196" y="6090"/>
                </a:lnTo>
                <a:lnTo>
                  <a:pt x="170535" y="0"/>
                </a:lnTo>
                <a:lnTo>
                  <a:pt x="215859" y="6090"/>
                </a:lnTo>
                <a:lnTo>
                  <a:pt x="256589" y="23279"/>
                </a:lnTo>
                <a:lnTo>
                  <a:pt x="291099" y="49941"/>
                </a:lnTo>
                <a:lnTo>
                  <a:pt x="317763" y="84450"/>
                </a:lnTo>
                <a:lnTo>
                  <a:pt x="334954" y="125181"/>
                </a:lnTo>
                <a:lnTo>
                  <a:pt x="341045" y="170510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2" y="2938132"/>
            <a:ext cx="252729" cy="280035"/>
          </a:xfrm>
          <a:custGeom>
            <a:avLst/>
            <a:gdLst/>
            <a:ahLst/>
            <a:cxnLst/>
            <a:rect l="l" t="t" r="r" b="b"/>
            <a:pathLst>
              <a:path w="252730" h="280035">
                <a:moveTo>
                  <a:pt x="21236" y="0"/>
                </a:moveTo>
                <a:lnTo>
                  <a:pt x="0" y="178250"/>
                </a:lnTo>
                <a:lnTo>
                  <a:pt x="16986" y="263713"/>
                </a:lnTo>
                <a:lnTo>
                  <a:pt x="93854" y="279833"/>
                </a:lnTo>
                <a:lnTo>
                  <a:pt x="252261" y="25005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6452" y="2643682"/>
            <a:ext cx="313055" cy="29845"/>
          </a:xfrm>
          <a:custGeom>
            <a:avLst/>
            <a:gdLst/>
            <a:ahLst/>
            <a:cxnLst/>
            <a:rect l="l" t="t" r="r" b="b"/>
            <a:pathLst>
              <a:path w="313055" h="29844">
                <a:moveTo>
                  <a:pt x="312661" y="0"/>
                </a:moveTo>
                <a:lnTo>
                  <a:pt x="300376" y="11587"/>
                </a:lnTo>
                <a:lnTo>
                  <a:pt x="266873" y="21045"/>
                </a:lnTo>
                <a:lnTo>
                  <a:pt x="217179" y="27419"/>
                </a:lnTo>
                <a:lnTo>
                  <a:pt x="156324" y="29756"/>
                </a:lnTo>
                <a:lnTo>
                  <a:pt x="95476" y="27419"/>
                </a:lnTo>
                <a:lnTo>
                  <a:pt x="45786" y="21045"/>
                </a:lnTo>
                <a:lnTo>
                  <a:pt x="12284" y="11587"/>
                </a:lnTo>
                <a:lnTo>
                  <a:pt x="0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6452" y="2533408"/>
            <a:ext cx="313055" cy="59690"/>
          </a:xfrm>
          <a:custGeom>
            <a:avLst/>
            <a:gdLst/>
            <a:ahLst/>
            <a:cxnLst/>
            <a:rect l="l" t="t" r="r" b="b"/>
            <a:pathLst>
              <a:path w="313055" h="59689">
                <a:moveTo>
                  <a:pt x="312661" y="29756"/>
                </a:moveTo>
                <a:lnTo>
                  <a:pt x="300376" y="41343"/>
                </a:lnTo>
                <a:lnTo>
                  <a:pt x="266873" y="50801"/>
                </a:lnTo>
                <a:lnTo>
                  <a:pt x="217179" y="57175"/>
                </a:lnTo>
                <a:lnTo>
                  <a:pt x="156324" y="59512"/>
                </a:lnTo>
                <a:lnTo>
                  <a:pt x="95476" y="57175"/>
                </a:lnTo>
                <a:lnTo>
                  <a:pt x="45786" y="50801"/>
                </a:lnTo>
                <a:lnTo>
                  <a:pt x="12284" y="41343"/>
                </a:lnTo>
                <a:lnTo>
                  <a:pt x="0" y="29756"/>
                </a:lnTo>
                <a:lnTo>
                  <a:pt x="12284" y="18168"/>
                </a:lnTo>
                <a:lnTo>
                  <a:pt x="45786" y="8710"/>
                </a:lnTo>
                <a:lnTo>
                  <a:pt x="95476" y="2336"/>
                </a:lnTo>
                <a:lnTo>
                  <a:pt x="156324" y="0"/>
                </a:lnTo>
                <a:lnTo>
                  <a:pt x="217179" y="2336"/>
                </a:lnTo>
                <a:lnTo>
                  <a:pt x="266873" y="8710"/>
                </a:lnTo>
                <a:lnTo>
                  <a:pt x="300376" y="18168"/>
                </a:lnTo>
                <a:lnTo>
                  <a:pt x="312661" y="29756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113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6446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44574" y="2852775"/>
            <a:ext cx="90170" cy="281940"/>
          </a:xfrm>
          <a:custGeom>
            <a:avLst/>
            <a:gdLst/>
            <a:ahLst/>
            <a:cxnLst/>
            <a:rect l="l" t="t" r="r" b="b"/>
            <a:pathLst>
              <a:path w="90169" h="281939">
                <a:moveTo>
                  <a:pt x="90144" y="140754"/>
                </a:moveTo>
                <a:lnTo>
                  <a:pt x="86602" y="195542"/>
                </a:lnTo>
                <a:lnTo>
                  <a:pt x="76941" y="240282"/>
                </a:lnTo>
                <a:lnTo>
                  <a:pt x="62610" y="270447"/>
                </a:lnTo>
                <a:lnTo>
                  <a:pt x="45059" y="281508"/>
                </a:lnTo>
                <a:lnTo>
                  <a:pt x="27523" y="270447"/>
                </a:lnTo>
                <a:lnTo>
                  <a:pt x="13200" y="240282"/>
                </a:lnTo>
                <a:lnTo>
                  <a:pt x="3541" y="195542"/>
                </a:lnTo>
                <a:lnTo>
                  <a:pt x="0" y="140754"/>
                </a:lnTo>
                <a:lnTo>
                  <a:pt x="3541" y="85966"/>
                </a:lnTo>
                <a:lnTo>
                  <a:pt x="13200" y="41225"/>
                </a:lnTo>
                <a:lnTo>
                  <a:pt x="27523" y="11061"/>
                </a:lnTo>
                <a:lnTo>
                  <a:pt x="45059" y="0"/>
                </a:lnTo>
                <a:lnTo>
                  <a:pt x="62610" y="11061"/>
                </a:lnTo>
                <a:lnTo>
                  <a:pt x="76941" y="41225"/>
                </a:lnTo>
                <a:lnTo>
                  <a:pt x="86602" y="85966"/>
                </a:lnTo>
                <a:lnTo>
                  <a:pt x="90144" y="140754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67624" y="2852788"/>
            <a:ext cx="37465" cy="264160"/>
          </a:xfrm>
          <a:custGeom>
            <a:avLst/>
            <a:gdLst/>
            <a:ahLst/>
            <a:cxnLst/>
            <a:rect l="l" t="t" r="r" b="b"/>
            <a:pathLst>
              <a:path w="37465" h="264160">
                <a:moveTo>
                  <a:pt x="0" y="263550"/>
                </a:moveTo>
                <a:lnTo>
                  <a:pt x="33067" y="187207"/>
                </a:lnTo>
                <a:lnTo>
                  <a:pt x="37341" y="100518"/>
                </a:lnTo>
                <a:lnTo>
                  <a:pt x="28446" y="29458"/>
                </a:lnTo>
                <a:lnTo>
                  <a:pt x="2200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61623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1623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61623" y="2533395"/>
            <a:ext cx="998219" cy="905510"/>
          </a:xfrm>
          <a:custGeom>
            <a:avLst/>
            <a:gdLst/>
            <a:ahLst/>
            <a:cxnLst/>
            <a:rect l="l" t="t" r="r" b="b"/>
            <a:pathLst>
              <a:path w="998219" h="905510">
                <a:moveTo>
                  <a:pt x="998118" y="53543"/>
                </a:moveTo>
                <a:lnTo>
                  <a:pt x="260146" y="53543"/>
                </a:lnTo>
                <a:lnTo>
                  <a:pt x="0" y="167004"/>
                </a:lnTo>
                <a:lnTo>
                  <a:pt x="0" y="904976"/>
                </a:lnTo>
                <a:lnTo>
                  <a:pt x="737971" y="904976"/>
                </a:lnTo>
                <a:lnTo>
                  <a:pt x="998118" y="791514"/>
                </a:lnTo>
                <a:lnTo>
                  <a:pt x="998118" y="53543"/>
                </a:lnTo>
                <a:close/>
              </a:path>
              <a:path w="998219" h="905510">
                <a:moveTo>
                  <a:pt x="491172" y="0"/>
                </a:moveTo>
                <a:lnTo>
                  <a:pt x="376544" y="1172"/>
                </a:lnTo>
                <a:lnTo>
                  <a:pt x="321862" y="7140"/>
                </a:lnTo>
                <a:lnTo>
                  <a:pt x="312300" y="22924"/>
                </a:lnTo>
                <a:lnTo>
                  <a:pt x="333032" y="53543"/>
                </a:lnTo>
                <a:lnTo>
                  <a:pt x="657466" y="53543"/>
                </a:lnTo>
                <a:lnTo>
                  <a:pt x="658000" y="45094"/>
                </a:lnTo>
                <a:lnTo>
                  <a:pt x="645033" y="26552"/>
                </a:lnTo>
                <a:lnTo>
                  <a:pt x="596708" y="8119"/>
                </a:lnTo>
                <a:lnTo>
                  <a:pt x="491172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05685" y="2855658"/>
            <a:ext cx="75565" cy="278765"/>
          </a:xfrm>
          <a:custGeom>
            <a:avLst/>
            <a:gdLst/>
            <a:ahLst/>
            <a:cxnLst/>
            <a:rect l="l" t="t" r="r" b="b"/>
            <a:pathLst>
              <a:path w="75564" h="278764">
                <a:moveTo>
                  <a:pt x="22009" y="0"/>
                </a:moveTo>
                <a:lnTo>
                  <a:pt x="46211" y="148578"/>
                </a:lnTo>
                <a:lnTo>
                  <a:pt x="51985" y="225558"/>
                </a:lnTo>
                <a:lnTo>
                  <a:pt x="37269" y="255646"/>
                </a:lnTo>
                <a:lnTo>
                  <a:pt x="0" y="263550"/>
                </a:lnTo>
                <a:lnTo>
                  <a:pt x="14871" y="278561"/>
                </a:lnTo>
                <a:lnTo>
                  <a:pt x="33656" y="262818"/>
                </a:lnTo>
                <a:lnTo>
                  <a:pt x="52386" y="225736"/>
                </a:lnTo>
                <a:lnTo>
                  <a:pt x="67094" y="176733"/>
                </a:lnTo>
                <a:lnTo>
                  <a:pt x="75262" y="94197"/>
                </a:lnTo>
                <a:lnTo>
                  <a:pt x="73288" y="48275"/>
                </a:lnTo>
                <a:lnTo>
                  <a:pt x="56946" y="22399"/>
                </a:lnTo>
                <a:lnTo>
                  <a:pt x="22009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72277" y="2855658"/>
            <a:ext cx="71570" cy="25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58775" y="2938132"/>
            <a:ext cx="294640" cy="300355"/>
          </a:xfrm>
          <a:custGeom>
            <a:avLst/>
            <a:gdLst/>
            <a:ahLst/>
            <a:cxnLst/>
            <a:rect l="l" t="t" r="r" b="b"/>
            <a:pathLst>
              <a:path w="294639" h="300355">
                <a:moveTo>
                  <a:pt x="62776" y="258803"/>
                </a:moveTo>
                <a:lnTo>
                  <a:pt x="74836" y="270928"/>
                </a:lnTo>
                <a:lnTo>
                  <a:pt x="121327" y="293939"/>
                </a:lnTo>
                <a:lnTo>
                  <a:pt x="166994" y="299737"/>
                </a:lnTo>
                <a:lnTo>
                  <a:pt x="209468" y="293285"/>
                </a:lnTo>
                <a:lnTo>
                  <a:pt x="246378" y="279544"/>
                </a:lnTo>
                <a:lnTo>
                  <a:pt x="253421" y="275639"/>
                </a:lnTo>
                <a:lnTo>
                  <a:pt x="136406" y="275639"/>
                </a:lnTo>
                <a:lnTo>
                  <a:pt x="62776" y="258803"/>
                </a:lnTo>
                <a:close/>
              </a:path>
              <a:path w="294639" h="300355">
                <a:moveTo>
                  <a:pt x="294028" y="250050"/>
                </a:moveTo>
                <a:lnTo>
                  <a:pt x="136406" y="275639"/>
                </a:lnTo>
                <a:lnTo>
                  <a:pt x="253421" y="275639"/>
                </a:lnTo>
                <a:lnTo>
                  <a:pt x="275355" y="263478"/>
                </a:lnTo>
                <a:lnTo>
                  <a:pt x="294028" y="250050"/>
                </a:lnTo>
                <a:close/>
              </a:path>
              <a:path w="294639" h="300355">
                <a:moveTo>
                  <a:pt x="59203" y="255210"/>
                </a:moveTo>
                <a:lnTo>
                  <a:pt x="59800" y="258122"/>
                </a:lnTo>
                <a:lnTo>
                  <a:pt x="62776" y="258803"/>
                </a:lnTo>
                <a:lnTo>
                  <a:pt x="59203" y="255210"/>
                </a:lnTo>
                <a:close/>
              </a:path>
              <a:path w="294639" h="300355">
                <a:moveTo>
                  <a:pt x="63002" y="0"/>
                </a:moveTo>
                <a:lnTo>
                  <a:pt x="46140" y="17886"/>
                </a:lnTo>
                <a:lnTo>
                  <a:pt x="15277" y="66508"/>
                </a:lnTo>
                <a:lnTo>
                  <a:pt x="0" y="138311"/>
                </a:lnTo>
                <a:lnTo>
                  <a:pt x="29893" y="225742"/>
                </a:lnTo>
                <a:lnTo>
                  <a:pt x="59203" y="255210"/>
                </a:lnTo>
                <a:lnTo>
                  <a:pt x="42552" y="174056"/>
                </a:lnTo>
                <a:lnTo>
                  <a:pt x="63002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19084" y="2586951"/>
            <a:ext cx="340995" cy="738505"/>
          </a:xfrm>
          <a:custGeom>
            <a:avLst/>
            <a:gdLst/>
            <a:ahLst/>
            <a:cxnLst/>
            <a:rect l="l" t="t" r="r" b="b"/>
            <a:pathLst>
              <a:path w="340994" h="738504">
                <a:moveTo>
                  <a:pt x="0" y="0"/>
                </a:moveTo>
                <a:lnTo>
                  <a:pt x="340652" y="0"/>
                </a:lnTo>
                <a:lnTo>
                  <a:pt x="340652" y="737971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21777" y="2586951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5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61630" y="2700401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5" h="738504">
                <a:moveTo>
                  <a:pt x="737971" y="737971"/>
                </a:moveTo>
                <a:lnTo>
                  <a:pt x="0" y="737971"/>
                </a:lnTo>
                <a:lnTo>
                  <a:pt x="0" y="0"/>
                </a:lnTo>
                <a:lnTo>
                  <a:pt x="737971" y="0"/>
                </a:lnTo>
                <a:lnTo>
                  <a:pt x="737971" y="737971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61623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99602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99602" y="3324911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11618" y="2853494"/>
            <a:ext cx="289560" cy="366395"/>
          </a:xfrm>
          <a:custGeom>
            <a:avLst/>
            <a:gdLst/>
            <a:ahLst/>
            <a:cxnLst/>
            <a:rect l="l" t="t" r="r" b="b"/>
            <a:pathLst>
              <a:path w="289560" h="366394">
                <a:moveTo>
                  <a:pt x="209976" y="0"/>
                </a:moveTo>
                <a:lnTo>
                  <a:pt x="138197" y="11978"/>
                </a:lnTo>
                <a:lnTo>
                  <a:pt x="10159" y="84637"/>
                </a:lnTo>
                <a:lnTo>
                  <a:pt x="0" y="261678"/>
                </a:lnTo>
                <a:lnTo>
                  <a:pt x="19847" y="347538"/>
                </a:lnTo>
                <a:lnTo>
                  <a:pt x="90614" y="366378"/>
                </a:lnTo>
                <a:lnTo>
                  <a:pt x="233209" y="342358"/>
                </a:lnTo>
                <a:lnTo>
                  <a:pt x="242483" y="328821"/>
                </a:lnTo>
                <a:lnTo>
                  <a:pt x="262632" y="294576"/>
                </a:lnTo>
                <a:lnTo>
                  <a:pt x="282147" y="249170"/>
                </a:lnTo>
                <a:lnTo>
                  <a:pt x="289521" y="202150"/>
                </a:lnTo>
                <a:lnTo>
                  <a:pt x="251687" y="59718"/>
                </a:lnTo>
                <a:lnTo>
                  <a:pt x="209976" y="0"/>
                </a:lnTo>
                <a:close/>
              </a:path>
            </a:pathLst>
          </a:custGeom>
          <a:solidFill>
            <a:srgbClr val="5E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60093" y="2898876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045" y="170510"/>
                </a:moveTo>
                <a:lnTo>
                  <a:pt x="334954" y="215838"/>
                </a:lnTo>
                <a:lnTo>
                  <a:pt x="317763" y="256570"/>
                </a:lnTo>
                <a:lnTo>
                  <a:pt x="291099" y="291079"/>
                </a:lnTo>
                <a:lnTo>
                  <a:pt x="256589" y="317740"/>
                </a:lnTo>
                <a:lnTo>
                  <a:pt x="215859" y="334929"/>
                </a:lnTo>
                <a:lnTo>
                  <a:pt x="170535" y="341020"/>
                </a:lnTo>
                <a:lnTo>
                  <a:pt x="125196" y="334929"/>
                </a:lnTo>
                <a:lnTo>
                  <a:pt x="84457" y="317740"/>
                </a:lnTo>
                <a:lnTo>
                  <a:pt x="49944" y="291079"/>
                </a:lnTo>
                <a:lnTo>
                  <a:pt x="23280" y="256570"/>
                </a:lnTo>
                <a:lnTo>
                  <a:pt x="6090" y="215838"/>
                </a:lnTo>
                <a:lnTo>
                  <a:pt x="0" y="170510"/>
                </a:lnTo>
                <a:lnTo>
                  <a:pt x="6090" y="125181"/>
                </a:lnTo>
                <a:lnTo>
                  <a:pt x="23280" y="84450"/>
                </a:lnTo>
                <a:lnTo>
                  <a:pt x="49944" y="49941"/>
                </a:lnTo>
                <a:lnTo>
                  <a:pt x="84457" y="23279"/>
                </a:lnTo>
                <a:lnTo>
                  <a:pt x="125196" y="6090"/>
                </a:lnTo>
                <a:lnTo>
                  <a:pt x="170535" y="0"/>
                </a:lnTo>
                <a:lnTo>
                  <a:pt x="215859" y="6090"/>
                </a:lnTo>
                <a:lnTo>
                  <a:pt x="256589" y="23279"/>
                </a:lnTo>
                <a:lnTo>
                  <a:pt x="291099" y="49941"/>
                </a:lnTo>
                <a:lnTo>
                  <a:pt x="317763" y="84450"/>
                </a:lnTo>
                <a:lnTo>
                  <a:pt x="334954" y="125181"/>
                </a:lnTo>
                <a:lnTo>
                  <a:pt x="341045" y="170510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00541" y="2938132"/>
            <a:ext cx="252729" cy="280035"/>
          </a:xfrm>
          <a:custGeom>
            <a:avLst/>
            <a:gdLst/>
            <a:ahLst/>
            <a:cxnLst/>
            <a:rect l="l" t="t" r="r" b="b"/>
            <a:pathLst>
              <a:path w="252730" h="280035">
                <a:moveTo>
                  <a:pt x="21236" y="0"/>
                </a:moveTo>
                <a:lnTo>
                  <a:pt x="0" y="178250"/>
                </a:lnTo>
                <a:lnTo>
                  <a:pt x="16986" y="263713"/>
                </a:lnTo>
                <a:lnTo>
                  <a:pt x="93854" y="279833"/>
                </a:lnTo>
                <a:lnTo>
                  <a:pt x="252261" y="25005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96466" y="2643682"/>
            <a:ext cx="313055" cy="29845"/>
          </a:xfrm>
          <a:custGeom>
            <a:avLst/>
            <a:gdLst/>
            <a:ahLst/>
            <a:cxnLst/>
            <a:rect l="l" t="t" r="r" b="b"/>
            <a:pathLst>
              <a:path w="313055" h="29844">
                <a:moveTo>
                  <a:pt x="312661" y="0"/>
                </a:moveTo>
                <a:lnTo>
                  <a:pt x="300376" y="11587"/>
                </a:lnTo>
                <a:lnTo>
                  <a:pt x="266873" y="21045"/>
                </a:lnTo>
                <a:lnTo>
                  <a:pt x="217179" y="27419"/>
                </a:lnTo>
                <a:lnTo>
                  <a:pt x="156324" y="29756"/>
                </a:lnTo>
                <a:lnTo>
                  <a:pt x="95476" y="27419"/>
                </a:lnTo>
                <a:lnTo>
                  <a:pt x="45786" y="21045"/>
                </a:lnTo>
                <a:lnTo>
                  <a:pt x="12284" y="11587"/>
                </a:lnTo>
                <a:lnTo>
                  <a:pt x="0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96466" y="2533408"/>
            <a:ext cx="313055" cy="59690"/>
          </a:xfrm>
          <a:custGeom>
            <a:avLst/>
            <a:gdLst/>
            <a:ahLst/>
            <a:cxnLst/>
            <a:rect l="l" t="t" r="r" b="b"/>
            <a:pathLst>
              <a:path w="313055" h="59689">
                <a:moveTo>
                  <a:pt x="312661" y="29756"/>
                </a:moveTo>
                <a:lnTo>
                  <a:pt x="300376" y="41343"/>
                </a:lnTo>
                <a:lnTo>
                  <a:pt x="266873" y="50801"/>
                </a:lnTo>
                <a:lnTo>
                  <a:pt x="217179" y="57175"/>
                </a:lnTo>
                <a:lnTo>
                  <a:pt x="156324" y="59512"/>
                </a:lnTo>
                <a:lnTo>
                  <a:pt x="95476" y="57175"/>
                </a:lnTo>
                <a:lnTo>
                  <a:pt x="45786" y="50801"/>
                </a:lnTo>
                <a:lnTo>
                  <a:pt x="12284" y="41343"/>
                </a:lnTo>
                <a:lnTo>
                  <a:pt x="0" y="29756"/>
                </a:lnTo>
                <a:lnTo>
                  <a:pt x="12284" y="18168"/>
                </a:lnTo>
                <a:lnTo>
                  <a:pt x="45786" y="8710"/>
                </a:lnTo>
                <a:lnTo>
                  <a:pt x="95476" y="2336"/>
                </a:lnTo>
                <a:lnTo>
                  <a:pt x="156324" y="0"/>
                </a:lnTo>
                <a:lnTo>
                  <a:pt x="217179" y="2336"/>
                </a:lnTo>
                <a:lnTo>
                  <a:pt x="266873" y="8710"/>
                </a:lnTo>
                <a:lnTo>
                  <a:pt x="300376" y="18168"/>
                </a:lnTo>
                <a:lnTo>
                  <a:pt x="312661" y="29756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09127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96466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84590" y="2852775"/>
            <a:ext cx="90170" cy="281940"/>
          </a:xfrm>
          <a:custGeom>
            <a:avLst/>
            <a:gdLst/>
            <a:ahLst/>
            <a:cxnLst/>
            <a:rect l="l" t="t" r="r" b="b"/>
            <a:pathLst>
              <a:path w="90169" h="281939">
                <a:moveTo>
                  <a:pt x="90144" y="140754"/>
                </a:moveTo>
                <a:lnTo>
                  <a:pt x="86602" y="195542"/>
                </a:lnTo>
                <a:lnTo>
                  <a:pt x="76941" y="240282"/>
                </a:lnTo>
                <a:lnTo>
                  <a:pt x="62610" y="270447"/>
                </a:lnTo>
                <a:lnTo>
                  <a:pt x="45059" y="281508"/>
                </a:lnTo>
                <a:lnTo>
                  <a:pt x="27523" y="270447"/>
                </a:lnTo>
                <a:lnTo>
                  <a:pt x="13200" y="240282"/>
                </a:lnTo>
                <a:lnTo>
                  <a:pt x="3541" y="195542"/>
                </a:lnTo>
                <a:lnTo>
                  <a:pt x="0" y="140754"/>
                </a:lnTo>
                <a:lnTo>
                  <a:pt x="3541" y="85966"/>
                </a:lnTo>
                <a:lnTo>
                  <a:pt x="13200" y="41225"/>
                </a:lnTo>
                <a:lnTo>
                  <a:pt x="27523" y="11061"/>
                </a:lnTo>
                <a:lnTo>
                  <a:pt x="45059" y="0"/>
                </a:lnTo>
                <a:lnTo>
                  <a:pt x="62610" y="11061"/>
                </a:lnTo>
                <a:lnTo>
                  <a:pt x="76941" y="41225"/>
                </a:lnTo>
                <a:lnTo>
                  <a:pt x="86602" y="85966"/>
                </a:lnTo>
                <a:lnTo>
                  <a:pt x="90144" y="140754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07641" y="2852788"/>
            <a:ext cx="37465" cy="264160"/>
          </a:xfrm>
          <a:custGeom>
            <a:avLst/>
            <a:gdLst/>
            <a:ahLst/>
            <a:cxnLst/>
            <a:rect l="l" t="t" r="r" b="b"/>
            <a:pathLst>
              <a:path w="37464" h="264160">
                <a:moveTo>
                  <a:pt x="0" y="263550"/>
                </a:moveTo>
                <a:lnTo>
                  <a:pt x="33067" y="187207"/>
                </a:lnTo>
                <a:lnTo>
                  <a:pt x="37341" y="100518"/>
                </a:lnTo>
                <a:lnTo>
                  <a:pt x="28446" y="29458"/>
                </a:lnTo>
                <a:lnTo>
                  <a:pt x="2200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01647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01647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00618" y="2533395"/>
            <a:ext cx="998219" cy="905510"/>
          </a:xfrm>
          <a:custGeom>
            <a:avLst/>
            <a:gdLst/>
            <a:ahLst/>
            <a:cxnLst/>
            <a:rect l="l" t="t" r="r" b="b"/>
            <a:pathLst>
              <a:path w="998219" h="905510">
                <a:moveTo>
                  <a:pt x="998118" y="53543"/>
                </a:moveTo>
                <a:lnTo>
                  <a:pt x="260146" y="53543"/>
                </a:lnTo>
                <a:lnTo>
                  <a:pt x="0" y="167004"/>
                </a:lnTo>
                <a:lnTo>
                  <a:pt x="0" y="904976"/>
                </a:lnTo>
                <a:lnTo>
                  <a:pt x="737971" y="904976"/>
                </a:lnTo>
                <a:lnTo>
                  <a:pt x="998118" y="791514"/>
                </a:lnTo>
                <a:lnTo>
                  <a:pt x="998118" y="53543"/>
                </a:lnTo>
                <a:close/>
              </a:path>
              <a:path w="998219" h="905510">
                <a:moveTo>
                  <a:pt x="491172" y="0"/>
                </a:moveTo>
                <a:lnTo>
                  <a:pt x="376544" y="1172"/>
                </a:lnTo>
                <a:lnTo>
                  <a:pt x="321862" y="7140"/>
                </a:lnTo>
                <a:lnTo>
                  <a:pt x="312300" y="22924"/>
                </a:lnTo>
                <a:lnTo>
                  <a:pt x="333032" y="53543"/>
                </a:lnTo>
                <a:lnTo>
                  <a:pt x="657466" y="53543"/>
                </a:lnTo>
                <a:lnTo>
                  <a:pt x="658000" y="45094"/>
                </a:lnTo>
                <a:lnTo>
                  <a:pt x="645033" y="26552"/>
                </a:lnTo>
                <a:lnTo>
                  <a:pt x="596708" y="8119"/>
                </a:lnTo>
                <a:lnTo>
                  <a:pt x="491172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44673" y="2855658"/>
            <a:ext cx="75565" cy="278765"/>
          </a:xfrm>
          <a:custGeom>
            <a:avLst/>
            <a:gdLst/>
            <a:ahLst/>
            <a:cxnLst/>
            <a:rect l="l" t="t" r="r" b="b"/>
            <a:pathLst>
              <a:path w="75564" h="278764">
                <a:moveTo>
                  <a:pt x="22009" y="0"/>
                </a:moveTo>
                <a:lnTo>
                  <a:pt x="46211" y="148578"/>
                </a:lnTo>
                <a:lnTo>
                  <a:pt x="51985" y="225558"/>
                </a:lnTo>
                <a:lnTo>
                  <a:pt x="37269" y="255646"/>
                </a:lnTo>
                <a:lnTo>
                  <a:pt x="0" y="263550"/>
                </a:lnTo>
                <a:lnTo>
                  <a:pt x="14871" y="278561"/>
                </a:lnTo>
                <a:lnTo>
                  <a:pt x="33656" y="262818"/>
                </a:lnTo>
                <a:lnTo>
                  <a:pt x="52386" y="225736"/>
                </a:lnTo>
                <a:lnTo>
                  <a:pt x="67094" y="176733"/>
                </a:lnTo>
                <a:lnTo>
                  <a:pt x="75262" y="94197"/>
                </a:lnTo>
                <a:lnTo>
                  <a:pt x="73288" y="48275"/>
                </a:lnTo>
                <a:lnTo>
                  <a:pt x="56946" y="22399"/>
                </a:lnTo>
                <a:lnTo>
                  <a:pt x="22009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11265" y="2855658"/>
            <a:ext cx="71570" cy="25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97762" y="2938132"/>
            <a:ext cx="294640" cy="300355"/>
          </a:xfrm>
          <a:custGeom>
            <a:avLst/>
            <a:gdLst/>
            <a:ahLst/>
            <a:cxnLst/>
            <a:rect l="l" t="t" r="r" b="b"/>
            <a:pathLst>
              <a:path w="294639" h="300355">
                <a:moveTo>
                  <a:pt x="62776" y="258803"/>
                </a:moveTo>
                <a:lnTo>
                  <a:pt x="74836" y="270928"/>
                </a:lnTo>
                <a:lnTo>
                  <a:pt x="121327" y="293939"/>
                </a:lnTo>
                <a:lnTo>
                  <a:pt x="166994" y="299737"/>
                </a:lnTo>
                <a:lnTo>
                  <a:pt x="209468" y="293285"/>
                </a:lnTo>
                <a:lnTo>
                  <a:pt x="246378" y="279544"/>
                </a:lnTo>
                <a:lnTo>
                  <a:pt x="253421" y="275639"/>
                </a:lnTo>
                <a:lnTo>
                  <a:pt x="136406" y="275639"/>
                </a:lnTo>
                <a:lnTo>
                  <a:pt x="62776" y="258803"/>
                </a:lnTo>
                <a:close/>
              </a:path>
              <a:path w="294639" h="300355">
                <a:moveTo>
                  <a:pt x="294028" y="250050"/>
                </a:moveTo>
                <a:lnTo>
                  <a:pt x="136406" y="275639"/>
                </a:lnTo>
                <a:lnTo>
                  <a:pt x="253421" y="275639"/>
                </a:lnTo>
                <a:lnTo>
                  <a:pt x="275355" y="263478"/>
                </a:lnTo>
                <a:lnTo>
                  <a:pt x="294028" y="250050"/>
                </a:lnTo>
                <a:close/>
              </a:path>
              <a:path w="294639" h="300355">
                <a:moveTo>
                  <a:pt x="59203" y="255210"/>
                </a:moveTo>
                <a:lnTo>
                  <a:pt x="59800" y="258122"/>
                </a:lnTo>
                <a:lnTo>
                  <a:pt x="62776" y="258803"/>
                </a:lnTo>
                <a:lnTo>
                  <a:pt x="59203" y="255210"/>
                </a:lnTo>
                <a:close/>
              </a:path>
              <a:path w="294639" h="300355">
                <a:moveTo>
                  <a:pt x="63002" y="0"/>
                </a:moveTo>
                <a:lnTo>
                  <a:pt x="46140" y="17886"/>
                </a:lnTo>
                <a:lnTo>
                  <a:pt x="15277" y="66508"/>
                </a:lnTo>
                <a:lnTo>
                  <a:pt x="0" y="138311"/>
                </a:lnTo>
                <a:lnTo>
                  <a:pt x="29893" y="225742"/>
                </a:lnTo>
                <a:lnTo>
                  <a:pt x="59203" y="255210"/>
                </a:lnTo>
                <a:lnTo>
                  <a:pt x="42552" y="174056"/>
                </a:lnTo>
                <a:lnTo>
                  <a:pt x="63002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58084" y="2586951"/>
            <a:ext cx="340995" cy="738505"/>
          </a:xfrm>
          <a:custGeom>
            <a:avLst/>
            <a:gdLst/>
            <a:ahLst/>
            <a:cxnLst/>
            <a:rect l="l" t="t" r="r" b="b"/>
            <a:pathLst>
              <a:path w="340994" h="738504">
                <a:moveTo>
                  <a:pt x="0" y="0"/>
                </a:moveTo>
                <a:lnTo>
                  <a:pt x="340652" y="0"/>
                </a:lnTo>
                <a:lnTo>
                  <a:pt x="340652" y="737971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60765" y="2586951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5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00618" y="2700401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5" h="738504">
                <a:moveTo>
                  <a:pt x="737971" y="737971"/>
                </a:moveTo>
                <a:lnTo>
                  <a:pt x="0" y="737971"/>
                </a:lnTo>
                <a:lnTo>
                  <a:pt x="0" y="0"/>
                </a:lnTo>
                <a:lnTo>
                  <a:pt x="737971" y="0"/>
                </a:lnTo>
                <a:lnTo>
                  <a:pt x="737971" y="737971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00618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38589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38589" y="3324911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50605" y="2853494"/>
            <a:ext cx="289560" cy="366395"/>
          </a:xfrm>
          <a:custGeom>
            <a:avLst/>
            <a:gdLst/>
            <a:ahLst/>
            <a:cxnLst/>
            <a:rect l="l" t="t" r="r" b="b"/>
            <a:pathLst>
              <a:path w="289560" h="366394">
                <a:moveTo>
                  <a:pt x="209976" y="0"/>
                </a:moveTo>
                <a:lnTo>
                  <a:pt x="138197" y="11978"/>
                </a:lnTo>
                <a:lnTo>
                  <a:pt x="10159" y="84637"/>
                </a:lnTo>
                <a:lnTo>
                  <a:pt x="0" y="261678"/>
                </a:lnTo>
                <a:lnTo>
                  <a:pt x="19847" y="347538"/>
                </a:lnTo>
                <a:lnTo>
                  <a:pt x="90614" y="366378"/>
                </a:lnTo>
                <a:lnTo>
                  <a:pt x="233209" y="342358"/>
                </a:lnTo>
                <a:lnTo>
                  <a:pt x="242483" y="328821"/>
                </a:lnTo>
                <a:lnTo>
                  <a:pt x="262632" y="294576"/>
                </a:lnTo>
                <a:lnTo>
                  <a:pt x="282147" y="249170"/>
                </a:lnTo>
                <a:lnTo>
                  <a:pt x="289521" y="202150"/>
                </a:lnTo>
                <a:lnTo>
                  <a:pt x="251687" y="59718"/>
                </a:lnTo>
                <a:lnTo>
                  <a:pt x="209976" y="0"/>
                </a:lnTo>
                <a:close/>
              </a:path>
            </a:pathLst>
          </a:custGeom>
          <a:solidFill>
            <a:srgbClr val="5E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99081" y="2898876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045" y="170510"/>
                </a:moveTo>
                <a:lnTo>
                  <a:pt x="334954" y="215838"/>
                </a:lnTo>
                <a:lnTo>
                  <a:pt x="317763" y="256570"/>
                </a:lnTo>
                <a:lnTo>
                  <a:pt x="291099" y="291079"/>
                </a:lnTo>
                <a:lnTo>
                  <a:pt x="256589" y="317740"/>
                </a:lnTo>
                <a:lnTo>
                  <a:pt x="215859" y="334929"/>
                </a:lnTo>
                <a:lnTo>
                  <a:pt x="170535" y="341020"/>
                </a:lnTo>
                <a:lnTo>
                  <a:pt x="125196" y="334929"/>
                </a:lnTo>
                <a:lnTo>
                  <a:pt x="84457" y="317740"/>
                </a:lnTo>
                <a:lnTo>
                  <a:pt x="49944" y="291079"/>
                </a:lnTo>
                <a:lnTo>
                  <a:pt x="23280" y="256570"/>
                </a:lnTo>
                <a:lnTo>
                  <a:pt x="6090" y="215838"/>
                </a:lnTo>
                <a:lnTo>
                  <a:pt x="0" y="170510"/>
                </a:lnTo>
                <a:lnTo>
                  <a:pt x="6090" y="125181"/>
                </a:lnTo>
                <a:lnTo>
                  <a:pt x="23280" y="84450"/>
                </a:lnTo>
                <a:lnTo>
                  <a:pt x="49944" y="49941"/>
                </a:lnTo>
                <a:lnTo>
                  <a:pt x="84457" y="23279"/>
                </a:lnTo>
                <a:lnTo>
                  <a:pt x="125196" y="6090"/>
                </a:lnTo>
                <a:lnTo>
                  <a:pt x="170535" y="0"/>
                </a:lnTo>
                <a:lnTo>
                  <a:pt x="215859" y="6090"/>
                </a:lnTo>
                <a:lnTo>
                  <a:pt x="256589" y="23279"/>
                </a:lnTo>
                <a:lnTo>
                  <a:pt x="291099" y="49941"/>
                </a:lnTo>
                <a:lnTo>
                  <a:pt x="317763" y="84450"/>
                </a:lnTo>
                <a:lnTo>
                  <a:pt x="334954" y="125181"/>
                </a:lnTo>
                <a:lnTo>
                  <a:pt x="341045" y="170510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39528" y="2938132"/>
            <a:ext cx="252729" cy="280035"/>
          </a:xfrm>
          <a:custGeom>
            <a:avLst/>
            <a:gdLst/>
            <a:ahLst/>
            <a:cxnLst/>
            <a:rect l="l" t="t" r="r" b="b"/>
            <a:pathLst>
              <a:path w="252730" h="280035">
                <a:moveTo>
                  <a:pt x="21236" y="0"/>
                </a:moveTo>
                <a:lnTo>
                  <a:pt x="0" y="178250"/>
                </a:lnTo>
                <a:lnTo>
                  <a:pt x="16986" y="263713"/>
                </a:lnTo>
                <a:lnTo>
                  <a:pt x="93854" y="279833"/>
                </a:lnTo>
                <a:lnTo>
                  <a:pt x="252261" y="25005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35466" y="2643682"/>
            <a:ext cx="313055" cy="29845"/>
          </a:xfrm>
          <a:custGeom>
            <a:avLst/>
            <a:gdLst/>
            <a:ahLst/>
            <a:cxnLst/>
            <a:rect l="l" t="t" r="r" b="b"/>
            <a:pathLst>
              <a:path w="313055" h="29844">
                <a:moveTo>
                  <a:pt x="312661" y="0"/>
                </a:moveTo>
                <a:lnTo>
                  <a:pt x="300376" y="11587"/>
                </a:lnTo>
                <a:lnTo>
                  <a:pt x="266873" y="21045"/>
                </a:lnTo>
                <a:lnTo>
                  <a:pt x="217179" y="27419"/>
                </a:lnTo>
                <a:lnTo>
                  <a:pt x="156324" y="29756"/>
                </a:lnTo>
                <a:lnTo>
                  <a:pt x="95476" y="27419"/>
                </a:lnTo>
                <a:lnTo>
                  <a:pt x="45786" y="21045"/>
                </a:lnTo>
                <a:lnTo>
                  <a:pt x="12284" y="11587"/>
                </a:lnTo>
                <a:lnTo>
                  <a:pt x="0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35466" y="2533408"/>
            <a:ext cx="313055" cy="59690"/>
          </a:xfrm>
          <a:custGeom>
            <a:avLst/>
            <a:gdLst/>
            <a:ahLst/>
            <a:cxnLst/>
            <a:rect l="l" t="t" r="r" b="b"/>
            <a:pathLst>
              <a:path w="313055" h="59689">
                <a:moveTo>
                  <a:pt x="312661" y="29756"/>
                </a:moveTo>
                <a:lnTo>
                  <a:pt x="300376" y="41343"/>
                </a:lnTo>
                <a:lnTo>
                  <a:pt x="266873" y="50801"/>
                </a:lnTo>
                <a:lnTo>
                  <a:pt x="217179" y="57175"/>
                </a:lnTo>
                <a:lnTo>
                  <a:pt x="156324" y="59512"/>
                </a:lnTo>
                <a:lnTo>
                  <a:pt x="95476" y="57175"/>
                </a:lnTo>
                <a:lnTo>
                  <a:pt x="45786" y="50801"/>
                </a:lnTo>
                <a:lnTo>
                  <a:pt x="12284" y="41343"/>
                </a:lnTo>
                <a:lnTo>
                  <a:pt x="0" y="29756"/>
                </a:lnTo>
                <a:lnTo>
                  <a:pt x="12284" y="18168"/>
                </a:lnTo>
                <a:lnTo>
                  <a:pt x="45786" y="8710"/>
                </a:lnTo>
                <a:lnTo>
                  <a:pt x="95476" y="2336"/>
                </a:lnTo>
                <a:lnTo>
                  <a:pt x="156324" y="0"/>
                </a:lnTo>
                <a:lnTo>
                  <a:pt x="217179" y="2336"/>
                </a:lnTo>
                <a:lnTo>
                  <a:pt x="266873" y="8710"/>
                </a:lnTo>
                <a:lnTo>
                  <a:pt x="300376" y="18168"/>
                </a:lnTo>
                <a:lnTo>
                  <a:pt x="312661" y="29756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48127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35453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23591" y="2852775"/>
            <a:ext cx="90170" cy="281940"/>
          </a:xfrm>
          <a:custGeom>
            <a:avLst/>
            <a:gdLst/>
            <a:ahLst/>
            <a:cxnLst/>
            <a:rect l="l" t="t" r="r" b="b"/>
            <a:pathLst>
              <a:path w="90169" h="281939">
                <a:moveTo>
                  <a:pt x="90144" y="140754"/>
                </a:moveTo>
                <a:lnTo>
                  <a:pt x="86602" y="195542"/>
                </a:lnTo>
                <a:lnTo>
                  <a:pt x="76941" y="240282"/>
                </a:lnTo>
                <a:lnTo>
                  <a:pt x="62610" y="270447"/>
                </a:lnTo>
                <a:lnTo>
                  <a:pt x="45059" y="281508"/>
                </a:lnTo>
                <a:lnTo>
                  <a:pt x="27523" y="270447"/>
                </a:lnTo>
                <a:lnTo>
                  <a:pt x="13200" y="240282"/>
                </a:lnTo>
                <a:lnTo>
                  <a:pt x="3541" y="195542"/>
                </a:lnTo>
                <a:lnTo>
                  <a:pt x="0" y="140754"/>
                </a:lnTo>
                <a:lnTo>
                  <a:pt x="3541" y="85966"/>
                </a:lnTo>
                <a:lnTo>
                  <a:pt x="13200" y="41225"/>
                </a:lnTo>
                <a:lnTo>
                  <a:pt x="27523" y="11061"/>
                </a:lnTo>
                <a:lnTo>
                  <a:pt x="45059" y="0"/>
                </a:lnTo>
                <a:lnTo>
                  <a:pt x="62610" y="11061"/>
                </a:lnTo>
                <a:lnTo>
                  <a:pt x="76941" y="41225"/>
                </a:lnTo>
                <a:lnTo>
                  <a:pt x="86602" y="85966"/>
                </a:lnTo>
                <a:lnTo>
                  <a:pt x="90144" y="140754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46641" y="2852788"/>
            <a:ext cx="37465" cy="264160"/>
          </a:xfrm>
          <a:custGeom>
            <a:avLst/>
            <a:gdLst/>
            <a:ahLst/>
            <a:cxnLst/>
            <a:rect l="l" t="t" r="r" b="b"/>
            <a:pathLst>
              <a:path w="37464" h="264160">
                <a:moveTo>
                  <a:pt x="0" y="263550"/>
                </a:moveTo>
                <a:lnTo>
                  <a:pt x="33067" y="187207"/>
                </a:lnTo>
                <a:lnTo>
                  <a:pt x="37341" y="100518"/>
                </a:lnTo>
                <a:lnTo>
                  <a:pt x="28446" y="29458"/>
                </a:lnTo>
                <a:lnTo>
                  <a:pt x="2200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40634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40634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40634" y="2533395"/>
            <a:ext cx="998219" cy="905510"/>
          </a:xfrm>
          <a:custGeom>
            <a:avLst/>
            <a:gdLst/>
            <a:ahLst/>
            <a:cxnLst/>
            <a:rect l="l" t="t" r="r" b="b"/>
            <a:pathLst>
              <a:path w="998220" h="905510">
                <a:moveTo>
                  <a:pt x="998118" y="53543"/>
                </a:moveTo>
                <a:lnTo>
                  <a:pt x="260146" y="53543"/>
                </a:lnTo>
                <a:lnTo>
                  <a:pt x="0" y="167004"/>
                </a:lnTo>
                <a:lnTo>
                  <a:pt x="0" y="904976"/>
                </a:lnTo>
                <a:lnTo>
                  <a:pt x="737971" y="904976"/>
                </a:lnTo>
                <a:lnTo>
                  <a:pt x="998118" y="791514"/>
                </a:lnTo>
                <a:lnTo>
                  <a:pt x="998118" y="53543"/>
                </a:lnTo>
                <a:close/>
              </a:path>
              <a:path w="998220" h="905510">
                <a:moveTo>
                  <a:pt x="491172" y="0"/>
                </a:moveTo>
                <a:lnTo>
                  <a:pt x="376544" y="1172"/>
                </a:lnTo>
                <a:lnTo>
                  <a:pt x="321862" y="7140"/>
                </a:lnTo>
                <a:lnTo>
                  <a:pt x="312300" y="22924"/>
                </a:lnTo>
                <a:lnTo>
                  <a:pt x="333032" y="53543"/>
                </a:lnTo>
                <a:lnTo>
                  <a:pt x="657466" y="53543"/>
                </a:lnTo>
                <a:lnTo>
                  <a:pt x="658000" y="45094"/>
                </a:lnTo>
                <a:lnTo>
                  <a:pt x="645033" y="26552"/>
                </a:lnTo>
                <a:lnTo>
                  <a:pt x="596708" y="8119"/>
                </a:lnTo>
                <a:lnTo>
                  <a:pt x="491172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84702" y="2855658"/>
            <a:ext cx="75565" cy="278765"/>
          </a:xfrm>
          <a:custGeom>
            <a:avLst/>
            <a:gdLst/>
            <a:ahLst/>
            <a:cxnLst/>
            <a:rect l="l" t="t" r="r" b="b"/>
            <a:pathLst>
              <a:path w="75564" h="278764">
                <a:moveTo>
                  <a:pt x="22009" y="0"/>
                </a:moveTo>
                <a:lnTo>
                  <a:pt x="46211" y="148578"/>
                </a:lnTo>
                <a:lnTo>
                  <a:pt x="51985" y="225558"/>
                </a:lnTo>
                <a:lnTo>
                  <a:pt x="37269" y="255646"/>
                </a:lnTo>
                <a:lnTo>
                  <a:pt x="0" y="263550"/>
                </a:lnTo>
                <a:lnTo>
                  <a:pt x="14871" y="278561"/>
                </a:lnTo>
                <a:lnTo>
                  <a:pt x="33656" y="262818"/>
                </a:lnTo>
                <a:lnTo>
                  <a:pt x="52386" y="225736"/>
                </a:lnTo>
                <a:lnTo>
                  <a:pt x="67094" y="176733"/>
                </a:lnTo>
                <a:lnTo>
                  <a:pt x="75262" y="94197"/>
                </a:lnTo>
                <a:lnTo>
                  <a:pt x="73288" y="48275"/>
                </a:lnTo>
                <a:lnTo>
                  <a:pt x="56946" y="22399"/>
                </a:lnTo>
                <a:lnTo>
                  <a:pt x="22009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51282" y="2855658"/>
            <a:ext cx="71570" cy="25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37778" y="2938132"/>
            <a:ext cx="294640" cy="300355"/>
          </a:xfrm>
          <a:custGeom>
            <a:avLst/>
            <a:gdLst/>
            <a:ahLst/>
            <a:cxnLst/>
            <a:rect l="l" t="t" r="r" b="b"/>
            <a:pathLst>
              <a:path w="294639" h="300355">
                <a:moveTo>
                  <a:pt x="62776" y="258803"/>
                </a:moveTo>
                <a:lnTo>
                  <a:pt x="74836" y="270928"/>
                </a:lnTo>
                <a:lnTo>
                  <a:pt x="121327" y="293939"/>
                </a:lnTo>
                <a:lnTo>
                  <a:pt x="166994" y="299737"/>
                </a:lnTo>
                <a:lnTo>
                  <a:pt x="209468" y="293285"/>
                </a:lnTo>
                <a:lnTo>
                  <a:pt x="246378" y="279544"/>
                </a:lnTo>
                <a:lnTo>
                  <a:pt x="253421" y="275639"/>
                </a:lnTo>
                <a:lnTo>
                  <a:pt x="136406" y="275639"/>
                </a:lnTo>
                <a:lnTo>
                  <a:pt x="62776" y="258803"/>
                </a:lnTo>
                <a:close/>
              </a:path>
              <a:path w="294639" h="300355">
                <a:moveTo>
                  <a:pt x="294028" y="250050"/>
                </a:moveTo>
                <a:lnTo>
                  <a:pt x="136406" y="275639"/>
                </a:lnTo>
                <a:lnTo>
                  <a:pt x="253421" y="275639"/>
                </a:lnTo>
                <a:lnTo>
                  <a:pt x="275355" y="263478"/>
                </a:lnTo>
                <a:lnTo>
                  <a:pt x="294028" y="250050"/>
                </a:lnTo>
                <a:close/>
              </a:path>
              <a:path w="294639" h="300355">
                <a:moveTo>
                  <a:pt x="59203" y="255210"/>
                </a:moveTo>
                <a:lnTo>
                  <a:pt x="59800" y="258122"/>
                </a:lnTo>
                <a:lnTo>
                  <a:pt x="62776" y="258803"/>
                </a:lnTo>
                <a:lnTo>
                  <a:pt x="59203" y="255210"/>
                </a:lnTo>
                <a:close/>
              </a:path>
              <a:path w="294639" h="300355">
                <a:moveTo>
                  <a:pt x="63002" y="0"/>
                </a:moveTo>
                <a:lnTo>
                  <a:pt x="46140" y="17886"/>
                </a:lnTo>
                <a:lnTo>
                  <a:pt x="15277" y="66508"/>
                </a:lnTo>
                <a:lnTo>
                  <a:pt x="0" y="138311"/>
                </a:lnTo>
                <a:lnTo>
                  <a:pt x="29893" y="225742"/>
                </a:lnTo>
                <a:lnTo>
                  <a:pt x="59203" y="255210"/>
                </a:lnTo>
                <a:lnTo>
                  <a:pt x="42552" y="174056"/>
                </a:lnTo>
                <a:lnTo>
                  <a:pt x="63002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98100" y="2586951"/>
            <a:ext cx="340995" cy="738505"/>
          </a:xfrm>
          <a:custGeom>
            <a:avLst/>
            <a:gdLst/>
            <a:ahLst/>
            <a:cxnLst/>
            <a:rect l="l" t="t" r="r" b="b"/>
            <a:pathLst>
              <a:path w="340995" h="738504">
                <a:moveTo>
                  <a:pt x="0" y="0"/>
                </a:moveTo>
                <a:lnTo>
                  <a:pt x="340652" y="0"/>
                </a:lnTo>
                <a:lnTo>
                  <a:pt x="340652" y="737971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00781" y="2586951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5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40634" y="2700401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4" h="738504">
                <a:moveTo>
                  <a:pt x="737971" y="737971"/>
                </a:moveTo>
                <a:lnTo>
                  <a:pt x="0" y="737971"/>
                </a:lnTo>
                <a:lnTo>
                  <a:pt x="0" y="0"/>
                </a:lnTo>
                <a:lnTo>
                  <a:pt x="737971" y="0"/>
                </a:lnTo>
                <a:lnTo>
                  <a:pt x="737971" y="737971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40634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78606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78606" y="3324911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90621" y="2853494"/>
            <a:ext cx="289560" cy="366395"/>
          </a:xfrm>
          <a:custGeom>
            <a:avLst/>
            <a:gdLst/>
            <a:ahLst/>
            <a:cxnLst/>
            <a:rect l="l" t="t" r="r" b="b"/>
            <a:pathLst>
              <a:path w="289560" h="366394">
                <a:moveTo>
                  <a:pt x="209976" y="0"/>
                </a:moveTo>
                <a:lnTo>
                  <a:pt x="138197" y="11978"/>
                </a:lnTo>
                <a:lnTo>
                  <a:pt x="10159" y="84637"/>
                </a:lnTo>
                <a:lnTo>
                  <a:pt x="0" y="261678"/>
                </a:lnTo>
                <a:lnTo>
                  <a:pt x="19847" y="347538"/>
                </a:lnTo>
                <a:lnTo>
                  <a:pt x="90614" y="366378"/>
                </a:lnTo>
                <a:lnTo>
                  <a:pt x="233209" y="342358"/>
                </a:lnTo>
                <a:lnTo>
                  <a:pt x="242483" y="328821"/>
                </a:lnTo>
                <a:lnTo>
                  <a:pt x="262632" y="294576"/>
                </a:lnTo>
                <a:lnTo>
                  <a:pt x="282147" y="249170"/>
                </a:lnTo>
                <a:lnTo>
                  <a:pt x="289521" y="202150"/>
                </a:lnTo>
                <a:lnTo>
                  <a:pt x="251687" y="59718"/>
                </a:lnTo>
                <a:lnTo>
                  <a:pt x="209976" y="0"/>
                </a:lnTo>
                <a:close/>
              </a:path>
            </a:pathLst>
          </a:custGeom>
          <a:solidFill>
            <a:srgbClr val="5E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39097" y="2898876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29" h="341630">
                <a:moveTo>
                  <a:pt x="341045" y="170510"/>
                </a:moveTo>
                <a:lnTo>
                  <a:pt x="334954" y="215838"/>
                </a:lnTo>
                <a:lnTo>
                  <a:pt x="317763" y="256570"/>
                </a:lnTo>
                <a:lnTo>
                  <a:pt x="291099" y="291079"/>
                </a:lnTo>
                <a:lnTo>
                  <a:pt x="256589" y="317740"/>
                </a:lnTo>
                <a:lnTo>
                  <a:pt x="215859" y="334929"/>
                </a:lnTo>
                <a:lnTo>
                  <a:pt x="170535" y="341020"/>
                </a:lnTo>
                <a:lnTo>
                  <a:pt x="125196" y="334929"/>
                </a:lnTo>
                <a:lnTo>
                  <a:pt x="84457" y="317740"/>
                </a:lnTo>
                <a:lnTo>
                  <a:pt x="49944" y="291079"/>
                </a:lnTo>
                <a:lnTo>
                  <a:pt x="23280" y="256570"/>
                </a:lnTo>
                <a:lnTo>
                  <a:pt x="6090" y="215838"/>
                </a:lnTo>
                <a:lnTo>
                  <a:pt x="0" y="170510"/>
                </a:lnTo>
                <a:lnTo>
                  <a:pt x="6090" y="125181"/>
                </a:lnTo>
                <a:lnTo>
                  <a:pt x="23280" y="84450"/>
                </a:lnTo>
                <a:lnTo>
                  <a:pt x="49944" y="49941"/>
                </a:lnTo>
                <a:lnTo>
                  <a:pt x="84457" y="23279"/>
                </a:lnTo>
                <a:lnTo>
                  <a:pt x="125196" y="6090"/>
                </a:lnTo>
                <a:lnTo>
                  <a:pt x="170535" y="0"/>
                </a:lnTo>
                <a:lnTo>
                  <a:pt x="215859" y="6090"/>
                </a:lnTo>
                <a:lnTo>
                  <a:pt x="256589" y="23279"/>
                </a:lnTo>
                <a:lnTo>
                  <a:pt x="291099" y="49941"/>
                </a:lnTo>
                <a:lnTo>
                  <a:pt x="317763" y="84450"/>
                </a:lnTo>
                <a:lnTo>
                  <a:pt x="334954" y="125181"/>
                </a:lnTo>
                <a:lnTo>
                  <a:pt x="341045" y="170510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979545" y="2938132"/>
            <a:ext cx="252729" cy="280035"/>
          </a:xfrm>
          <a:custGeom>
            <a:avLst/>
            <a:gdLst/>
            <a:ahLst/>
            <a:cxnLst/>
            <a:rect l="l" t="t" r="r" b="b"/>
            <a:pathLst>
              <a:path w="252730" h="280035">
                <a:moveTo>
                  <a:pt x="21236" y="0"/>
                </a:moveTo>
                <a:lnTo>
                  <a:pt x="0" y="178250"/>
                </a:lnTo>
                <a:lnTo>
                  <a:pt x="16986" y="263713"/>
                </a:lnTo>
                <a:lnTo>
                  <a:pt x="93854" y="279833"/>
                </a:lnTo>
                <a:lnTo>
                  <a:pt x="252261" y="25005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75482" y="2643682"/>
            <a:ext cx="313055" cy="29845"/>
          </a:xfrm>
          <a:custGeom>
            <a:avLst/>
            <a:gdLst/>
            <a:ahLst/>
            <a:cxnLst/>
            <a:rect l="l" t="t" r="r" b="b"/>
            <a:pathLst>
              <a:path w="313054" h="29844">
                <a:moveTo>
                  <a:pt x="312661" y="0"/>
                </a:moveTo>
                <a:lnTo>
                  <a:pt x="300376" y="11587"/>
                </a:lnTo>
                <a:lnTo>
                  <a:pt x="266873" y="21045"/>
                </a:lnTo>
                <a:lnTo>
                  <a:pt x="217179" y="27419"/>
                </a:lnTo>
                <a:lnTo>
                  <a:pt x="156324" y="29756"/>
                </a:lnTo>
                <a:lnTo>
                  <a:pt x="95476" y="27419"/>
                </a:lnTo>
                <a:lnTo>
                  <a:pt x="45786" y="21045"/>
                </a:lnTo>
                <a:lnTo>
                  <a:pt x="12284" y="11587"/>
                </a:lnTo>
                <a:lnTo>
                  <a:pt x="0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75482" y="2533408"/>
            <a:ext cx="313055" cy="59690"/>
          </a:xfrm>
          <a:custGeom>
            <a:avLst/>
            <a:gdLst/>
            <a:ahLst/>
            <a:cxnLst/>
            <a:rect l="l" t="t" r="r" b="b"/>
            <a:pathLst>
              <a:path w="313054" h="59689">
                <a:moveTo>
                  <a:pt x="312661" y="29756"/>
                </a:moveTo>
                <a:lnTo>
                  <a:pt x="300376" y="41343"/>
                </a:lnTo>
                <a:lnTo>
                  <a:pt x="266873" y="50801"/>
                </a:lnTo>
                <a:lnTo>
                  <a:pt x="217179" y="57175"/>
                </a:lnTo>
                <a:lnTo>
                  <a:pt x="156324" y="59512"/>
                </a:lnTo>
                <a:lnTo>
                  <a:pt x="95476" y="57175"/>
                </a:lnTo>
                <a:lnTo>
                  <a:pt x="45786" y="50801"/>
                </a:lnTo>
                <a:lnTo>
                  <a:pt x="12284" y="41343"/>
                </a:lnTo>
                <a:lnTo>
                  <a:pt x="0" y="29756"/>
                </a:lnTo>
                <a:lnTo>
                  <a:pt x="12284" y="18168"/>
                </a:lnTo>
                <a:lnTo>
                  <a:pt x="45786" y="8710"/>
                </a:lnTo>
                <a:lnTo>
                  <a:pt x="95476" y="2336"/>
                </a:lnTo>
                <a:lnTo>
                  <a:pt x="156324" y="0"/>
                </a:lnTo>
                <a:lnTo>
                  <a:pt x="217179" y="2336"/>
                </a:lnTo>
                <a:lnTo>
                  <a:pt x="266873" y="8710"/>
                </a:lnTo>
                <a:lnTo>
                  <a:pt x="300376" y="18168"/>
                </a:lnTo>
                <a:lnTo>
                  <a:pt x="312661" y="29756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88143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75470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563607" y="2852775"/>
            <a:ext cx="90170" cy="281940"/>
          </a:xfrm>
          <a:custGeom>
            <a:avLst/>
            <a:gdLst/>
            <a:ahLst/>
            <a:cxnLst/>
            <a:rect l="l" t="t" r="r" b="b"/>
            <a:pathLst>
              <a:path w="90170" h="281939">
                <a:moveTo>
                  <a:pt x="90144" y="140754"/>
                </a:moveTo>
                <a:lnTo>
                  <a:pt x="86602" y="195542"/>
                </a:lnTo>
                <a:lnTo>
                  <a:pt x="76941" y="240282"/>
                </a:lnTo>
                <a:lnTo>
                  <a:pt x="62610" y="270447"/>
                </a:lnTo>
                <a:lnTo>
                  <a:pt x="45059" y="281508"/>
                </a:lnTo>
                <a:lnTo>
                  <a:pt x="27523" y="270447"/>
                </a:lnTo>
                <a:lnTo>
                  <a:pt x="13200" y="240282"/>
                </a:lnTo>
                <a:lnTo>
                  <a:pt x="3541" y="195542"/>
                </a:lnTo>
                <a:lnTo>
                  <a:pt x="0" y="140754"/>
                </a:lnTo>
                <a:lnTo>
                  <a:pt x="3541" y="85966"/>
                </a:lnTo>
                <a:lnTo>
                  <a:pt x="13200" y="41225"/>
                </a:lnTo>
                <a:lnTo>
                  <a:pt x="27523" y="11061"/>
                </a:lnTo>
                <a:lnTo>
                  <a:pt x="45059" y="0"/>
                </a:lnTo>
                <a:lnTo>
                  <a:pt x="62610" y="11061"/>
                </a:lnTo>
                <a:lnTo>
                  <a:pt x="76941" y="41225"/>
                </a:lnTo>
                <a:lnTo>
                  <a:pt x="86602" y="85966"/>
                </a:lnTo>
                <a:lnTo>
                  <a:pt x="90144" y="140754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586657" y="2852788"/>
            <a:ext cx="37465" cy="264160"/>
          </a:xfrm>
          <a:custGeom>
            <a:avLst/>
            <a:gdLst/>
            <a:ahLst/>
            <a:cxnLst/>
            <a:rect l="l" t="t" r="r" b="b"/>
            <a:pathLst>
              <a:path w="37464" h="264160">
                <a:moveTo>
                  <a:pt x="0" y="263550"/>
                </a:moveTo>
                <a:lnTo>
                  <a:pt x="33067" y="187207"/>
                </a:lnTo>
                <a:lnTo>
                  <a:pt x="37341" y="100518"/>
                </a:lnTo>
                <a:lnTo>
                  <a:pt x="28446" y="29458"/>
                </a:lnTo>
                <a:lnTo>
                  <a:pt x="2200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80650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80650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60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488414"/>
            <a:ext cx="95973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Anei tētahi </a:t>
            </a:r>
            <a:r>
              <a:rPr sz="2400" spc="-5" dirty="0">
                <a:latin typeface="Arial"/>
                <a:cs typeface="Arial"/>
              </a:rPr>
              <a:t>anō. </a:t>
            </a:r>
            <a:r>
              <a:rPr sz="2400" dirty="0">
                <a:latin typeface="Arial"/>
                <a:cs typeface="Arial"/>
              </a:rPr>
              <a:t>E 3 </a:t>
            </a:r>
            <a:r>
              <a:rPr sz="2400" spc="-5" dirty="0">
                <a:latin typeface="Arial"/>
                <a:cs typeface="Arial"/>
              </a:rPr>
              <a:t>whakareatanga </a:t>
            </a:r>
            <a:r>
              <a:rPr sz="2400" dirty="0">
                <a:latin typeface="Arial"/>
                <a:cs typeface="Arial"/>
              </a:rPr>
              <a:t>te maha </a:t>
            </a:r>
            <a:r>
              <a:rPr sz="2400" spc="-5" dirty="0">
                <a:latin typeface="Arial"/>
                <a:cs typeface="Arial"/>
              </a:rPr>
              <a:t>ake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ngā poraka </a:t>
            </a:r>
            <a:r>
              <a:rPr sz="2400" dirty="0">
                <a:latin typeface="Arial"/>
                <a:cs typeface="Arial"/>
              </a:rPr>
              <a:t>kākāriki  i </a:t>
            </a:r>
            <a:r>
              <a:rPr sz="2400" spc="-5" dirty="0">
                <a:latin typeface="Arial"/>
                <a:cs typeface="Arial"/>
              </a:rPr>
              <a:t>ngā poraka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kahurangi.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749116"/>
            <a:ext cx="79889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Nō </a:t>
            </a:r>
            <a:r>
              <a:rPr sz="2400" dirty="0">
                <a:latin typeface="Arial"/>
                <a:cs typeface="Arial"/>
              </a:rPr>
              <a:t>reira, </a:t>
            </a: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te kākāriki ki te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kahurangi?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1605" y="2533395"/>
            <a:ext cx="998219" cy="905510"/>
          </a:xfrm>
          <a:custGeom>
            <a:avLst/>
            <a:gdLst/>
            <a:ahLst/>
            <a:cxnLst/>
            <a:rect l="l" t="t" r="r" b="b"/>
            <a:pathLst>
              <a:path w="998219" h="905510">
                <a:moveTo>
                  <a:pt x="998118" y="53543"/>
                </a:moveTo>
                <a:lnTo>
                  <a:pt x="260146" y="53543"/>
                </a:lnTo>
                <a:lnTo>
                  <a:pt x="0" y="167004"/>
                </a:lnTo>
                <a:lnTo>
                  <a:pt x="0" y="904976"/>
                </a:lnTo>
                <a:lnTo>
                  <a:pt x="737971" y="904976"/>
                </a:lnTo>
                <a:lnTo>
                  <a:pt x="998118" y="791514"/>
                </a:lnTo>
                <a:lnTo>
                  <a:pt x="998118" y="53543"/>
                </a:lnTo>
                <a:close/>
              </a:path>
              <a:path w="998219" h="905510">
                <a:moveTo>
                  <a:pt x="491172" y="0"/>
                </a:moveTo>
                <a:lnTo>
                  <a:pt x="376544" y="1172"/>
                </a:lnTo>
                <a:lnTo>
                  <a:pt x="321862" y="7140"/>
                </a:lnTo>
                <a:lnTo>
                  <a:pt x="312300" y="22924"/>
                </a:lnTo>
                <a:lnTo>
                  <a:pt x="333032" y="53543"/>
                </a:lnTo>
                <a:lnTo>
                  <a:pt x="657466" y="53543"/>
                </a:lnTo>
                <a:lnTo>
                  <a:pt x="658000" y="45094"/>
                </a:lnTo>
                <a:lnTo>
                  <a:pt x="645033" y="26552"/>
                </a:lnTo>
                <a:lnTo>
                  <a:pt x="596708" y="8119"/>
                </a:lnTo>
                <a:lnTo>
                  <a:pt x="49117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5669" y="2855658"/>
            <a:ext cx="75565" cy="278765"/>
          </a:xfrm>
          <a:custGeom>
            <a:avLst/>
            <a:gdLst/>
            <a:ahLst/>
            <a:cxnLst/>
            <a:rect l="l" t="t" r="r" b="b"/>
            <a:pathLst>
              <a:path w="75565" h="278764">
                <a:moveTo>
                  <a:pt x="22009" y="0"/>
                </a:moveTo>
                <a:lnTo>
                  <a:pt x="46211" y="148578"/>
                </a:lnTo>
                <a:lnTo>
                  <a:pt x="51985" y="225558"/>
                </a:lnTo>
                <a:lnTo>
                  <a:pt x="37269" y="255646"/>
                </a:lnTo>
                <a:lnTo>
                  <a:pt x="0" y="263550"/>
                </a:lnTo>
                <a:lnTo>
                  <a:pt x="14871" y="278561"/>
                </a:lnTo>
                <a:lnTo>
                  <a:pt x="33656" y="262818"/>
                </a:lnTo>
                <a:lnTo>
                  <a:pt x="52386" y="225736"/>
                </a:lnTo>
                <a:lnTo>
                  <a:pt x="67094" y="176733"/>
                </a:lnTo>
                <a:lnTo>
                  <a:pt x="75262" y="94197"/>
                </a:lnTo>
                <a:lnTo>
                  <a:pt x="73288" y="48275"/>
                </a:lnTo>
                <a:lnTo>
                  <a:pt x="56946" y="22399"/>
                </a:lnTo>
                <a:lnTo>
                  <a:pt x="22009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2261" y="2855658"/>
            <a:ext cx="71570" cy="25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8756" y="2938132"/>
            <a:ext cx="294640" cy="300355"/>
          </a:xfrm>
          <a:custGeom>
            <a:avLst/>
            <a:gdLst/>
            <a:ahLst/>
            <a:cxnLst/>
            <a:rect l="l" t="t" r="r" b="b"/>
            <a:pathLst>
              <a:path w="294640" h="300355">
                <a:moveTo>
                  <a:pt x="62776" y="258803"/>
                </a:moveTo>
                <a:lnTo>
                  <a:pt x="74836" y="270928"/>
                </a:lnTo>
                <a:lnTo>
                  <a:pt x="121327" y="293939"/>
                </a:lnTo>
                <a:lnTo>
                  <a:pt x="166994" y="299737"/>
                </a:lnTo>
                <a:lnTo>
                  <a:pt x="209468" y="293285"/>
                </a:lnTo>
                <a:lnTo>
                  <a:pt x="246378" y="279544"/>
                </a:lnTo>
                <a:lnTo>
                  <a:pt x="253421" y="275639"/>
                </a:lnTo>
                <a:lnTo>
                  <a:pt x="136406" y="275639"/>
                </a:lnTo>
                <a:lnTo>
                  <a:pt x="62776" y="258803"/>
                </a:lnTo>
                <a:close/>
              </a:path>
              <a:path w="294640" h="300355">
                <a:moveTo>
                  <a:pt x="294028" y="250050"/>
                </a:moveTo>
                <a:lnTo>
                  <a:pt x="136406" y="275639"/>
                </a:lnTo>
                <a:lnTo>
                  <a:pt x="253421" y="275639"/>
                </a:lnTo>
                <a:lnTo>
                  <a:pt x="275355" y="263478"/>
                </a:lnTo>
                <a:lnTo>
                  <a:pt x="294028" y="250050"/>
                </a:lnTo>
                <a:close/>
              </a:path>
              <a:path w="294640" h="300355">
                <a:moveTo>
                  <a:pt x="59203" y="255210"/>
                </a:moveTo>
                <a:lnTo>
                  <a:pt x="59800" y="258122"/>
                </a:lnTo>
                <a:lnTo>
                  <a:pt x="62776" y="258803"/>
                </a:lnTo>
                <a:lnTo>
                  <a:pt x="59203" y="255210"/>
                </a:lnTo>
                <a:close/>
              </a:path>
              <a:path w="294640" h="300355">
                <a:moveTo>
                  <a:pt x="63002" y="0"/>
                </a:moveTo>
                <a:lnTo>
                  <a:pt x="46140" y="17886"/>
                </a:lnTo>
                <a:lnTo>
                  <a:pt x="15277" y="66508"/>
                </a:lnTo>
                <a:lnTo>
                  <a:pt x="0" y="138311"/>
                </a:lnTo>
                <a:lnTo>
                  <a:pt x="29893" y="225742"/>
                </a:lnTo>
                <a:lnTo>
                  <a:pt x="59203" y="255210"/>
                </a:lnTo>
                <a:lnTo>
                  <a:pt x="42552" y="174056"/>
                </a:lnTo>
                <a:lnTo>
                  <a:pt x="63002" y="0"/>
                </a:lnTo>
                <a:close/>
              </a:path>
            </a:pathLst>
          </a:custGeom>
          <a:solidFill>
            <a:srgbClr val="009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9071" y="2586951"/>
            <a:ext cx="340995" cy="738505"/>
          </a:xfrm>
          <a:custGeom>
            <a:avLst/>
            <a:gdLst/>
            <a:ahLst/>
            <a:cxnLst/>
            <a:rect l="l" t="t" r="r" b="b"/>
            <a:pathLst>
              <a:path w="340994" h="738504">
                <a:moveTo>
                  <a:pt x="0" y="0"/>
                </a:moveTo>
                <a:lnTo>
                  <a:pt x="340652" y="0"/>
                </a:lnTo>
                <a:lnTo>
                  <a:pt x="340652" y="737971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1758" y="2586951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5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611" y="2700401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5" h="738504">
                <a:moveTo>
                  <a:pt x="737971" y="737971"/>
                </a:moveTo>
                <a:lnTo>
                  <a:pt x="0" y="737971"/>
                </a:lnTo>
                <a:lnTo>
                  <a:pt x="0" y="0"/>
                </a:lnTo>
                <a:lnTo>
                  <a:pt x="737971" y="0"/>
                </a:lnTo>
                <a:lnTo>
                  <a:pt x="737971" y="737971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1605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9578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59578" y="3324911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1599" y="2853494"/>
            <a:ext cx="289560" cy="366395"/>
          </a:xfrm>
          <a:custGeom>
            <a:avLst/>
            <a:gdLst/>
            <a:ahLst/>
            <a:cxnLst/>
            <a:rect l="l" t="t" r="r" b="b"/>
            <a:pathLst>
              <a:path w="289559" h="366394">
                <a:moveTo>
                  <a:pt x="209976" y="0"/>
                </a:moveTo>
                <a:lnTo>
                  <a:pt x="138197" y="11978"/>
                </a:lnTo>
                <a:lnTo>
                  <a:pt x="10159" y="84637"/>
                </a:lnTo>
                <a:lnTo>
                  <a:pt x="0" y="261678"/>
                </a:lnTo>
                <a:lnTo>
                  <a:pt x="19847" y="347538"/>
                </a:lnTo>
                <a:lnTo>
                  <a:pt x="90614" y="366378"/>
                </a:lnTo>
                <a:lnTo>
                  <a:pt x="233209" y="342358"/>
                </a:lnTo>
                <a:lnTo>
                  <a:pt x="242483" y="328821"/>
                </a:lnTo>
                <a:lnTo>
                  <a:pt x="262632" y="294576"/>
                </a:lnTo>
                <a:lnTo>
                  <a:pt x="282147" y="249170"/>
                </a:lnTo>
                <a:lnTo>
                  <a:pt x="289521" y="202150"/>
                </a:lnTo>
                <a:lnTo>
                  <a:pt x="251687" y="59718"/>
                </a:lnTo>
                <a:lnTo>
                  <a:pt x="209976" y="0"/>
                </a:lnTo>
                <a:close/>
              </a:path>
            </a:pathLst>
          </a:custGeom>
          <a:solidFill>
            <a:srgbClr val="007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0072" y="2898876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045" y="170510"/>
                </a:moveTo>
                <a:lnTo>
                  <a:pt x="334954" y="215838"/>
                </a:lnTo>
                <a:lnTo>
                  <a:pt x="317763" y="256570"/>
                </a:lnTo>
                <a:lnTo>
                  <a:pt x="291099" y="291079"/>
                </a:lnTo>
                <a:lnTo>
                  <a:pt x="256589" y="317740"/>
                </a:lnTo>
                <a:lnTo>
                  <a:pt x="215859" y="334929"/>
                </a:lnTo>
                <a:lnTo>
                  <a:pt x="170535" y="341020"/>
                </a:lnTo>
                <a:lnTo>
                  <a:pt x="125196" y="334929"/>
                </a:lnTo>
                <a:lnTo>
                  <a:pt x="84457" y="317740"/>
                </a:lnTo>
                <a:lnTo>
                  <a:pt x="49944" y="291079"/>
                </a:lnTo>
                <a:lnTo>
                  <a:pt x="23280" y="256570"/>
                </a:lnTo>
                <a:lnTo>
                  <a:pt x="6090" y="215838"/>
                </a:lnTo>
                <a:lnTo>
                  <a:pt x="0" y="170510"/>
                </a:lnTo>
                <a:lnTo>
                  <a:pt x="6090" y="125181"/>
                </a:lnTo>
                <a:lnTo>
                  <a:pt x="23280" y="84450"/>
                </a:lnTo>
                <a:lnTo>
                  <a:pt x="49944" y="49941"/>
                </a:lnTo>
                <a:lnTo>
                  <a:pt x="84457" y="23279"/>
                </a:lnTo>
                <a:lnTo>
                  <a:pt x="125196" y="6090"/>
                </a:lnTo>
                <a:lnTo>
                  <a:pt x="170535" y="0"/>
                </a:lnTo>
                <a:lnTo>
                  <a:pt x="215859" y="6090"/>
                </a:lnTo>
                <a:lnTo>
                  <a:pt x="256589" y="23279"/>
                </a:lnTo>
                <a:lnTo>
                  <a:pt x="291099" y="49941"/>
                </a:lnTo>
                <a:lnTo>
                  <a:pt x="317763" y="84450"/>
                </a:lnTo>
                <a:lnTo>
                  <a:pt x="334954" y="125181"/>
                </a:lnTo>
                <a:lnTo>
                  <a:pt x="341045" y="170510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" y="2938132"/>
            <a:ext cx="252729" cy="280035"/>
          </a:xfrm>
          <a:custGeom>
            <a:avLst/>
            <a:gdLst/>
            <a:ahLst/>
            <a:cxnLst/>
            <a:rect l="l" t="t" r="r" b="b"/>
            <a:pathLst>
              <a:path w="252730" h="280035">
                <a:moveTo>
                  <a:pt x="21236" y="0"/>
                </a:moveTo>
                <a:lnTo>
                  <a:pt x="0" y="178250"/>
                </a:lnTo>
                <a:lnTo>
                  <a:pt x="16986" y="263713"/>
                </a:lnTo>
                <a:lnTo>
                  <a:pt x="93854" y="279833"/>
                </a:lnTo>
                <a:lnTo>
                  <a:pt x="252261" y="25005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6452" y="2643682"/>
            <a:ext cx="313055" cy="29845"/>
          </a:xfrm>
          <a:custGeom>
            <a:avLst/>
            <a:gdLst/>
            <a:ahLst/>
            <a:cxnLst/>
            <a:rect l="l" t="t" r="r" b="b"/>
            <a:pathLst>
              <a:path w="313055" h="29844">
                <a:moveTo>
                  <a:pt x="312661" y="0"/>
                </a:moveTo>
                <a:lnTo>
                  <a:pt x="300376" y="11587"/>
                </a:lnTo>
                <a:lnTo>
                  <a:pt x="266873" y="21045"/>
                </a:lnTo>
                <a:lnTo>
                  <a:pt x="217179" y="27419"/>
                </a:lnTo>
                <a:lnTo>
                  <a:pt x="156324" y="29756"/>
                </a:lnTo>
                <a:lnTo>
                  <a:pt x="95476" y="27419"/>
                </a:lnTo>
                <a:lnTo>
                  <a:pt x="45786" y="21045"/>
                </a:lnTo>
                <a:lnTo>
                  <a:pt x="12284" y="11587"/>
                </a:lnTo>
                <a:lnTo>
                  <a:pt x="0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6452" y="2533408"/>
            <a:ext cx="313055" cy="59690"/>
          </a:xfrm>
          <a:custGeom>
            <a:avLst/>
            <a:gdLst/>
            <a:ahLst/>
            <a:cxnLst/>
            <a:rect l="l" t="t" r="r" b="b"/>
            <a:pathLst>
              <a:path w="313055" h="59689">
                <a:moveTo>
                  <a:pt x="312661" y="29756"/>
                </a:moveTo>
                <a:lnTo>
                  <a:pt x="300376" y="41343"/>
                </a:lnTo>
                <a:lnTo>
                  <a:pt x="266873" y="50801"/>
                </a:lnTo>
                <a:lnTo>
                  <a:pt x="217179" y="57175"/>
                </a:lnTo>
                <a:lnTo>
                  <a:pt x="156324" y="59512"/>
                </a:lnTo>
                <a:lnTo>
                  <a:pt x="95476" y="57175"/>
                </a:lnTo>
                <a:lnTo>
                  <a:pt x="45786" y="50801"/>
                </a:lnTo>
                <a:lnTo>
                  <a:pt x="12284" y="41343"/>
                </a:lnTo>
                <a:lnTo>
                  <a:pt x="0" y="29756"/>
                </a:lnTo>
                <a:lnTo>
                  <a:pt x="12284" y="18168"/>
                </a:lnTo>
                <a:lnTo>
                  <a:pt x="45786" y="8710"/>
                </a:lnTo>
                <a:lnTo>
                  <a:pt x="95476" y="2336"/>
                </a:lnTo>
                <a:lnTo>
                  <a:pt x="156324" y="0"/>
                </a:lnTo>
                <a:lnTo>
                  <a:pt x="217179" y="2336"/>
                </a:lnTo>
                <a:lnTo>
                  <a:pt x="266873" y="8710"/>
                </a:lnTo>
                <a:lnTo>
                  <a:pt x="300376" y="18168"/>
                </a:lnTo>
                <a:lnTo>
                  <a:pt x="312661" y="29756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69113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6446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44574" y="2852775"/>
            <a:ext cx="90170" cy="281940"/>
          </a:xfrm>
          <a:custGeom>
            <a:avLst/>
            <a:gdLst/>
            <a:ahLst/>
            <a:cxnLst/>
            <a:rect l="l" t="t" r="r" b="b"/>
            <a:pathLst>
              <a:path w="90169" h="281939">
                <a:moveTo>
                  <a:pt x="90144" y="140754"/>
                </a:moveTo>
                <a:lnTo>
                  <a:pt x="86602" y="195542"/>
                </a:lnTo>
                <a:lnTo>
                  <a:pt x="76941" y="240282"/>
                </a:lnTo>
                <a:lnTo>
                  <a:pt x="62610" y="270447"/>
                </a:lnTo>
                <a:lnTo>
                  <a:pt x="45059" y="281508"/>
                </a:lnTo>
                <a:lnTo>
                  <a:pt x="27523" y="270447"/>
                </a:lnTo>
                <a:lnTo>
                  <a:pt x="13200" y="240282"/>
                </a:lnTo>
                <a:lnTo>
                  <a:pt x="3541" y="195542"/>
                </a:lnTo>
                <a:lnTo>
                  <a:pt x="0" y="140754"/>
                </a:lnTo>
                <a:lnTo>
                  <a:pt x="3541" y="85966"/>
                </a:lnTo>
                <a:lnTo>
                  <a:pt x="13200" y="41225"/>
                </a:lnTo>
                <a:lnTo>
                  <a:pt x="27523" y="11061"/>
                </a:lnTo>
                <a:lnTo>
                  <a:pt x="45059" y="0"/>
                </a:lnTo>
                <a:lnTo>
                  <a:pt x="62610" y="11061"/>
                </a:lnTo>
                <a:lnTo>
                  <a:pt x="76941" y="41225"/>
                </a:lnTo>
                <a:lnTo>
                  <a:pt x="86602" y="85966"/>
                </a:lnTo>
                <a:lnTo>
                  <a:pt x="90144" y="140754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67624" y="2852788"/>
            <a:ext cx="37465" cy="264160"/>
          </a:xfrm>
          <a:custGeom>
            <a:avLst/>
            <a:gdLst/>
            <a:ahLst/>
            <a:cxnLst/>
            <a:rect l="l" t="t" r="r" b="b"/>
            <a:pathLst>
              <a:path w="37465" h="264160">
                <a:moveTo>
                  <a:pt x="0" y="263550"/>
                </a:moveTo>
                <a:lnTo>
                  <a:pt x="33067" y="187207"/>
                </a:lnTo>
                <a:lnTo>
                  <a:pt x="37341" y="100518"/>
                </a:lnTo>
                <a:lnTo>
                  <a:pt x="28446" y="29458"/>
                </a:lnTo>
                <a:lnTo>
                  <a:pt x="2200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1623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61623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61623" y="2533395"/>
            <a:ext cx="998219" cy="905510"/>
          </a:xfrm>
          <a:custGeom>
            <a:avLst/>
            <a:gdLst/>
            <a:ahLst/>
            <a:cxnLst/>
            <a:rect l="l" t="t" r="r" b="b"/>
            <a:pathLst>
              <a:path w="998219" h="905510">
                <a:moveTo>
                  <a:pt x="998118" y="53543"/>
                </a:moveTo>
                <a:lnTo>
                  <a:pt x="260146" y="53543"/>
                </a:lnTo>
                <a:lnTo>
                  <a:pt x="0" y="167004"/>
                </a:lnTo>
                <a:lnTo>
                  <a:pt x="0" y="904976"/>
                </a:lnTo>
                <a:lnTo>
                  <a:pt x="737971" y="904976"/>
                </a:lnTo>
                <a:lnTo>
                  <a:pt x="998118" y="791514"/>
                </a:lnTo>
                <a:lnTo>
                  <a:pt x="998118" y="53543"/>
                </a:lnTo>
                <a:close/>
              </a:path>
              <a:path w="998219" h="905510">
                <a:moveTo>
                  <a:pt x="491172" y="0"/>
                </a:moveTo>
                <a:lnTo>
                  <a:pt x="376544" y="1172"/>
                </a:lnTo>
                <a:lnTo>
                  <a:pt x="321862" y="7140"/>
                </a:lnTo>
                <a:lnTo>
                  <a:pt x="312300" y="22924"/>
                </a:lnTo>
                <a:lnTo>
                  <a:pt x="333032" y="53543"/>
                </a:lnTo>
                <a:lnTo>
                  <a:pt x="657466" y="53543"/>
                </a:lnTo>
                <a:lnTo>
                  <a:pt x="658000" y="45094"/>
                </a:lnTo>
                <a:lnTo>
                  <a:pt x="645033" y="26552"/>
                </a:lnTo>
                <a:lnTo>
                  <a:pt x="596708" y="8119"/>
                </a:lnTo>
                <a:lnTo>
                  <a:pt x="491172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05685" y="2855658"/>
            <a:ext cx="75565" cy="278765"/>
          </a:xfrm>
          <a:custGeom>
            <a:avLst/>
            <a:gdLst/>
            <a:ahLst/>
            <a:cxnLst/>
            <a:rect l="l" t="t" r="r" b="b"/>
            <a:pathLst>
              <a:path w="75564" h="278764">
                <a:moveTo>
                  <a:pt x="22009" y="0"/>
                </a:moveTo>
                <a:lnTo>
                  <a:pt x="46211" y="148578"/>
                </a:lnTo>
                <a:lnTo>
                  <a:pt x="51985" y="225558"/>
                </a:lnTo>
                <a:lnTo>
                  <a:pt x="37269" y="255646"/>
                </a:lnTo>
                <a:lnTo>
                  <a:pt x="0" y="263550"/>
                </a:lnTo>
                <a:lnTo>
                  <a:pt x="14871" y="278561"/>
                </a:lnTo>
                <a:lnTo>
                  <a:pt x="33656" y="262818"/>
                </a:lnTo>
                <a:lnTo>
                  <a:pt x="52386" y="225736"/>
                </a:lnTo>
                <a:lnTo>
                  <a:pt x="67094" y="176733"/>
                </a:lnTo>
                <a:lnTo>
                  <a:pt x="75262" y="94197"/>
                </a:lnTo>
                <a:lnTo>
                  <a:pt x="73288" y="48275"/>
                </a:lnTo>
                <a:lnTo>
                  <a:pt x="56946" y="22399"/>
                </a:lnTo>
                <a:lnTo>
                  <a:pt x="22009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72277" y="2855658"/>
            <a:ext cx="71570" cy="25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58775" y="2938132"/>
            <a:ext cx="294640" cy="300355"/>
          </a:xfrm>
          <a:custGeom>
            <a:avLst/>
            <a:gdLst/>
            <a:ahLst/>
            <a:cxnLst/>
            <a:rect l="l" t="t" r="r" b="b"/>
            <a:pathLst>
              <a:path w="294639" h="300355">
                <a:moveTo>
                  <a:pt x="62776" y="258803"/>
                </a:moveTo>
                <a:lnTo>
                  <a:pt x="74836" y="270928"/>
                </a:lnTo>
                <a:lnTo>
                  <a:pt x="121327" y="293939"/>
                </a:lnTo>
                <a:lnTo>
                  <a:pt x="166994" y="299737"/>
                </a:lnTo>
                <a:lnTo>
                  <a:pt x="209468" y="293285"/>
                </a:lnTo>
                <a:lnTo>
                  <a:pt x="246378" y="279544"/>
                </a:lnTo>
                <a:lnTo>
                  <a:pt x="253421" y="275639"/>
                </a:lnTo>
                <a:lnTo>
                  <a:pt x="136406" y="275639"/>
                </a:lnTo>
                <a:lnTo>
                  <a:pt x="62776" y="258803"/>
                </a:lnTo>
                <a:close/>
              </a:path>
              <a:path w="294639" h="300355">
                <a:moveTo>
                  <a:pt x="294028" y="250050"/>
                </a:moveTo>
                <a:lnTo>
                  <a:pt x="136406" y="275639"/>
                </a:lnTo>
                <a:lnTo>
                  <a:pt x="253421" y="275639"/>
                </a:lnTo>
                <a:lnTo>
                  <a:pt x="275355" y="263478"/>
                </a:lnTo>
                <a:lnTo>
                  <a:pt x="294028" y="250050"/>
                </a:lnTo>
                <a:close/>
              </a:path>
              <a:path w="294639" h="300355">
                <a:moveTo>
                  <a:pt x="59203" y="255210"/>
                </a:moveTo>
                <a:lnTo>
                  <a:pt x="59800" y="258122"/>
                </a:lnTo>
                <a:lnTo>
                  <a:pt x="62776" y="258803"/>
                </a:lnTo>
                <a:lnTo>
                  <a:pt x="59203" y="255210"/>
                </a:lnTo>
                <a:close/>
              </a:path>
              <a:path w="294639" h="300355">
                <a:moveTo>
                  <a:pt x="63002" y="0"/>
                </a:moveTo>
                <a:lnTo>
                  <a:pt x="46140" y="17886"/>
                </a:lnTo>
                <a:lnTo>
                  <a:pt x="15277" y="66508"/>
                </a:lnTo>
                <a:lnTo>
                  <a:pt x="0" y="138311"/>
                </a:lnTo>
                <a:lnTo>
                  <a:pt x="29893" y="225742"/>
                </a:lnTo>
                <a:lnTo>
                  <a:pt x="59203" y="255210"/>
                </a:lnTo>
                <a:lnTo>
                  <a:pt x="42552" y="174056"/>
                </a:lnTo>
                <a:lnTo>
                  <a:pt x="63002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19084" y="2586951"/>
            <a:ext cx="340995" cy="738505"/>
          </a:xfrm>
          <a:custGeom>
            <a:avLst/>
            <a:gdLst/>
            <a:ahLst/>
            <a:cxnLst/>
            <a:rect l="l" t="t" r="r" b="b"/>
            <a:pathLst>
              <a:path w="340994" h="738504">
                <a:moveTo>
                  <a:pt x="0" y="0"/>
                </a:moveTo>
                <a:lnTo>
                  <a:pt x="340652" y="0"/>
                </a:lnTo>
                <a:lnTo>
                  <a:pt x="340652" y="737971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21777" y="2586951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5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61630" y="2700401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5" h="738504">
                <a:moveTo>
                  <a:pt x="737971" y="737971"/>
                </a:moveTo>
                <a:lnTo>
                  <a:pt x="0" y="737971"/>
                </a:lnTo>
                <a:lnTo>
                  <a:pt x="0" y="0"/>
                </a:lnTo>
                <a:lnTo>
                  <a:pt x="737971" y="0"/>
                </a:lnTo>
                <a:lnTo>
                  <a:pt x="737971" y="737971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61623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99602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99602" y="3324911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11618" y="2853494"/>
            <a:ext cx="289560" cy="366395"/>
          </a:xfrm>
          <a:custGeom>
            <a:avLst/>
            <a:gdLst/>
            <a:ahLst/>
            <a:cxnLst/>
            <a:rect l="l" t="t" r="r" b="b"/>
            <a:pathLst>
              <a:path w="289560" h="366394">
                <a:moveTo>
                  <a:pt x="209976" y="0"/>
                </a:moveTo>
                <a:lnTo>
                  <a:pt x="138197" y="11978"/>
                </a:lnTo>
                <a:lnTo>
                  <a:pt x="10159" y="84637"/>
                </a:lnTo>
                <a:lnTo>
                  <a:pt x="0" y="261678"/>
                </a:lnTo>
                <a:lnTo>
                  <a:pt x="19847" y="347538"/>
                </a:lnTo>
                <a:lnTo>
                  <a:pt x="90614" y="366378"/>
                </a:lnTo>
                <a:lnTo>
                  <a:pt x="233209" y="342358"/>
                </a:lnTo>
                <a:lnTo>
                  <a:pt x="242483" y="328821"/>
                </a:lnTo>
                <a:lnTo>
                  <a:pt x="262632" y="294576"/>
                </a:lnTo>
                <a:lnTo>
                  <a:pt x="282147" y="249170"/>
                </a:lnTo>
                <a:lnTo>
                  <a:pt x="289521" y="202150"/>
                </a:lnTo>
                <a:lnTo>
                  <a:pt x="251687" y="59718"/>
                </a:lnTo>
                <a:lnTo>
                  <a:pt x="209976" y="0"/>
                </a:lnTo>
                <a:close/>
              </a:path>
            </a:pathLst>
          </a:custGeom>
          <a:solidFill>
            <a:srgbClr val="5E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60093" y="2898876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045" y="170510"/>
                </a:moveTo>
                <a:lnTo>
                  <a:pt x="334954" y="215838"/>
                </a:lnTo>
                <a:lnTo>
                  <a:pt x="317763" y="256570"/>
                </a:lnTo>
                <a:lnTo>
                  <a:pt x="291099" y="291079"/>
                </a:lnTo>
                <a:lnTo>
                  <a:pt x="256589" y="317740"/>
                </a:lnTo>
                <a:lnTo>
                  <a:pt x="215859" y="334929"/>
                </a:lnTo>
                <a:lnTo>
                  <a:pt x="170535" y="341020"/>
                </a:lnTo>
                <a:lnTo>
                  <a:pt x="125196" y="334929"/>
                </a:lnTo>
                <a:lnTo>
                  <a:pt x="84457" y="317740"/>
                </a:lnTo>
                <a:lnTo>
                  <a:pt x="49944" y="291079"/>
                </a:lnTo>
                <a:lnTo>
                  <a:pt x="23280" y="256570"/>
                </a:lnTo>
                <a:lnTo>
                  <a:pt x="6090" y="215838"/>
                </a:lnTo>
                <a:lnTo>
                  <a:pt x="0" y="170510"/>
                </a:lnTo>
                <a:lnTo>
                  <a:pt x="6090" y="125181"/>
                </a:lnTo>
                <a:lnTo>
                  <a:pt x="23280" y="84450"/>
                </a:lnTo>
                <a:lnTo>
                  <a:pt x="49944" y="49941"/>
                </a:lnTo>
                <a:lnTo>
                  <a:pt x="84457" y="23279"/>
                </a:lnTo>
                <a:lnTo>
                  <a:pt x="125196" y="6090"/>
                </a:lnTo>
                <a:lnTo>
                  <a:pt x="170535" y="0"/>
                </a:lnTo>
                <a:lnTo>
                  <a:pt x="215859" y="6090"/>
                </a:lnTo>
                <a:lnTo>
                  <a:pt x="256589" y="23279"/>
                </a:lnTo>
                <a:lnTo>
                  <a:pt x="291099" y="49941"/>
                </a:lnTo>
                <a:lnTo>
                  <a:pt x="317763" y="84450"/>
                </a:lnTo>
                <a:lnTo>
                  <a:pt x="334954" y="125181"/>
                </a:lnTo>
                <a:lnTo>
                  <a:pt x="341045" y="170510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00541" y="2938132"/>
            <a:ext cx="252729" cy="280035"/>
          </a:xfrm>
          <a:custGeom>
            <a:avLst/>
            <a:gdLst/>
            <a:ahLst/>
            <a:cxnLst/>
            <a:rect l="l" t="t" r="r" b="b"/>
            <a:pathLst>
              <a:path w="252730" h="280035">
                <a:moveTo>
                  <a:pt x="21236" y="0"/>
                </a:moveTo>
                <a:lnTo>
                  <a:pt x="0" y="178250"/>
                </a:lnTo>
                <a:lnTo>
                  <a:pt x="16986" y="263713"/>
                </a:lnTo>
                <a:lnTo>
                  <a:pt x="93854" y="279833"/>
                </a:lnTo>
                <a:lnTo>
                  <a:pt x="252261" y="25005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96466" y="2643682"/>
            <a:ext cx="313055" cy="29845"/>
          </a:xfrm>
          <a:custGeom>
            <a:avLst/>
            <a:gdLst/>
            <a:ahLst/>
            <a:cxnLst/>
            <a:rect l="l" t="t" r="r" b="b"/>
            <a:pathLst>
              <a:path w="313055" h="29844">
                <a:moveTo>
                  <a:pt x="312661" y="0"/>
                </a:moveTo>
                <a:lnTo>
                  <a:pt x="300376" y="11587"/>
                </a:lnTo>
                <a:lnTo>
                  <a:pt x="266873" y="21045"/>
                </a:lnTo>
                <a:lnTo>
                  <a:pt x="217179" y="27419"/>
                </a:lnTo>
                <a:lnTo>
                  <a:pt x="156324" y="29756"/>
                </a:lnTo>
                <a:lnTo>
                  <a:pt x="95476" y="27419"/>
                </a:lnTo>
                <a:lnTo>
                  <a:pt x="45786" y="21045"/>
                </a:lnTo>
                <a:lnTo>
                  <a:pt x="12284" y="11587"/>
                </a:lnTo>
                <a:lnTo>
                  <a:pt x="0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96466" y="2533408"/>
            <a:ext cx="313055" cy="59690"/>
          </a:xfrm>
          <a:custGeom>
            <a:avLst/>
            <a:gdLst/>
            <a:ahLst/>
            <a:cxnLst/>
            <a:rect l="l" t="t" r="r" b="b"/>
            <a:pathLst>
              <a:path w="313055" h="59689">
                <a:moveTo>
                  <a:pt x="312661" y="29756"/>
                </a:moveTo>
                <a:lnTo>
                  <a:pt x="300376" y="41343"/>
                </a:lnTo>
                <a:lnTo>
                  <a:pt x="266873" y="50801"/>
                </a:lnTo>
                <a:lnTo>
                  <a:pt x="217179" y="57175"/>
                </a:lnTo>
                <a:lnTo>
                  <a:pt x="156324" y="59512"/>
                </a:lnTo>
                <a:lnTo>
                  <a:pt x="95476" y="57175"/>
                </a:lnTo>
                <a:lnTo>
                  <a:pt x="45786" y="50801"/>
                </a:lnTo>
                <a:lnTo>
                  <a:pt x="12284" y="41343"/>
                </a:lnTo>
                <a:lnTo>
                  <a:pt x="0" y="29756"/>
                </a:lnTo>
                <a:lnTo>
                  <a:pt x="12284" y="18168"/>
                </a:lnTo>
                <a:lnTo>
                  <a:pt x="45786" y="8710"/>
                </a:lnTo>
                <a:lnTo>
                  <a:pt x="95476" y="2336"/>
                </a:lnTo>
                <a:lnTo>
                  <a:pt x="156324" y="0"/>
                </a:lnTo>
                <a:lnTo>
                  <a:pt x="217179" y="2336"/>
                </a:lnTo>
                <a:lnTo>
                  <a:pt x="266873" y="8710"/>
                </a:lnTo>
                <a:lnTo>
                  <a:pt x="300376" y="18168"/>
                </a:lnTo>
                <a:lnTo>
                  <a:pt x="312661" y="29756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09127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96466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84590" y="2852775"/>
            <a:ext cx="90170" cy="281940"/>
          </a:xfrm>
          <a:custGeom>
            <a:avLst/>
            <a:gdLst/>
            <a:ahLst/>
            <a:cxnLst/>
            <a:rect l="l" t="t" r="r" b="b"/>
            <a:pathLst>
              <a:path w="90169" h="281939">
                <a:moveTo>
                  <a:pt x="90144" y="140754"/>
                </a:moveTo>
                <a:lnTo>
                  <a:pt x="86602" y="195542"/>
                </a:lnTo>
                <a:lnTo>
                  <a:pt x="76941" y="240282"/>
                </a:lnTo>
                <a:lnTo>
                  <a:pt x="62610" y="270447"/>
                </a:lnTo>
                <a:lnTo>
                  <a:pt x="45059" y="281508"/>
                </a:lnTo>
                <a:lnTo>
                  <a:pt x="27523" y="270447"/>
                </a:lnTo>
                <a:lnTo>
                  <a:pt x="13200" y="240282"/>
                </a:lnTo>
                <a:lnTo>
                  <a:pt x="3541" y="195542"/>
                </a:lnTo>
                <a:lnTo>
                  <a:pt x="0" y="140754"/>
                </a:lnTo>
                <a:lnTo>
                  <a:pt x="3541" y="85966"/>
                </a:lnTo>
                <a:lnTo>
                  <a:pt x="13200" y="41225"/>
                </a:lnTo>
                <a:lnTo>
                  <a:pt x="27523" y="11061"/>
                </a:lnTo>
                <a:lnTo>
                  <a:pt x="45059" y="0"/>
                </a:lnTo>
                <a:lnTo>
                  <a:pt x="62610" y="11061"/>
                </a:lnTo>
                <a:lnTo>
                  <a:pt x="76941" y="41225"/>
                </a:lnTo>
                <a:lnTo>
                  <a:pt x="86602" y="85966"/>
                </a:lnTo>
                <a:lnTo>
                  <a:pt x="90144" y="140754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07641" y="2852788"/>
            <a:ext cx="37465" cy="264160"/>
          </a:xfrm>
          <a:custGeom>
            <a:avLst/>
            <a:gdLst/>
            <a:ahLst/>
            <a:cxnLst/>
            <a:rect l="l" t="t" r="r" b="b"/>
            <a:pathLst>
              <a:path w="37464" h="264160">
                <a:moveTo>
                  <a:pt x="0" y="263550"/>
                </a:moveTo>
                <a:lnTo>
                  <a:pt x="33067" y="187207"/>
                </a:lnTo>
                <a:lnTo>
                  <a:pt x="37341" y="100518"/>
                </a:lnTo>
                <a:lnTo>
                  <a:pt x="28446" y="29458"/>
                </a:lnTo>
                <a:lnTo>
                  <a:pt x="2200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01647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01647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00618" y="2533395"/>
            <a:ext cx="998219" cy="905510"/>
          </a:xfrm>
          <a:custGeom>
            <a:avLst/>
            <a:gdLst/>
            <a:ahLst/>
            <a:cxnLst/>
            <a:rect l="l" t="t" r="r" b="b"/>
            <a:pathLst>
              <a:path w="998219" h="905510">
                <a:moveTo>
                  <a:pt x="998118" y="53543"/>
                </a:moveTo>
                <a:lnTo>
                  <a:pt x="260146" y="53543"/>
                </a:lnTo>
                <a:lnTo>
                  <a:pt x="0" y="167004"/>
                </a:lnTo>
                <a:lnTo>
                  <a:pt x="0" y="904976"/>
                </a:lnTo>
                <a:lnTo>
                  <a:pt x="737971" y="904976"/>
                </a:lnTo>
                <a:lnTo>
                  <a:pt x="998118" y="791514"/>
                </a:lnTo>
                <a:lnTo>
                  <a:pt x="998118" y="53543"/>
                </a:lnTo>
                <a:close/>
              </a:path>
              <a:path w="998219" h="905510">
                <a:moveTo>
                  <a:pt x="491172" y="0"/>
                </a:moveTo>
                <a:lnTo>
                  <a:pt x="376544" y="1172"/>
                </a:lnTo>
                <a:lnTo>
                  <a:pt x="321862" y="7140"/>
                </a:lnTo>
                <a:lnTo>
                  <a:pt x="312300" y="22924"/>
                </a:lnTo>
                <a:lnTo>
                  <a:pt x="333032" y="53543"/>
                </a:lnTo>
                <a:lnTo>
                  <a:pt x="657466" y="53543"/>
                </a:lnTo>
                <a:lnTo>
                  <a:pt x="658000" y="45094"/>
                </a:lnTo>
                <a:lnTo>
                  <a:pt x="645033" y="26552"/>
                </a:lnTo>
                <a:lnTo>
                  <a:pt x="596708" y="8119"/>
                </a:lnTo>
                <a:lnTo>
                  <a:pt x="491172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44673" y="2855658"/>
            <a:ext cx="75565" cy="278765"/>
          </a:xfrm>
          <a:custGeom>
            <a:avLst/>
            <a:gdLst/>
            <a:ahLst/>
            <a:cxnLst/>
            <a:rect l="l" t="t" r="r" b="b"/>
            <a:pathLst>
              <a:path w="75564" h="278764">
                <a:moveTo>
                  <a:pt x="22009" y="0"/>
                </a:moveTo>
                <a:lnTo>
                  <a:pt x="46211" y="148578"/>
                </a:lnTo>
                <a:lnTo>
                  <a:pt x="51985" y="225558"/>
                </a:lnTo>
                <a:lnTo>
                  <a:pt x="37269" y="255646"/>
                </a:lnTo>
                <a:lnTo>
                  <a:pt x="0" y="263550"/>
                </a:lnTo>
                <a:lnTo>
                  <a:pt x="14871" y="278561"/>
                </a:lnTo>
                <a:lnTo>
                  <a:pt x="33656" y="262818"/>
                </a:lnTo>
                <a:lnTo>
                  <a:pt x="52386" y="225736"/>
                </a:lnTo>
                <a:lnTo>
                  <a:pt x="67094" y="176733"/>
                </a:lnTo>
                <a:lnTo>
                  <a:pt x="75262" y="94197"/>
                </a:lnTo>
                <a:lnTo>
                  <a:pt x="73288" y="48275"/>
                </a:lnTo>
                <a:lnTo>
                  <a:pt x="56946" y="22399"/>
                </a:lnTo>
                <a:lnTo>
                  <a:pt x="22009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11265" y="2855658"/>
            <a:ext cx="71570" cy="25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97762" y="2938132"/>
            <a:ext cx="294640" cy="300355"/>
          </a:xfrm>
          <a:custGeom>
            <a:avLst/>
            <a:gdLst/>
            <a:ahLst/>
            <a:cxnLst/>
            <a:rect l="l" t="t" r="r" b="b"/>
            <a:pathLst>
              <a:path w="294639" h="300355">
                <a:moveTo>
                  <a:pt x="62776" y="258803"/>
                </a:moveTo>
                <a:lnTo>
                  <a:pt x="74836" y="270928"/>
                </a:lnTo>
                <a:lnTo>
                  <a:pt x="121327" y="293939"/>
                </a:lnTo>
                <a:lnTo>
                  <a:pt x="166994" y="299737"/>
                </a:lnTo>
                <a:lnTo>
                  <a:pt x="209468" y="293285"/>
                </a:lnTo>
                <a:lnTo>
                  <a:pt x="246378" y="279544"/>
                </a:lnTo>
                <a:lnTo>
                  <a:pt x="253421" y="275639"/>
                </a:lnTo>
                <a:lnTo>
                  <a:pt x="136406" y="275639"/>
                </a:lnTo>
                <a:lnTo>
                  <a:pt x="62776" y="258803"/>
                </a:lnTo>
                <a:close/>
              </a:path>
              <a:path w="294639" h="300355">
                <a:moveTo>
                  <a:pt x="294028" y="250050"/>
                </a:moveTo>
                <a:lnTo>
                  <a:pt x="136406" y="275639"/>
                </a:lnTo>
                <a:lnTo>
                  <a:pt x="253421" y="275639"/>
                </a:lnTo>
                <a:lnTo>
                  <a:pt x="275355" y="263478"/>
                </a:lnTo>
                <a:lnTo>
                  <a:pt x="294028" y="250050"/>
                </a:lnTo>
                <a:close/>
              </a:path>
              <a:path w="294639" h="300355">
                <a:moveTo>
                  <a:pt x="59203" y="255210"/>
                </a:moveTo>
                <a:lnTo>
                  <a:pt x="59800" y="258122"/>
                </a:lnTo>
                <a:lnTo>
                  <a:pt x="62776" y="258803"/>
                </a:lnTo>
                <a:lnTo>
                  <a:pt x="59203" y="255210"/>
                </a:lnTo>
                <a:close/>
              </a:path>
              <a:path w="294639" h="300355">
                <a:moveTo>
                  <a:pt x="63002" y="0"/>
                </a:moveTo>
                <a:lnTo>
                  <a:pt x="46140" y="17886"/>
                </a:lnTo>
                <a:lnTo>
                  <a:pt x="15277" y="66508"/>
                </a:lnTo>
                <a:lnTo>
                  <a:pt x="0" y="138311"/>
                </a:lnTo>
                <a:lnTo>
                  <a:pt x="29893" y="225742"/>
                </a:lnTo>
                <a:lnTo>
                  <a:pt x="59203" y="255210"/>
                </a:lnTo>
                <a:lnTo>
                  <a:pt x="42552" y="174056"/>
                </a:lnTo>
                <a:lnTo>
                  <a:pt x="63002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58084" y="2586951"/>
            <a:ext cx="340995" cy="738505"/>
          </a:xfrm>
          <a:custGeom>
            <a:avLst/>
            <a:gdLst/>
            <a:ahLst/>
            <a:cxnLst/>
            <a:rect l="l" t="t" r="r" b="b"/>
            <a:pathLst>
              <a:path w="340994" h="738504">
                <a:moveTo>
                  <a:pt x="0" y="0"/>
                </a:moveTo>
                <a:lnTo>
                  <a:pt x="340652" y="0"/>
                </a:lnTo>
                <a:lnTo>
                  <a:pt x="340652" y="737971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60765" y="2586951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5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00618" y="2700401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5" h="738504">
                <a:moveTo>
                  <a:pt x="737971" y="737971"/>
                </a:moveTo>
                <a:lnTo>
                  <a:pt x="0" y="737971"/>
                </a:lnTo>
                <a:lnTo>
                  <a:pt x="0" y="0"/>
                </a:lnTo>
                <a:lnTo>
                  <a:pt x="737971" y="0"/>
                </a:lnTo>
                <a:lnTo>
                  <a:pt x="737971" y="737971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00618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38589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38589" y="3324911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50605" y="2853494"/>
            <a:ext cx="289560" cy="366395"/>
          </a:xfrm>
          <a:custGeom>
            <a:avLst/>
            <a:gdLst/>
            <a:ahLst/>
            <a:cxnLst/>
            <a:rect l="l" t="t" r="r" b="b"/>
            <a:pathLst>
              <a:path w="289560" h="366394">
                <a:moveTo>
                  <a:pt x="209976" y="0"/>
                </a:moveTo>
                <a:lnTo>
                  <a:pt x="138197" y="11978"/>
                </a:lnTo>
                <a:lnTo>
                  <a:pt x="10159" y="84637"/>
                </a:lnTo>
                <a:lnTo>
                  <a:pt x="0" y="261678"/>
                </a:lnTo>
                <a:lnTo>
                  <a:pt x="19847" y="347538"/>
                </a:lnTo>
                <a:lnTo>
                  <a:pt x="90614" y="366378"/>
                </a:lnTo>
                <a:lnTo>
                  <a:pt x="233209" y="342358"/>
                </a:lnTo>
                <a:lnTo>
                  <a:pt x="242483" y="328821"/>
                </a:lnTo>
                <a:lnTo>
                  <a:pt x="262632" y="294576"/>
                </a:lnTo>
                <a:lnTo>
                  <a:pt x="282147" y="249170"/>
                </a:lnTo>
                <a:lnTo>
                  <a:pt x="289521" y="202150"/>
                </a:lnTo>
                <a:lnTo>
                  <a:pt x="251687" y="59718"/>
                </a:lnTo>
                <a:lnTo>
                  <a:pt x="209976" y="0"/>
                </a:lnTo>
                <a:close/>
              </a:path>
            </a:pathLst>
          </a:custGeom>
          <a:solidFill>
            <a:srgbClr val="5E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99081" y="2898876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045" y="170510"/>
                </a:moveTo>
                <a:lnTo>
                  <a:pt x="334954" y="215838"/>
                </a:lnTo>
                <a:lnTo>
                  <a:pt x="317763" y="256570"/>
                </a:lnTo>
                <a:lnTo>
                  <a:pt x="291099" y="291079"/>
                </a:lnTo>
                <a:lnTo>
                  <a:pt x="256589" y="317740"/>
                </a:lnTo>
                <a:lnTo>
                  <a:pt x="215859" y="334929"/>
                </a:lnTo>
                <a:lnTo>
                  <a:pt x="170535" y="341020"/>
                </a:lnTo>
                <a:lnTo>
                  <a:pt x="125196" y="334929"/>
                </a:lnTo>
                <a:lnTo>
                  <a:pt x="84457" y="317740"/>
                </a:lnTo>
                <a:lnTo>
                  <a:pt x="49944" y="291079"/>
                </a:lnTo>
                <a:lnTo>
                  <a:pt x="23280" y="256570"/>
                </a:lnTo>
                <a:lnTo>
                  <a:pt x="6090" y="215838"/>
                </a:lnTo>
                <a:lnTo>
                  <a:pt x="0" y="170510"/>
                </a:lnTo>
                <a:lnTo>
                  <a:pt x="6090" y="125181"/>
                </a:lnTo>
                <a:lnTo>
                  <a:pt x="23280" y="84450"/>
                </a:lnTo>
                <a:lnTo>
                  <a:pt x="49944" y="49941"/>
                </a:lnTo>
                <a:lnTo>
                  <a:pt x="84457" y="23279"/>
                </a:lnTo>
                <a:lnTo>
                  <a:pt x="125196" y="6090"/>
                </a:lnTo>
                <a:lnTo>
                  <a:pt x="170535" y="0"/>
                </a:lnTo>
                <a:lnTo>
                  <a:pt x="215859" y="6090"/>
                </a:lnTo>
                <a:lnTo>
                  <a:pt x="256589" y="23279"/>
                </a:lnTo>
                <a:lnTo>
                  <a:pt x="291099" y="49941"/>
                </a:lnTo>
                <a:lnTo>
                  <a:pt x="317763" y="84450"/>
                </a:lnTo>
                <a:lnTo>
                  <a:pt x="334954" y="125181"/>
                </a:lnTo>
                <a:lnTo>
                  <a:pt x="341045" y="170510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39528" y="2938132"/>
            <a:ext cx="252729" cy="280035"/>
          </a:xfrm>
          <a:custGeom>
            <a:avLst/>
            <a:gdLst/>
            <a:ahLst/>
            <a:cxnLst/>
            <a:rect l="l" t="t" r="r" b="b"/>
            <a:pathLst>
              <a:path w="252730" h="280035">
                <a:moveTo>
                  <a:pt x="21236" y="0"/>
                </a:moveTo>
                <a:lnTo>
                  <a:pt x="0" y="178250"/>
                </a:lnTo>
                <a:lnTo>
                  <a:pt x="16986" y="263713"/>
                </a:lnTo>
                <a:lnTo>
                  <a:pt x="93854" y="279833"/>
                </a:lnTo>
                <a:lnTo>
                  <a:pt x="252261" y="25005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35466" y="2643682"/>
            <a:ext cx="313055" cy="29845"/>
          </a:xfrm>
          <a:custGeom>
            <a:avLst/>
            <a:gdLst/>
            <a:ahLst/>
            <a:cxnLst/>
            <a:rect l="l" t="t" r="r" b="b"/>
            <a:pathLst>
              <a:path w="313055" h="29844">
                <a:moveTo>
                  <a:pt x="312661" y="0"/>
                </a:moveTo>
                <a:lnTo>
                  <a:pt x="300376" y="11587"/>
                </a:lnTo>
                <a:lnTo>
                  <a:pt x="266873" y="21045"/>
                </a:lnTo>
                <a:lnTo>
                  <a:pt x="217179" y="27419"/>
                </a:lnTo>
                <a:lnTo>
                  <a:pt x="156324" y="29756"/>
                </a:lnTo>
                <a:lnTo>
                  <a:pt x="95476" y="27419"/>
                </a:lnTo>
                <a:lnTo>
                  <a:pt x="45786" y="21045"/>
                </a:lnTo>
                <a:lnTo>
                  <a:pt x="12284" y="11587"/>
                </a:lnTo>
                <a:lnTo>
                  <a:pt x="0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35466" y="2533408"/>
            <a:ext cx="313055" cy="59690"/>
          </a:xfrm>
          <a:custGeom>
            <a:avLst/>
            <a:gdLst/>
            <a:ahLst/>
            <a:cxnLst/>
            <a:rect l="l" t="t" r="r" b="b"/>
            <a:pathLst>
              <a:path w="313055" h="59689">
                <a:moveTo>
                  <a:pt x="312661" y="29756"/>
                </a:moveTo>
                <a:lnTo>
                  <a:pt x="300376" y="41343"/>
                </a:lnTo>
                <a:lnTo>
                  <a:pt x="266873" y="50801"/>
                </a:lnTo>
                <a:lnTo>
                  <a:pt x="217179" y="57175"/>
                </a:lnTo>
                <a:lnTo>
                  <a:pt x="156324" y="59512"/>
                </a:lnTo>
                <a:lnTo>
                  <a:pt x="95476" y="57175"/>
                </a:lnTo>
                <a:lnTo>
                  <a:pt x="45786" y="50801"/>
                </a:lnTo>
                <a:lnTo>
                  <a:pt x="12284" y="41343"/>
                </a:lnTo>
                <a:lnTo>
                  <a:pt x="0" y="29756"/>
                </a:lnTo>
                <a:lnTo>
                  <a:pt x="12284" y="18168"/>
                </a:lnTo>
                <a:lnTo>
                  <a:pt x="45786" y="8710"/>
                </a:lnTo>
                <a:lnTo>
                  <a:pt x="95476" y="2336"/>
                </a:lnTo>
                <a:lnTo>
                  <a:pt x="156324" y="0"/>
                </a:lnTo>
                <a:lnTo>
                  <a:pt x="217179" y="2336"/>
                </a:lnTo>
                <a:lnTo>
                  <a:pt x="266873" y="8710"/>
                </a:lnTo>
                <a:lnTo>
                  <a:pt x="300376" y="18168"/>
                </a:lnTo>
                <a:lnTo>
                  <a:pt x="312661" y="29756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48127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35453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23591" y="2852775"/>
            <a:ext cx="90170" cy="281940"/>
          </a:xfrm>
          <a:custGeom>
            <a:avLst/>
            <a:gdLst/>
            <a:ahLst/>
            <a:cxnLst/>
            <a:rect l="l" t="t" r="r" b="b"/>
            <a:pathLst>
              <a:path w="90169" h="281939">
                <a:moveTo>
                  <a:pt x="90144" y="140754"/>
                </a:moveTo>
                <a:lnTo>
                  <a:pt x="86602" y="195542"/>
                </a:lnTo>
                <a:lnTo>
                  <a:pt x="76941" y="240282"/>
                </a:lnTo>
                <a:lnTo>
                  <a:pt x="62610" y="270447"/>
                </a:lnTo>
                <a:lnTo>
                  <a:pt x="45059" y="281508"/>
                </a:lnTo>
                <a:lnTo>
                  <a:pt x="27523" y="270447"/>
                </a:lnTo>
                <a:lnTo>
                  <a:pt x="13200" y="240282"/>
                </a:lnTo>
                <a:lnTo>
                  <a:pt x="3541" y="195542"/>
                </a:lnTo>
                <a:lnTo>
                  <a:pt x="0" y="140754"/>
                </a:lnTo>
                <a:lnTo>
                  <a:pt x="3541" y="85966"/>
                </a:lnTo>
                <a:lnTo>
                  <a:pt x="13200" y="41225"/>
                </a:lnTo>
                <a:lnTo>
                  <a:pt x="27523" y="11061"/>
                </a:lnTo>
                <a:lnTo>
                  <a:pt x="45059" y="0"/>
                </a:lnTo>
                <a:lnTo>
                  <a:pt x="62610" y="11061"/>
                </a:lnTo>
                <a:lnTo>
                  <a:pt x="76941" y="41225"/>
                </a:lnTo>
                <a:lnTo>
                  <a:pt x="86602" y="85966"/>
                </a:lnTo>
                <a:lnTo>
                  <a:pt x="90144" y="140754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46641" y="2852788"/>
            <a:ext cx="37465" cy="264160"/>
          </a:xfrm>
          <a:custGeom>
            <a:avLst/>
            <a:gdLst/>
            <a:ahLst/>
            <a:cxnLst/>
            <a:rect l="l" t="t" r="r" b="b"/>
            <a:pathLst>
              <a:path w="37464" h="264160">
                <a:moveTo>
                  <a:pt x="0" y="263550"/>
                </a:moveTo>
                <a:lnTo>
                  <a:pt x="33067" y="187207"/>
                </a:lnTo>
                <a:lnTo>
                  <a:pt x="37341" y="100518"/>
                </a:lnTo>
                <a:lnTo>
                  <a:pt x="28446" y="29458"/>
                </a:lnTo>
                <a:lnTo>
                  <a:pt x="2200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40634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40634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40634" y="2533395"/>
            <a:ext cx="998219" cy="905510"/>
          </a:xfrm>
          <a:custGeom>
            <a:avLst/>
            <a:gdLst/>
            <a:ahLst/>
            <a:cxnLst/>
            <a:rect l="l" t="t" r="r" b="b"/>
            <a:pathLst>
              <a:path w="998220" h="905510">
                <a:moveTo>
                  <a:pt x="998118" y="53543"/>
                </a:moveTo>
                <a:lnTo>
                  <a:pt x="260146" y="53543"/>
                </a:lnTo>
                <a:lnTo>
                  <a:pt x="0" y="167004"/>
                </a:lnTo>
                <a:lnTo>
                  <a:pt x="0" y="904976"/>
                </a:lnTo>
                <a:lnTo>
                  <a:pt x="737971" y="904976"/>
                </a:lnTo>
                <a:lnTo>
                  <a:pt x="998118" y="791514"/>
                </a:lnTo>
                <a:lnTo>
                  <a:pt x="998118" y="53543"/>
                </a:lnTo>
                <a:close/>
              </a:path>
              <a:path w="998220" h="905510">
                <a:moveTo>
                  <a:pt x="491172" y="0"/>
                </a:moveTo>
                <a:lnTo>
                  <a:pt x="376544" y="1172"/>
                </a:lnTo>
                <a:lnTo>
                  <a:pt x="321862" y="7140"/>
                </a:lnTo>
                <a:lnTo>
                  <a:pt x="312300" y="22924"/>
                </a:lnTo>
                <a:lnTo>
                  <a:pt x="333032" y="53543"/>
                </a:lnTo>
                <a:lnTo>
                  <a:pt x="657466" y="53543"/>
                </a:lnTo>
                <a:lnTo>
                  <a:pt x="658000" y="45094"/>
                </a:lnTo>
                <a:lnTo>
                  <a:pt x="645033" y="26552"/>
                </a:lnTo>
                <a:lnTo>
                  <a:pt x="596708" y="8119"/>
                </a:lnTo>
                <a:lnTo>
                  <a:pt x="491172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84702" y="2855658"/>
            <a:ext cx="75565" cy="278765"/>
          </a:xfrm>
          <a:custGeom>
            <a:avLst/>
            <a:gdLst/>
            <a:ahLst/>
            <a:cxnLst/>
            <a:rect l="l" t="t" r="r" b="b"/>
            <a:pathLst>
              <a:path w="75564" h="278764">
                <a:moveTo>
                  <a:pt x="22009" y="0"/>
                </a:moveTo>
                <a:lnTo>
                  <a:pt x="46211" y="148578"/>
                </a:lnTo>
                <a:lnTo>
                  <a:pt x="51985" y="225558"/>
                </a:lnTo>
                <a:lnTo>
                  <a:pt x="37269" y="255646"/>
                </a:lnTo>
                <a:lnTo>
                  <a:pt x="0" y="263550"/>
                </a:lnTo>
                <a:lnTo>
                  <a:pt x="14871" y="278561"/>
                </a:lnTo>
                <a:lnTo>
                  <a:pt x="33656" y="262818"/>
                </a:lnTo>
                <a:lnTo>
                  <a:pt x="52386" y="225736"/>
                </a:lnTo>
                <a:lnTo>
                  <a:pt x="67094" y="176733"/>
                </a:lnTo>
                <a:lnTo>
                  <a:pt x="75262" y="94197"/>
                </a:lnTo>
                <a:lnTo>
                  <a:pt x="73288" y="48275"/>
                </a:lnTo>
                <a:lnTo>
                  <a:pt x="56946" y="22399"/>
                </a:lnTo>
                <a:lnTo>
                  <a:pt x="22009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51282" y="2855658"/>
            <a:ext cx="71570" cy="25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37778" y="2938132"/>
            <a:ext cx="294640" cy="300355"/>
          </a:xfrm>
          <a:custGeom>
            <a:avLst/>
            <a:gdLst/>
            <a:ahLst/>
            <a:cxnLst/>
            <a:rect l="l" t="t" r="r" b="b"/>
            <a:pathLst>
              <a:path w="294639" h="300355">
                <a:moveTo>
                  <a:pt x="62776" y="258803"/>
                </a:moveTo>
                <a:lnTo>
                  <a:pt x="74836" y="270928"/>
                </a:lnTo>
                <a:lnTo>
                  <a:pt x="121327" y="293939"/>
                </a:lnTo>
                <a:lnTo>
                  <a:pt x="166994" y="299737"/>
                </a:lnTo>
                <a:lnTo>
                  <a:pt x="209468" y="293285"/>
                </a:lnTo>
                <a:lnTo>
                  <a:pt x="246378" y="279544"/>
                </a:lnTo>
                <a:lnTo>
                  <a:pt x="253421" y="275639"/>
                </a:lnTo>
                <a:lnTo>
                  <a:pt x="136406" y="275639"/>
                </a:lnTo>
                <a:lnTo>
                  <a:pt x="62776" y="258803"/>
                </a:lnTo>
                <a:close/>
              </a:path>
              <a:path w="294639" h="300355">
                <a:moveTo>
                  <a:pt x="294028" y="250050"/>
                </a:moveTo>
                <a:lnTo>
                  <a:pt x="136406" y="275639"/>
                </a:lnTo>
                <a:lnTo>
                  <a:pt x="253421" y="275639"/>
                </a:lnTo>
                <a:lnTo>
                  <a:pt x="275355" y="263478"/>
                </a:lnTo>
                <a:lnTo>
                  <a:pt x="294028" y="250050"/>
                </a:lnTo>
                <a:close/>
              </a:path>
              <a:path w="294639" h="300355">
                <a:moveTo>
                  <a:pt x="59203" y="255210"/>
                </a:moveTo>
                <a:lnTo>
                  <a:pt x="59800" y="258122"/>
                </a:lnTo>
                <a:lnTo>
                  <a:pt x="62776" y="258803"/>
                </a:lnTo>
                <a:lnTo>
                  <a:pt x="59203" y="255210"/>
                </a:lnTo>
                <a:close/>
              </a:path>
              <a:path w="294639" h="300355">
                <a:moveTo>
                  <a:pt x="63002" y="0"/>
                </a:moveTo>
                <a:lnTo>
                  <a:pt x="46140" y="17886"/>
                </a:lnTo>
                <a:lnTo>
                  <a:pt x="15277" y="66508"/>
                </a:lnTo>
                <a:lnTo>
                  <a:pt x="0" y="138311"/>
                </a:lnTo>
                <a:lnTo>
                  <a:pt x="29893" y="225742"/>
                </a:lnTo>
                <a:lnTo>
                  <a:pt x="59203" y="255210"/>
                </a:lnTo>
                <a:lnTo>
                  <a:pt x="42552" y="174056"/>
                </a:lnTo>
                <a:lnTo>
                  <a:pt x="63002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98100" y="2586951"/>
            <a:ext cx="340995" cy="738505"/>
          </a:xfrm>
          <a:custGeom>
            <a:avLst/>
            <a:gdLst/>
            <a:ahLst/>
            <a:cxnLst/>
            <a:rect l="l" t="t" r="r" b="b"/>
            <a:pathLst>
              <a:path w="340995" h="738504">
                <a:moveTo>
                  <a:pt x="0" y="0"/>
                </a:moveTo>
                <a:lnTo>
                  <a:pt x="340652" y="0"/>
                </a:lnTo>
                <a:lnTo>
                  <a:pt x="340652" y="737971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00781" y="2586951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5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40634" y="2700401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4" h="738504">
                <a:moveTo>
                  <a:pt x="737971" y="737971"/>
                </a:moveTo>
                <a:lnTo>
                  <a:pt x="0" y="737971"/>
                </a:lnTo>
                <a:lnTo>
                  <a:pt x="0" y="0"/>
                </a:lnTo>
                <a:lnTo>
                  <a:pt x="737971" y="0"/>
                </a:lnTo>
                <a:lnTo>
                  <a:pt x="737971" y="737971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40634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78606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478606" y="3324911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90621" y="2853494"/>
            <a:ext cx="289560" cy="366395"/>
          </a:xfrm>
          <a:custGeom>
            <a:avLst/>
            <a:gdLst/>
            <a:ahLst/>
            <a:cxnLst/>
            <a:rect l="l" t="t" r="r" b="b"/>
            <a:pathLst>
              <a:path w="289560" h="366394">
                <a:moveTo>
                  <a:pt x="209976" y="0"/>
                </a:moveTo>
                <a:lnTo>
                  <a:pt x="138197" y="11978"/>
                </a:lnTo>
                <a:lnTo>
                  <a:pt x="10159" y="84637"/>
                </a:lnTo>
                <a:lnTo>
                  <a:pt x="0" y="261678"/>
                </a:lnTo>
                <a:lnTo>
                  <a:pt x="19847" y="347538"/>
                </a:lnTo>
                <a:lnTo>
                  <a:pt x="90614" y="366378"/>
                </a:lnTo>
                <a:lnTo>
                  <a:pt x="233209" y="342358"/>
                </a:lnTo>
                <a:lnTo>
                  <a:pt x="242483" y="328821"/>
                </a:lnTo>
                <a:lnTo>
                  <a:pt x="262632" y="294576"/>
                </a:lnTo>
                <a:lnTo>
                  <a:pt x="282147" y="249170"/>
                </a:lnTo>
                <a:lnTo>
                  <a:pt x="289521" y="202150"/>
                </a:lnTo>
                <a:lnTo>
                  <a:pt x="251687" y="59718"/>
                </a:lnTo>
                <a:lnTo>
                  <a:pt x="209976" y="0"/>
                </a:lnTo>
                <a:close/>
              </a:path>
            </a:pathLst>
          </a:custGeom>
          <a:solidFill>
            <a:srgbClr val="5E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939097" y="2898876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29" h="341630">
                <a:moveTo>
                  <a:pt x="341045" y="170510"/>
                </a:moveTo>
                <a:lnTo>
                  <a:pt x="334954" y="215838"/>
                </a:lnTo>
                <a:lnTo>
                  <a:pt x="317763" y="256570"/>
                </a:lnTo>
                <a:lnTo>
                  <a:pt x="291099" y="291079"/>
                </a:lnTo>
                <a:lnTo>
                  <a:pt x="256589" y="317740"/>
                </a:lnTo>
                <a:lnTo>
                  <a:pt x="215859" y="334929"/>
                </a:lnTo>
                <a:lnTo>
                  <a:pt x="170535" y="341020"/>
                </a:lnTo>
                <a:lnTo>
                  <a:pt x="125196" y="334929"/>
                </a:lnTo>
                <a:lnTo>
                  <a:pt x="84457" y="317740"/>
                </a:lnTo>
                <a:lnTo>
                  <a:pt x="49944" y="291079"/>
                </a:lnTo>
                <a:lnTo>
                  <a:pt x="23280" y="256570"/>
                </a:lnTo>
                <a:lnTo>
                  <a:pt x="6090" y="215838"/>
                </a:lnTo>
                <a:lnTo>
                  <a:pt x="0" y="170510"/>
                </a:lnTo>
                <a:lnTo>
                  <a:pt x="6090" y="125181"/>
                </a:lnTo>
                <a:lnTo>
                  <a:pt x="23280" y="84450"/>
                </a:lnTo>
                <a:lnTo>
                  <a:pt x="49944" y="49941"/>
                </a:lnTo>
                <a:lnTo>
                  <a:pt x="84457" y="23279"/>
                </a:lnTo>
                <a:lnTo>
                  <a:pt x="125196" y="6090"/>
                </a:lnTo>
                <a:lnTo>
                  <a:pt x="170535" y="0"/>
                </a:lnTo>
                <a:lnTo>
                  <a:pt x="215859" y="6090"/>
                </a:lnTo>
                <a:lnTo>
                  <a:pt x="256589" y="23279"/>
                </a:lnTo>
                <a:lnTo>
                  <a:pt x="291099" y="49941"/>
                </a:lnTo>
                <a:lnTo>
                  <a:pt x="317763" y="84450"/>
                </a:lnTo>
                <a:lnTo>
                  <a:pt x="334954" y="125181"/>
                </a:lnTo>
                <a:lnTo>
                  <a:pt x="341045" y="170510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79545" y="2938132"/>
            <a:ext cx="252729" cy="280035"/>
          </a:xfrm>
          <a:custGeom>
            <a:avLst/>
            <a:gdLst/>
            <a:ahLst/>
            <a:cxnLst/>
            <a:rect l="l" t="t" r="r" b="b"/>
            <a:pathLst>
              <a:path w="252730" h="280035">
                <a:moveTo>
                  <a:pt x="21236" y="0"/>
                </a:moveTo>
                <a:lnTo>
                  <a:pt x="0" y="178250"/>
                </a:lnTo>
                <a:lnTo>
                  <a:pt x="16986" y="263713"/>
                </a:lnTo>
                <a:lnTo>
                  <a:pt x="93854" y="279833"/>
                </a:lnTo>
                <a:lnTo>
                  <a:pt x="252261" y="25005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75482" y="2643682"/>
            <a:ext cx="313055" cy="29845"/>
          </a:xfrm>
          <a:custGeom>
            <a:avLst/>
            <a:gdLst/>
            <a:ahLst/>
            <a:cxnLst/>
            <a:rect l="l" t="t" r="r" b="b"/>
            <a:pathLst>
              <a:path w="313054" h="29844">
                <a:moveTo>
                  <a:pt x="312661" y="0"/>
                </a:moveTo>
                <a:lnTo>
                  <a:pt x="300376" y="11587"/>
                </a:lnTo>
                <a:lnTo>
                  <a:pt x="266873" y="21045"/>
                </a:lnTo>
                <a:lnTo>
                  <a:pt x="217179" y="27419"/>
                </a:lnTo>
                <a:lnTo>
                  <a:pt x="156324" y="29756"/>
                </a:lnTo>
                <a:lnTo>
                  <a:pt x="95476" y="27419"/>
                </a:lnTo>
                <a:lnTo>
                  <a:pt x="45786" y="21045"/>
                </a:lnTo>
                <a:lnTo>
                  <a:pt x="12284" y="11587"/>
                </a:lnTo>
                <a:lnTo>
                  <a:pt x="0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75482" y="2533408"/>
            <a:ext cx="313055" cy="59690"/>
          </a:xfrm>
          <a:custGeom>
            <a:avLst/>
            <a:gdLst/>
            <a:ahLst/>
            <a:cxnLst/>
            <a:rect l="l" t="t" r="r" b="b"/>
            <a:pathLst>
              <a:path w="313054" h="59689">
                <a:moveTo>
                  <a:pt x="312661" y="29756"/>
                </a:moveTo>
                <a:lnTo>
                  <a:pt x="300376" y="41343"/>
                </a:lnTo>
                <a:lnTo>
                  <a:pt x="266873" y="50801"/>
                </a:lnTo>
                <a:lnTo>
                  <a:pt x="217179" y="57175"/>
                </a:lnTo>
                <a:lnTo>
                  <a:pt x="156324" y="59512"/>
                </a:lnTo>
                <a:lnTo>
                  <a:pt x="95476" y="57175"/>
                </a:lnTo>
                <a:lnTo>
                  <a:pt x="45786" y="50801"/>
                </a:lnTo>
                <a:lnTo>
                  <a:pt x="12284" y="41343"/>
                </a:lnTo>
                <a:lnTo>
                  <a:pt x="0" y="29756"/>
                </a:lnTo>
                <a:lnTo>
                  <a:pt x="12284" y="18168"/>
                </a:lnTo>
                <a:lnTo>
                  <a:pt x="45786" y="8710"/>
                </a:lnTo>
                <a:lnTo>
                  <a:pt x="95476" y="2336"/>
                </a:lnTo>
                <a:lnTo>
                  <a:pt x="156324" y="0"/>
                </a:lnTo>
                <a:lnTo>
                  <a:pt x="217179" y="2336"/>
                </a:lnTo>
                <a:lnTo>
                  <a:pt x="266873" y="8710"/>
                </a:lnTo>
                <a:lnTo>
                  <a:pt x="300376" y="18168"/>
                </a:lnTo>
                <a:lnTo>
                  <a:pt x="312661" y="29756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88143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75470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563607" y="2852775"/>
            <a:ext cx="90170" cy="281940"/>
          </a:xfrm>
          <a:custGeom>
            <a:avLst/>
            <a:gdLst/>
            <a:ahLst/>
            <a:cxnLst/>
            <a:rect l="l" t="t" r="r" b="b"/>
            <a:pathLst>
              <a:path w="90170" h="281939">
                <a:moveTo>
                  <a:pt x="90144" y="140754"/>
                </a:moveTo>
                <a:lnTo>
                  <a:pt x="86602" y="195542"/>
                </a:lnTo>
                <a:lnTo>
                  <a:pt x="76941" y="240282"/>
                </a:lnTo>
                <a:lnTo>
                  <a:pt x="62610" y="270447"/>
                </a:lnTo>
                <a:lnTo>
                  <a:pt x="45059" y="281508"/>
                </a:lnTo>
                <a:lnTo>
                  <a:pt x="27523" y="270447"/>
                </a:lnTo>
                <a:lnTo>
                  <a:pt x="13200" y="240282"/>
                </a:lnTo>
                <a:lnTo>
                  <a:pt x="3541" y="195542"/>
                </a:lnTo>
                <a:lnTo>
                  <a:pt x="0" y="140754"/>
                </a:lnTo>
                <a:lnTo>
                  <a:pt x="3541" y="85966"/>
                </a:lnTo>
                <a:lnTo>
                  <a:pt x="13200" y="41225"/>
                </a:lnTo>
                <a:lnTo>
                  <a:pt x="27523" y="11061"/>
                </a:lnTo>
                <a:lnTo>
                  <a:pt x="45059" y="0"/>
                </a:lnTo>
                <a:lnTo>
                  <a:pt x="62610" y="11061"/>
                </a:lnTo>
                <a:lnTo>
                  <a:pt x="76941" y="41225"/>
                </a:lnTo>
                <a:lnTo>
                  <a:pt x="86602" y="85966"/>
                </a:lnTo>
                <a:lnTo>
                  <a:pt x="90144" y="140754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586657" y="2852788"/>
            <a:ext cx="37465" cy="264160"/>
          </a:xfrm>
          <a:custGeom>
            <a:avLst/>
            <a:gdLst/>
            <a:ahLst/>
            <a:cxnLst/>
            <a:rect l="l" t="t" r="r" b="b"/>
            <a:pathLst>
              <a:path w="37464" h="264160">
                <a:moveTo>
                  <a:pt x="0" y="263550"/>
                </a:moveTo>
                <a:lnTo>
                  <a:pt x="33067" y="187207"/>
                </a:lnTo>
                <a:lnTo>
                  <a:pt x="37341" y="100518"/>
                </a:lnTo>
                <a:lnTo>
                  <a:pt x="28446" y="29458"/>
                </a:lnTo>
                <a:lnTo>
                  <a:pt x="2200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80650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80650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60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488414"/>
            <a:ext cx="95973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Anei tētahi </a:t>
            </a:r>
            <a:r>
              <a:rPr sz="2400" spc="-5" dirty="0">
                <a:latin typeface="Arial"/>
                <a:cs typeface="Arial"/>
              </a:rPr>
              <a:t>anō. </a:t>
            </a:r>
            <a:r>
              <a:rPr sz="2400" dirty="0">
                <a:latin typeface="Arial"/>
                <a:cs typeface="Arial"/>
              </a:rPr>
              <a:t>E 3 </a:t>
            </a:r>
            <a:r>
              <a:rPr sz="2400" spc="-5" dirty="0">
                <a:latin typeface="Arial"/>
                <a:cs typeface="Arial"/>
              </a:rPr>
              <a:t>whakareatanga </a:t>
            </a:r>
            <a:r>
              <a:rPr sz="2400" dirty="0">
                <a:latin typeface="Arial"/>
                <a:cs typeface="Arial"/>
              </a:rPr>
              <a:t>te maha </a:t>
            </a:r>
            <a:r>
              <a:rPr sz="2400" spc="-5" dirty="0">
                <a:latin typeface="Arial"/>
                <a:cs typeface="Arial"/>
              </a:rPr>
              <a:t>ake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ngā poraka </a:t>
            </a:r>
            <a:r>
              <a:rPr sz="2400" dirty="0">
                <a:latin typeface="Arial"/>
                <a:cs typeface="Arial"/>
              </a:rPr>
              <a:t>kākāriki  i </a:t>
            </a:r>
            <a:r>
              <a:rPr sz="2400" spc="-5" dirty="0">
                <a:latin typeface="Arial"/>
                <a:cs typeface="Arial"/>
              </a:rPr>
              <a:t>ngā poraka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kahurangi.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641216"/>
            <a:ext cx="7988934" cy="972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5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Nō </a:t>
            </a:r>
            <a:r>
              <a:rPr sz="2400" dirty="0">
                <a:latin typeface="Arial"/>
                <a:cs typeface="Arial"/>
              </a:rPr>
              <a:t>reira, </a:t>
            </a: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te kākāriki ki te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kahurangi?  </a:t>
            </a:r>
            <a:r>
              <a:rPr sz="2400" spc="-5" dirty="0">
                <a:latin typeface="Arial"/>
                <a:cs typeface="Arial"/>
              </a:rPr>
              <a:t>He aha hoki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ōwhenga </a:t>
            </a:r>
            <a:r>
              <a:rPr sz="2400" dirty="0">
                <a:latin typeface="Arial"/>
                <a:cs typeface="Arial"/>
              </a:rPr>
              <a:t>o te kahurangi ki te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kākāriki?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1605" y="2533395"/>
            <a:ext cx="998219" cy="905510"/>
          </a:xfrm>
          <a:custGeom>
            <a:avLst/>
            <a:gdLst/>
            <a:ahLst/>
            <a:cxnLst/>
            <a:rect l="l" t="t" r="r" b="b"/>
            <a:pathLst>
              <a:path w="998219" h="905510">
                <a:moveTo>
                  <a:pt x="998118" y="53543"/>
                </a:moveTo>
                <a:lnTo>
                  <a:pt x="260146" y="53543"/>
                </a:lnTo>
                <a:lnTo>
                  <a:pt x="0" y="167004"/>
                </a:lnTo>
                <a:lnTo>
                  <a:pt x="0" y="904976"/>
                </a:lnTo>
                <a:lnTo>
                  <a:pt x="737971" y="904976"/>
                </a:lnTo>
                <a:lnTo>
                  <a:pt x="998118" y="791514"/>
                </a:lnTo>
                <a:lnTo>
                  <a:pt x="998118" y="53543"/>
                </a:lnTo>
                <a:close/>
              </a:path>
              <a:path w="998219" h="905510">
                <a:moveTo>
                  <a:pt x="491172" y="0"/>
                </a:moveTo>
                <a:lnTo>
                  <a:pt x="376544" y="1172"/>
                </a:lnTo>
                <a:lnTo>
                  <a:pt x="321862" y="7140"/>
                </a:lnTo>
                <a:lnTo>
                  <a:pt x="312300" y="22924"/>
                </a:lnTo>
                <a:lnTo>
                  <a:pt x="333032" y="53543"/>
                </a:lnTo>
                <a:lnTo>
                  <a:pt x="657466" y="53543"/>
                </a:lnTo>
                <a:lnTo>
                  <a:pt x="658000" y="45094"/>
                </a:lnTo>
                <a:lnTo>
                  <a:pt x="645033" y="26552"/>
                </a:lnTo>
                <a:lnTo>
                  <a:pt x="596708" y="8119"/>
                </a:lnTo>
                <a:lnTo>
                  <a:pt x="49117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5669" y="2855658"/>
            <a:ext cx="75565" cy="278765"/>
          </a:xfrm>
          <a:custGeom>
            <a:avLst/>
            <a:gdLst/>
            <a:ahLst/>
            <a:cxnLst/>
            <a:rect l="l" t="t" r="r" b="b"/>
            <a:pathLst>
              <a:path w="75565" h="278764">
                <a:moveTo>
                  <a:pt x="22009" y="0"/>
                </a:moveTo>
                <a:lnTo>
                  <a:pt x="46211" y="148578"/>
                </a:lnTo>
                <a:lnTo>
                  <a:pt x="51985" y="225558"/>
                </a:lnTo>
                <a:lnTo>
                  <a:pt x="37269" y="255646"/>
                </a:lnTo>
                <a:lnTo>
                  <a:pt x="0" y="263550"/>
                </a:lnTo>
                <a:lnTo>
                  <a:pt x="14871" y="278561"/>
                </a:lnTo>
                <a:lnTo>
                  <a:pt x="33656" y="262818"/>
                </a:lnTo>
                <a:lnTo>
                  <a:pt x="52386" y="225736"/>
                </a:lnTo>
                <a:lnTo>
                  <a:pt x="67094" y="176733"/>
                </a:lnTo>
                <a:lnTo>
                  <a:pt x="75262" y="94197"/>
                </a:lnTo>
                <a:lnTo>
                  <a:pt x="73288" y="48275"/>
                </a:lnTo>
                <a:lnTo>
                  <a:pt x="56946" y="22399"/>
                </a:lnTo>
                <a:lnTo>
                  <a:pt x="22009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2261" y="2855658"/>
            <a:ext cx="71570" cy="25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8756" y="2938132"/>
            <a:ext cx="294640" cy="300355"/>
          </a:xfrm>
          <a:custGeom>
            <a:avLst/>
            <a:gdLst/>
            <a:ahLst/>
            <a:cxnLst/>
            <a:rect l="l" t="t" r="r" b="b"/>
            <a:pathLst>
              <a:path w="294640" h="300355">
                <a:moveTo>
                  <a:pt x="62776" y="258803"/>
                </a:moveTo>
                <a:lnTo>
                  <a:pt x="74836" y="270928"/>
                </a:lnTo>
                <a:lnTo>
                  <a:pt x="121327" y="293939"/>
                </a:lnTo>
                <a:lnTo>
                  <a:pt x="166994" y="299737"/>
                </a:lnTo>
                <a:lnTo>
                  <a:pt x="209468" y="293285"/>
                </a:lnTo>
                <a:lnTo>
                  <a:pt x="246378" y="279544"/>
                </a:lnTo>
                <a:lnTo>
                  <a:pt x="253421" y="275639"/>
                </a:lnTo>
                <a:lnTo>
                  <a:pt x="136406" y="275639"/>
                </a:lnTo>
                <a:lnTo>
                  <a:pt x="62776" y="258803"/>
                </a:lnTo>
                <a:close/>
              </a:path>
              <a:path w="294640" h="300355">
                <a:moveTo>
                  <a:pt x="294028" y="250050"/>
                </a:moveTo>
                <a:lnTo>
                  <a:pt x="136406" y="275639"/>
                </a:lnTo>
                <a:lnTo>
                  <a:pt x="253421" y="275639"/>
                </a:lnTo>
                <a:lnTo>
                  <a:pt x="275355" y="263478"/>
                </a:lnTo>
                <a:lnTo>
                  <a:pt x="294028" y="250050"/>
                </a:lnTo>
                <a:close/>
              </a:path>
              <a:path w="294640" h="300355">
                <a:moveTo>
                  <a:pt x="59203" y="255210"/>
                </a:moveTo>
                <a:lnTo>
                  <a:pt x="59800" y="258122"/>
                </a:lnTo>
                <a:lnTo>
                  <a:pt x="62776" y="258803"/>
                </a:lnTo>
                <a:lnTo>
                  <a:pt x="59203" y="255210"/>
                </a:lnTo>
                <a:close/>
              </a:path>
              <a:path w="294640" h="300355">
                <a:moveTo>
                  <a:pt x="63002" y="0"/>
                </a:moveTo>
                <a:lnTo>
                  <a:pt x="46140" y="17886"/>
                </a:lnTo>
                <a:lnTo>
                  <a:pt x="15277" y="66508"/>
                </a:lnTo>
                <a:lnTo>
                  <a:pt x="0" y="138311"/>
                </a:lnTo>
                <a:lnTo>
                  <a:pt x="29893" y="225742"/>
                </a:lnTo>
                <a:lnTo>
                  <a:pt x="59203" y="255210"/>
                </a:lnTo>
                <a:lnTo>
                  <a:pt x="42552" y="174056"/>
                </a:lnTo>
                <a:lnTo>
                  <a:pt x="63002" y="0"/>
                </a:lnTo>
                <a:close/>
              </a:path>
            </a:pathLst>
          </a:custGeom>
          <a:solidFill>
            <a:srgbClr val="009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9071" y="2586951"/>
            <a:ext cx="340995" cy="738505"/>
          </a:xfrm>
          <a:custGeom>
            <a:avLst/>
            <a:gdLst/>
            <a:ahLst/>
            <a:cxnLst/>
            <a:rect l="l" t="t" r="r" b="b"/>
            <a:pathLst>
              <a:path w="340994" h="738504">
                <a:moveTo>
                  <a:pt x="0" y="0"/>
                </a:moveTo>
                <a:lnTo>
                  <a:pt x="340652" y="0"/>
                </a:lnTo>
                <a:lnTo>
                  <a:pt x="340652" y="737971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1758" y="2586951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5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611" y="2700401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5" h="738504">
                <a:moveTo>
                  <a:pt x="737971" y="737971"/>
                </a:moveTo>
                <a:lnTo>
                  <a:pt x="0" y="737971"/>
                </a:lnTo>
                <a:lnTo>
                  <a:pt x="0" y="0"/>
                </a:lnTo>
                <a:lnTo>
                  <a:pt x="737971" y="0"/>
                </a:lnTo>
                <a:lnTo>
                  <a:pt x="737971" y="737971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1605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9578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59578" y="3324911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1599" y="2853494"/>
            <a:ext cx="289560" cy="366395"/>
          </a:xfrm>
          <a:custGeom>
            <a:avLst/>
            <a:gdLst/>
            <a:ahLst/>
            <a:cxnLst/>
            <a:rect l="l" t="t" r="r" b="b"/>
            <a:pathLst>
              <a:path w="289559" h="366394">
                <a:moveTo>
                  <a:pt x="209976" y="0"/>
                </a:moveTo>
                <a:lnTo>
                  <a:pt x="138197" y="11978"/>
                </a:lnTo>
                <a:lnTo>
                  <a:pt x="10159" y="84637"/>
                </a:lnTo>
                <a:lnTo>
                  <a:pt x="0" y="261678"/>
                </a:lnTo>
                <a:lnTo>
                  <a:pt x="19847" y="347538"/>
                </a:lnTo>
                <a:lnTo>
                  <a:pt x="90614" y="366378"/>
                </a:lnTo>
                <a:lnTo>
                  <a:pt x="233209" y="342358"/>
                </a:lnTo>
                <a:lnTo>
                  <a:pt x="242483" y="328821"/>
                </a:lnTo>
                <a:lnTo>
                  <a:pt x="262632" y="294576"/>
                </a:lnTo>
                <a:lnTo>
                  <a:pt x="282147" y="249170"/>
                </a:lnTo>
                <a:lnTo>
                  <a:pt x="289521" y="202150"/>
                </a:lnTo>
                <a:lnTo>
                  <a:pt x="251687" y="59718"/>
                </a:lnTo>
                <a:lnTo>
                  <a:pt x="209976" y="0"/>
                </a:lnTo>
                <a:close/>
              </a:path>
            </a:pathLst>
          </a:custGeom>
          <a:solidFill>
            <a:srgbClr val="007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0072" y="2898876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045" y="170510"/>
                </a:moveTo>
                <a:lnTo>
                  <a:pt x="334954" y="215838"/>
                </a:lnTo>
                <a:lnTo>
                  <a:pt x="317763" y="256570"/>
                </a:lnTo>
                <a:lnTo>
                  <a:pt x="291099" y="291079"/>
                </a:lnTo>
                <a:lnTo>
                  <a:pt x="256589" y="317740"/>
                </a:lnTo>
                <a:lnTo>
                  <a:pt x="215859" y="334929"/>
                </a:lnTo>
                <a:lnTo>
                  <a:pt x="170535" y="341020"/>
                </a:lnTo>
                <a:lnTo>
                  <a:pt x="125196" y="334929"/>
                </a:lnTo>
                <a:lnTo>
                  <a:pt x="84457" y="317740"/>
                </a:lnTo>
                <a:lnTo>
                  <a:pt x="49944" y="291079"/>
                </a:lnTo>
                <a:lnTo>
                  <a:pt x="23280" y="256570"/>
                </a:lnTo>
                <a:lnTo>
                  <a:pt x="6090" y="215838"/>
                </a:lnTo>
                <a:lnTo>
                  <a:pt x="0" y="170510"/>
                </a:lnTo>
                <a:lnTo>
                  <a:pt x="6090" y="125181"/>
                </a:lnTo>
                <a:lnTo>
                  <a:pt x="23280" y="84450"/>
                </a:lnTo>
                <a:lnTo>
                  <a:pt x="49944" y="49941"/>
                </a:lnTo>
                <a:lnTo>
                  <a:pt x="84457" y="23279"/>
                </a:lnTo>
                <a:lnTo>
                  <a:pt x="125196" y="6090"/>
                </a:lnTo>
                <a:lnTo>
                  <a:pt x="170535" y="0"/>
                </a:lnTo>
                <a:lnTo>
                  <a:pt x="215859" y="6090"/>
                </a:lnTo>
                <a:lnTo>
                  <a:pt x="256589" y="23279"/>
                </a:lnTo>
                <a:lnTo>
                  <a:pt x="291099" y="49941"/>
                </a:lnTo>
                <a:lnTo>
                  <a:pt x="317763" y="84450"/>
                </a:lnTo>
                <a:lnTo>
                  <a:pt x="334954" y="125181"/>
                </a:lnTo>
                <a:lnTo>
                  <a:pt x="341045" y="170510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22" y="2938132"/>
            <a:ext cx="252729" cy="280035"/>
          </a:xfrm>
          <a:custGeom>
            <a:avLst/>
            <a:gdLst/>
            <a:ahLst/>
            <a:cxnLst/>
            <a:rect l="l" t="t" r="r" b="b"/>
            <a:pathLst>
              <a:path w="252730" h="280035">
                <a:moveTo>
                  <a:pt x="21236" y="0"/>
                </a:moveTo>
                <a:lnTo>
                  <a:pt x="0" y="178250"/>
                </a:lnTo>
                <a:lnTo>
                  <a:pt x="16986" y="263713"/>
                </a:lnTo>
                <a:lnTo>
                  <a:pt x="93854" y="279833"/>
                </a:lnTo>
                <a:lnTo>
                  <a:pt x="252261" y="25005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6452" y="2643682"/>
            <a:ext cx="313055" cy="29845"/>
          </a:xfrm>
          <a:custGeom>
            <a:avLst/>
            <a:gdLst/>
            <a:ahLst/>
            <a:cxnLst/>
            <a:rect l="l" t="t" r="r" b="b"/>
            <a:pathLst>
              <a:path w="313055" h="29844">
                <a:moveTo>
                  <a:pt x="312661" y="0"/>
                </a:moveTo>
                <a:lnTo>
                  <a:pt x="300376" y="11587"/>
                </a:lnTo>
                <a:lnTo>
                  <a:pt x="266873" y="21045"/>
                </a:lnTo>
                <a:lnTo>
                  <a:pt x="217179" y="27419"/>
                </a:lnTo>
                <a:lnTo>
                  <a:pt x="156324" y="29756"/>
                </a:lnTo>
                <a:lnTo>
                  <a:pt x="95476" y="27419"/>
                </a:lnTo>
                <a:lnTo>
                  <a:pt x="45786" y="21045"/>
                </a:lnTo>
                <a:lnTo>
                  <a:pt x="12284" y="11587"/>
                </a:lnTo>
                <a:lnTo>
                  <a:pt x="0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6452" y="2533408"/>
            <a:ext cx="313055" cy="59690"/>
          </a:xfrm>
          <a:custGeom>
            <a:avLst/>
            <a:gdLst/>
            <a:ahLst/>
            <a:cxnLst/>
            <a:rect l="l" t="t" r="r" b="b"/>
            <a:pathLst>
              <a:path w="313055" h="59689">
                <a:moveTo>
                  <a:pt x="312661" y="29756"/>
                </a:moveTo>
                <a:lnTo>
                  <a:pt x="300376" y="41343"/>
                </a:lnTo>
                <a:lnTo>
                  <a:pt x="266873" y="50801"/>
                </a:lnTo>
                <a:lnTo>
                  <a:pt x="217179" y="57175"/>
                </a:lnTo>
                <a:lnTo>
                  <a:pt x="156324" y="59512"/>
                </a:lnTo>
                <a:lnTo>
                  <a:pt x="95476" y="57175"/>
                </a:lnTo>
                <a:lnTo>
                  <a:pt x="45786" y="50801"/>
                </a:lnTo>
                <a:lnTo>
                  <a:pt x="12284" y="41343"/>
                </a:lnTo>
                <a:lnTo>
                  <a:pt x="0" y="29756"/>
                </a:lnTo>
                <a:lnTo>
                  <a:pt x="12284" y="18168"/>
                </a:lnTo>
                <a:lnTo>
                  <a:pt x="45786" y="8710"/>
                </a:lnTo>
                <a:lnTo>
                  <a:pt x="95476" y="2336"/>
                </a:lnTo>
                <a:lnTo>
                  <a:pt x="156324" y="0"/>
                </a:lnTo>
                <a:lnTo>
                  <a:pt x="217179" y="2336"/>
                </a:lnTo>
                <a:lnTo>
                  <a:pt x="266873" y="8710"/>
                </a:lnTo>
                <a:lnTo>
                  <a:pt x="300376" y="18168"/>
                </a:lnTo>
                <a:lnTo>
                  <a:pt x="312661" y="29756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69113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6446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44574" y="2852775"/>
            <a:ext cx="90170" cy="281940"/>
          </a:xfrm>
          <a:custGeom>
            <a:avLst/>
            <a:gdLst/>
            <a:ahLst/>
            <a:cxnLst/>
            <a:rect l="l" t="t" r="r" b="b"/>
            <a:pathLst>
              <a:path w="90169" h="281939">
                <a:moveTo>
                  <a:pt x="90144" y="140754"/>
                </a:moveTo>
                <a:lnTo>
                  <a:pt x="86602" y="195542"/>
                </a:lnTo>
                <a:lnTo>
                  <a:pt x="76941" y="240282"/>
                </a:lnTo>
                <a:lnTo>
                  <a:pt x="62610" y="270447"/>
                </a:lnTo>
                <a:lnTo>
                  <a:pt x="45059" y="281508"/>
                </a:lnTo>
                <a:lnTo>
                  <a:pt x="27523" y="270447"/>
                </a:lnTo>
                <a:lnTo>
                  <a:pt x="13200" y="240282"/>
                </a:lnTo>
                <a:lnTo>
                  <a:pt x="3541" y="195542"/>
                </a:lnTo>
                <a:lnTo>
                  <a:pt x="0" y="140754"/>
                </a:lnTo>
                <a:lnTo>
                  <a:pt x="3541" y="85966"/>
                </a:lnTo>
                <a:lnTo>
                  <a:pt x="13200" y="41225"/>
                </a:lnTo>
                <a:lnTo>
                  <a:pt x="27523" y="11061"/>
                </a:lnTo>
                <a:lnTo>
                  <a:pt x="45059" y="0"/>
                </a:lnTo>
                <a:lnTo>
                  <a:pt x="62610" y="11061"/>
                </a:lnTo>
                <a:lnTo>
                  <a:pt x="76941" y="41225"/>
                </a:lnTo>
                <a:lnTo>
                  <a:pt x="86602" y="85966"/>
                </a:lnTo>
                <a:lnTo>
                  <a:pt x="90144" y="140754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67624" y="2852788"/>
            <a:ext cx="37465" cy="264160"/>
          </a:xfrm>
          <a:custGeom>
            <a:avLst/>
            <a:gdLst/>
            <a:ahLst/>
            <a:cxnLst/>
            <a:rect l="l" t="t" r="r" b="b"/>
            <a:pathLst>
              <a:path w="37465" h="264160">
                <a:moveTo>
                  <a:pt x="0" y="263550"/>
                </a:moveTo>
                <a:lnTo>
                  <a:pt x="33067" y="187207"/>
                </a:lnTo>
                <a:lnTo>
                  <a:pt x="37341" y="100518"/>
                </a:lnTo>
                <a:lnTo>
                  <a:pt x="28446" y="29458"/>
                </a:lnTo>
                <a:lnTo>
                  <a:pt x="2200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1623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61623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61623" y="2533395"/>
            <a:ext cx="998219" cy="905510"/>
          </a:xfrm>
          <a:custGeom>
            <a:avLst/>
            <a:gdLst/>
            <a:ahLst/>
            <a:cxnLst/>
            <a:rect l="l" t="t" r="r" b="b"/>
            <a:pathLst>
              <a:path w="998219" h="905510">
                <a:moveTo>
                  <a:pt x="998118" y="53543"/>
                </a:moveTo>
                <a:lnTo>
                  <a:pt x="260146" y="53543"/>
                </a:lnTo>
                <a:lnTo>
                  <a:pt x="0" y="167004"/>
                </a:lnTo>
                <a:lnTo>
                  <a:pt x="0" y="904976"/>
                </a:lnTo>
                <a:lnTo>
                  <a:pt x="737971" y="904976"/>
                </a:lnTo>
                <a:lnTo>
                  <a:pt x="998118" y="791514"/>
                </a:lnTo>
                <a:lnTo>
                  <a:pt x="998118" y="53543"/>
                </a:lnTo>
                <a:close/>
              </a:path>
              <a:path w="998219" h="905510">
                <a:moveTo>
                  <a:pt x="491172" y="0"/>
                </a:moveTo>
                <a:lnTo>
                  <a:pt x="376544" y="1172"/>
                </a:lnTo>
                <a:lnTo>
                  <a:pt x="321862" y="7140"/>
                </a:lnTo>
                <a:lnTo>
                  <a:pt x="312300" y="22924"/>
                </a:lnTo>
                <a:lnTo>
                  <a:pt x="333032" y="53543"/>
                </a:lnTo>
                <a:lnTo>
                  <a:pt x="657466" y="53543"/>
                </a:lnTo>
                <a:lnTo>
                  <a:pt x="658000" y="45094"/>
                </a:lnTo>
                <a:lnTo>
                  <a:pt x="645033" y="26552"/>
                </a:lnTo>
                <a:lnTo>
                  <a:pt x="596708" y="8119"/>
                </a:lnTo>
                <a:lnTo>
                  <a:pt x="491172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05685" y="2855658"/>
            <a:ext cx="75565" cy="278765"/>
          </a:xfrm>
          <a:custGeom>
            <a:avLst/>
            <a:gdLst/>
            <a:ahLst/>
            <a:cxnLst/>
            <a:rect l="l" t="t" r="r" b="b"/>
            <a:pathLst>
              <a:path w="75564" h="278764">
                <a:moveTo>
                  <a:pt x="22009" y="0"/>
                </a:moveTo>
                <a:lnTo>
                  <a:pt x="46211" y="148578"/>
                </a:lnTo>
                <a:lnTo>
                  <a:pt x="51985" y="225558"/>
                </a:lnTo>
                <a:lnTo>
                  <a:pt x="37269" y="255646"/>
                </a:lnTo>
                <a:lnTo>
                  <a:pt x="0" y="263550"/>
                </a:lnTo>
                <a:lnTo>
                  <a:pt x="14871" y="278561"/>
                </a:lnTo>
                <a:lnTo>
                  <a:pt x="33656" y="262818"/>
                </a:lnTo>
                <a:lnTo>
                  <a:pt x="52386" y="225736"/>
                </a:lnTo>
                <a:lnTo>
                  <a:pt x="67094" y="176733"/>
                </a:lnTo>
                <a:lnTo>
                  <a:pt x="75262" y="94197"/>
                </a:lnTo>
                <a:lnTo>
                  <a:pt x="73288" y="48275"/>
                </a:lnTo>
                <a:lnTo>
                  <a:pt x="56946" y="22399"/>
                </a:lnTo>
                <a:lnTo>
                  <a:pt x="22009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72277" y="2855658"/>
            <a:ext cx="71570" cy="25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58775" y="2938132"/>
            <a:ext cx="294640" cy="300355"/>
          </a:xfrm>
          <a:custGeom>
            <a:avLst/>
            <a:gdLst/>
            <a:ahLst/>
            <a:cxnLst/>
            <a:rect l="l" t="t" r="r" b="b"/>
            <a:pathLst>
              <a:path w="294639" h="300355">
                <a:moveTo>
                  <a:pt x="62776" y="258803"/>
                </a:moveTo>
                <a:lnTo>
                  <a:pt x="74836" y="270928"/>
                </a:lnTo>
                <a:lnTo>
                  <a:pt x="121327" y="293939"/>
                </a:lnTo>
                <a:lnTo>
                  <a:pt x="166994" y="299737"/>
                </a:lnTo>
                <a:lnTo>
                  <a:pt x="209468" y="293285"/>
                </a:lnTo>
                <a:lnTo>
                  <a:pt x="246378" y="279544"/>
                </a:lnTo>
                <a:lnTo>
                  <a:pt x="253421" y="275639"/>
                </a:lnTo>
                <a:lnTo>
                  <a:pt x="136406" y="275639"/>
                </a:lnTo>
                <a:lnTo>
                  <a:pt x="62776" y="258803"/>
                </a:lnTo>
                <a:close/>
              </a:path>
              <a:path w="294639" h="300355">
                <a:moveTo>
                  <a:pt x="294028" y="250050"/>
                </a:moveTo>
                <a:lnTo>
                  <a:pt x="136406" y="275639"/>
                </a:lnTo>
                <a:lnTo>
                  <a:pt x="253421" y="275639"/>
                </a:lnTo>
                <a:lnTo>
                  <a:pt x="275355" y="263478"/>
                </a:lnTo>
                <a:lnTo>
                  <a:pt x="294028" y="250050"/>
                </a:lnTo>
                <a:close/>
              </a:path>
              <a:path w="294639" h="300355">
                <a:moveTo>
                  <a:pt x="59203" y="255210"/>
                </a:moveTo>
                <a:lnTo>
                  <a:pt x="59800" y="258122"/>
                </a:lnTo>
                <a:lnTo>
                  <a:pt x="62776" y="258803"/>
                </a:lnTo>
                <a:lnTo>
                  <a:pt x="59203" y="255210"/>
                </a:lnTo>
                <a:close/>
              </a:path>
              <a:path w="294639" h="300355">
                <a:moveTo>
                  <a:pt x="63002" y="0"/>
                </a:moveTo>
                <a:lnTo>
                  <a:pt x="46140" y="17886"/>
                </a:lnTo>
                <a:lnTo>
                  <a:pt x="15277" y="66508"/>
                </a:lnTo>
                <a:lnTo>
                  <a:pt x="0" y="138311"/>
                </a:lnTo>
                <a:lnTo>
                  <a:pt x="29893" y="225742"/>
                </a:lnTo>
                <a:lnTo>
                  <a:pt x="59203" y="255210"/>
                </a:lnTo>
                <a:lnTo>
                  <a:pt x="42552" y="174056"/>
                </a:lnTo>
                <a:lnTo>
                  <a:pt x="63002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19084" y="2586951"/>
            <a:ext cx="340995" cy="738505"/>
          </a:xfrm>
          <a:custGeom>
            <a:avLst/>
            <a:gdLst/>
            <a:ahLst/>
            <a:cxnLst/>
            <a:rect l="l" t="t" r="r" b="b"/>
            <a:pathLst>
              <a:path w="340994" h="738504">
                <a:moveTo>
                  <a:pt x="0" y="0"/>
                </a:moveTo>
                <a:lnTo>
                  <a:pt x="340652" y="0"/>
                </a:lnTo>
                <a:lnTo>
                  <a:pt x="340652" y="737971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21777" y="2586951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5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61630" y="2700401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5" h="738504">
                <a:moveTo>
                  <a:pt x="737971" y="737971"/>
                </a:moveTo>
                <a:lnTo>
                  <a:pt x="0" y="737971"/>
                </a:lnTo>
                <a:lnTo>
                  <a:pt x="0" y="0"/>
                </a:lnTo>
                <a:lnTo>
                  <a:pt x="737971" y="0"/>
                </a:lnTo>
                <a:lnTo>
                  <a:pt x="737971" y="737971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61623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99602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99602" y="3324911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11618" y="2853494"/>
            <a:ext cx="289560" cy="366395"/>
          </a:xfrm>
          <a:custGeom>
            <a:avLst/>
            <a:gdLst/>
            <a:ahLst/>
            <a:cxnLst/>
            <a:rect l="l" t="t" r="r" b="b"/>
            <a:pathLst>
              <a:path w="289560" h="366394">
                <a:moveTo>
                  <a:pt x="209976" y="0"/>
                </a:moveTo>
                <a:lnTo>
                  <a:pt x="138197" y="11978"/>
                </a:lnTo>
                <a:lnTo>
                  <a:pt x="10159" y="84637"/>
                </a:lnTo>
                <a:lnTo>
                  <a:pt x="0" y="261678"/>
                </a:lnTo>
                <a:lnTo>
                  <a:pt x="19847" y="347538"/>
                </a:lnTo>
                <a:lnTo>
                  <a:pt x="90614" y="366378"/>
                </a:lnTo>
                <a:lnTo>
                  <a:pt x="233209" y="342358"/>
                </a:lnTo>
                <a:lnTo>
                  <a:pt x="242483" y="328821"/>
                </a:lnTo>
                <a:lnTo>
                  <a:pt x="262632" y="294576"/>
                </a:lnTo>
                <a:lnTo>
                  <a:pt x="282147" y="249170"/>
                </a:lnTo>
                <a:lnTo>
                  <a:pt x="289521" y="202150"/>
                </a:lnTo>
                <a:lnTo>
                  <a:pt x="251687" y="59718"/>
                </a:lnTo>
                <a:lnTo>
                  <a:pt x="209976" y="0"/>
                </a:lnTo>
                <a:close/>
              </a:path>
            </a:pathLst>
          </a:custGeom>
          <a:solidFill>
            <a:srgbClr val="5E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60093" y="2898876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045" y="170510"/>
                </a:moveTo>
                <a:lnTo>
                  <a:pt x="334954" y="215838"/>
                </a:lnTo>
                <a:lnTo>
                  <a:pt x="317763" y="256570"/>
                </a:lnTo>
                <a:lnTo>
                  <a:pt x="291099" y="291079"/>
                </a:lnTo>
                <a:lnTo>
                  <a:pt x="256589" y="317740"/>
                </a:lnTo>
                <a:lnTo>
                  <a:pt x="215859" y="334929"/>
                </a:lnTo>
                <a:lnTo>
                  <a:pt x="170535" y="341020"/>
                </a:lnTo>
                <a:lnTo>
                  <a:pt x="125196" y="334929"/>
                </a:lnTo>
                <a:lnTo>
                  <a:pt x="84457" y="317740"/>
                </a:lnTo>
                <a:lnTo>
                  <a:pt x="49944" y="291079"/>
                </a:lnTo>
                <a:lnTo>
                  <a:pt x="23280" y="256570"/>
                </a:lnTo>
                <a:lnTo>
                  <a:pt x="6090" y="215838"/>
                </a:lnTo>
                <a:lnTo>
                  <a:pt x="0" y="170510"/>
                </a:lnTo>
                <a:lnTo>
                  <a:pt x="6090" y="125181"/>
                </a:lnTo>
                <a:lnTo>
                  <a:pt x="23280" y="84450"/>
                </a:lnTo>
                <a:lnTo>
                  <a:pt x="49944" y="49941"/>
                </a:lnTo>
                <a:lnTo>
                  <a:pt x="84457" y="23279"/>
                </a:lnTo>
                <a:lnTo>
                  <a:pt x="125196" y="6090"/>
                </a:lnTo>
                <a:lnTo>
                  <a:pt x="170535" y="0"/>
                </a:lnTo>
                <a:lnTo>
                  <a:pt x="215859" y="6090"/>
                </a:lnTo>
                <a:lnTo>
                  <a:pt x="256589" y="23279"/>
                </a:lnTo>
                <a:lnTo>
                  <a:pt x="291099" y="49941"/>
                </a:lnTo>
                <a:lnTo>
                  <a:pt x="317763" y="84450"/>
                </a:lnTo>
                <a:lnTo>
                  <a:pt x="334954" y="125181"/>
                </a:lnTo>
                <a:lnTo>
                  <a:pt x="341045" y="170510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00541" y="2938132"/>
            <a:ext cx="252729" cy="280035"/>
          </a:xfrm>
          <a:custGeom>
            <a:avLst/>
            <a:gdLst/>
            <a:ahLst/>
            <a:cxnLst/>
            <a:rect l="l" t="t" r="r" b="b"/>
            <a:pathLst>
              <a:path w="252730" h="280035">
                <a:moveTo>
                  <a:pt x="21236" y="0"/>
                </a:moveTo>
                <a:lnTo>
                  <a:pt x="0" y="178250"/>
                </a:lnTo>
                <a:lnTo>
                  <a:pt x="16986" y="263713"/>
                </a:lnTo>
                <a:lnTo>
                  <a:pt x="93854" y="279833"/>
                </a:lnTo>
                <a:lnTo>
                  <a:pt x="252261" y="25005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96466" y="2643682"/>
            <a:ext cx="313055" cy="29845"/>
          </a:xfrm>
          <a:custGeom>
            <a:avLst/>
            <a:gdLst/>
            <a:ahLst/>
            <a:cxnLst/>
            <a:rect l="l" t="t" r="r" b="b"/>
            <a:pathLst>
              <a:path w="313055" h="29844">
                <a:moveTo>
                  <a:pt x="312661" y="0"/>
                </a:moveTo>
                <a:lnTo>
                  <a:pt x="300376" y="11587"/>
                </a:lnTo>
                <a:lnTo>
                  <a:pt x="266873" y="21045"/>
                </a:lnTo>
                <a:lnTo>
                  <a:pt x="217179" y="27419"/>
                </a:lnTo>
                <a:lnTo>
                  <a:pt x="156324" y="29756"/>
                </a:lnTo>
                <a:lnTo>
                  <a:pt x="95476" y="27419"/>
                </a:lnTo>
                <a:lnTo>
                  <a:pt x="45786" y="21045"/>
                </a:lnTo>
                <a:lnTo>
                  <a:pt x="12284" y="11587"/>
                </a:lnTo>
                <a:lnTo>
                  <a:pt x="0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96466" y="2533408"/>
            <a:ext cx="313055" cy="59690"/>
          </a:xfrm>
          <a:custGeom>
            <a:avLst/>
            <a:gdLst/>
            <a:ahLst/>
            <a:cxnLst/>
            <a:rect l="l" t="t" r="r" b="b"/>
            <a:pathLst>
              <a:path w="313055" h="59689">
                <a:moveTo>
                  <a:pt x="312661" y="29756"/>
                </a:moveTo>
                <a:lnTo>
                  <a:pt x="300376" y="41343"/>
                </a:lnTo>
                <a:lnTo>
                  <a:pt x="266873" y="50801"/>
                </a:lnTo>
                <a:lnTo>
                  <a:pt x="217179" y="57175"/>
                </a:lnTo>
                <a:lnTo>
                  <a:pt x="156324" y="59512"/>
                </a:lnTo>
                <a:lnTo>
                  <a:pt x="95476" y="57175"/>
                </a:lnTo>
                <a:lnTo>
                  <a:pt x="45786" y="50801"/>
                </a:lnTo>
                <a:lnTo>
                  <a:pt x="12284" y="41343"/>
                </a:lnTo>
                <a:lnTo>
                  <a:pt x="0" y="29756"/>
                </a:lnTo>
                <a:lnTo>
                  <a:pt x="12284" y="18168"/>
                </a:lnTo>
                <a:lnTo>
                  <a:pt x="45786" y="8710"/>
                </a:lnTo>
                <a:lnTo>
                  <a:pt x="95476" y="2336"/>
                </a:lnTo>
                <a:lnTo>
                  <a:pt x="156324" y="0"/>
                </a:lnTo>
                <a:lnTo>
                  <a:pt x="217179" y="2336"/>
                </a:lnTo>
                <a:lnTo>
                  <a:pt x="266873" y="8710"/>
                </a:lnTo>
                <a:lnTo>
                  <a:pt x="300376" y="18168"/>
                </a:lnTo>
                <a:lnTo>
                  <a:pt x="312661" y="29756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09127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96466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84590" y="2852775"/>
            <a:ext cx="90170" cy="281940"/>
          </a:xfrm>
          <a:custGeom>
            <a:avLst/>
            <a:gdLst/>
            <a:ahLst/>
            <a:cxnLst/>
            <a:rect l="l" t="t" r="r" b="b"/>
            <a:pathLst>
              <a:path w="90169" h="281939">
                <a:moveTo>
                  <a:pt x="90144" y="140754"/>
                </a:moveTo>
                <a:lnTo>
                  <a:pt x="86602" y="195542"/>
                </a:lnTo>
                <a:lnTo>
                  <a:pt x="76941" y="240282"/>
                </a:lnTo>
                <a:lnTo>
                  <a:pt x="62610" y="270447"/>
                </a:lnTo>
                <a:lnTo>
                  <a:pt x="45059" y="281508"/>
                </a:lnTo>
                <a:lnTo>
                  <a:pt x="27523" y="270447"/>
                </a:lnTo>
                <a:lnTo>
                  <a:pt x="13200" y="240282"/>
                </a:lnTo>
                <a:lnTo>
                  <a:pt x="3541" y="195542"/>
                </a:lnTo>
                <a:lnTo>
                  <a:pt x="0" y="140754"/>
                </a:lnTo>
                <a:lnTo>
                  <a:pt x="3541" y="85966"/>
                </a:lnTo>
                <a:lnTo>
                  <a:pt x="13200" y="41225"/>
                </a:lnTo>
                <a:lnTo>
                  <a:pt x="27523" y="11061"/>
                </a:lnTo>
                <a:lnTo>
                  <a:pt x="45059" y="0"/>
                </a:lnTo>
                <a:lnTo>
                  <a:pt x="62610" y="11061"/>
                </a:lnTo>
                <a:lnTo>
                  <a:pt x="76941" y="41225"/>
                </a:lnTo>
                <a:lnTo>
                  <a:pt x="86602" y="85966"/>
                </a:lnTo>
                <a:lnTo>
                  <a:pt x="90144" y="140754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07641" y="2852788"/>
            <a:ext cx="37465" cy="264160"/>
          </a:xfrm>
          <a:custGeom>
            <a:avLst/>
            <a:gdLst/>
            <a:ahLst/>
            <a:cxnLst/>
            <a:rect l="l" t="t" r="r" b="b"/>
            <a:pathLst>
              <a:path w="37464" h="264160">
                <a:moveTo>
                  <a:pt x="0" y="263550"/>
                </a:moveTo>
                <a:lnTo>
                  <a:pt x="33067" y="187207"/>
                </a:lnTo>
                <a:lnTo>
                  <a:pt x="37341" y="100518"/>
                </a:lnTo>
                <a:lnTo>
                  <a:pt x="28446" y="29458"/>
                </a:lnTo>
                <a:lnTo>
                  <a:pt x="2200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01647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01647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00618" y="2533395"/>
            <a:ext cx="998219" cy="905510"/>
          </a:xfrm>
          <a:custGeom>
            <a:avLst/>
            <a:gdLst/>
            <a:ahLst/>
            <a:cxnLst/>
            <a:rect l="l" t="t" r="r" b="b"/>
            <a:pathLst>
              <a:path w="998219" h="905510">
                <a:moveTo>
                  <a:pt x="998118" y="53543"/>
                </a:moveTo>
                <a:lnTo>
                  <a:pt x="260146" y="53543"/>
                </a:lnTo>
                <a:lnTo>
                  <a:pt x="0" y="167004"/>
                </a:lnTo>
                <a:lnTo>
                  <a:pt x="0" y="904976"/>
                </a:lnTo>
                <a:lnTo>
                  <a:pt x="737971" y="904976"/>
                </a:lnTo>
                <a:lnTo>
                  <a:pt x="998118" y="791514"/>
                </a:lnTo>
                <a:lnTo>
                  <a:pt x="998118" y="53543"/>
                </a:lnTo>
                <a:close/>
              </a:path>
              <a:path w="998219" h="905510">
                <a:moveTo>
                  <a:pt x="491172" y="0"/>
                </a:moveTo>
                <a:lnTo>
                  <a:pt x="376544" y="1172"/>
                </a:lnTo>
                <a:lnTo>
                  <a:pt x="321862" y="7140"/>
                </a:lnTo>
                <a:lnTo>
                  <a:pt x="312300" y="22924"/>
                </a:lnTo>
                <a:lnTo>
                  <a:pt x="333032" y="53543"/>
                </a:lnTo>
                <a:lnTo>
                  <a:pt x="657466" y="53543"/>
                </a:lnTo>
                <a:lnTo>
                  <a:pt x="658000" y="45094"/>
                </a:lnTo>
                <a:lnTo>
                  <a:pt x="645033" y="26552"/>
                </a:lnTo>
                <a:lnTo>
                  <a:pt x="596708" y="8119"/>
                </a:lnTo>
                <a:lnTo>
                  <a:pt x="491172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44673" y="2855658"/>
            <a:ext cx="75565" cy="278765"/>
          </a:xfrm>
          <a:custGeom>
            <a:avLst/>
            <a:gdLst/>
            <a:ahLst/>
            <a:cxnLst/>
            <a:rect l="l" t="t" r="r" b="b"/>
            <a:pathLst>
              <a:path w="75564" h="278764">
                <a:moveTo>
                  <a:pt x="22009" y="0"/>
                </a:moveTo>
                <a:lnTo>
                  <a:pt x="46211" y="148578"/>
                </a:lnTo>
                <a:lnTo>
                  <a:pt x="51985" y="225558"/>
                </a:lnTo>
                <a:lnTo>
                  <a:pt x="37269" y="255646"/>
                </a:lnTo>
                <a:lnTo>
                  <a:pt x="0" y="263550"/>
                </a:lnTo>
                <a:lnTo>
                  <a:pt x="14871" y="278561"/>
                </a:lnTo>
                <a:lnTo>
                  <a:pt x="33656" y="262818"/>
                </a:lnTo>
                <a:lnTo>
                  <a:pt x="52386" y="225736"/>
                </a:lnTo>
                <a:lnTo>
                  <a:pt x="67094" y="176733"/>
                </a:lnTo>
                <a:lnTo>
                  <a:pt x="75262" y="94197"/>
                </a:lnTo>
                <a:lnTo>
                  <a:pt x="73288" y="48275"/>
                </a:lnTo>
                <a:lnTo>
                  <a:pt x="56946" y="22399"/>
                </a:lnTo>
                <a:lnTo>
                  <a:pt x="22009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11265" y="2855658"/>
            <a:ext cx="71570" cy="25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97762" y="2938132"/>
            <a:ext cx="294640" cy="300355"/>
          </a:xfrm>
          <a:custGeom>
            <a:avLst/>
            <a:gdLst/>
            <a:ahLst/>
            <a:cxnLst/>
            <a:rect l="l" t="t" r="r" b="b"/>
            <a:pathLst>
              <a:path w="294639" h="300355">
                <a:moveTo>
                  <a:pt x="62776" y="258803"/>
                </a:moveTo>
                <a:lnTo>
                  <a:pt x="74836" y="270928"/>
                </a:lnTo>
                <a:lnTo>
                  <a:pt x="121327" y="293939"/>
                </a:lnTo>
                <a:lnTo>
                  <a:pt x="166994" y="299737"/>
                </a:lnTo>
                <a:lnTo>
                  <a:pt x="209468" y="293285"/>
                </a:lnTo>
                <a:lnTo>
                  <a:pt x="246378" y="279544"/>
                </a:lnTo>
                <a:lnTo>
                  <a:pt x="253421" y="275639"/>
                </a:lnTo>
                <a:lnTo>
                  <a:pt x="136406" y="275639"/>
                </a:lnTo>
                <a:lnTo>
                  <a:pt x="62776" y="258803"/>
                </a:lnTo>
                <a:close/>
              </a:path>
              <a:path w="294639" h="300355">
                <a:moveTo>
                  <a:pt x="294028" y="250050"/>
                </a:moveTo>
                <a:lnTo>
                  <a:pt x="136406" y="275639"/>
                </a:lnTo>
                <a:lnTo>
                  <a:pt x="253421" y="275639"/>
                </a:lnTo>
                <a:lnTo>
                  <a:pt x="275355" y="263478"/>
                </a:lnTo>
                <a:lnTo>
                  <a:pt x="294028" y="250050"/>
                </a:lnTo>
                <a:close/>
              </a:path>
              <a:path w="294639" h="300355">
                <a:moveTo>
                  <a:pt x="59203" y="255210"/>
                </a:moveTo>
                <a:lnTo>
                  <a:pt x="59800" y="258122"/>
                </a:lnTo>
                <a:lnTo>
                  <a:pt x="62776" y="258803"/>
                </a:lnTo>
                <a:lnTo>
                  <a:pt x="59203" y="255210"/>
                </a:lnTo>
                <a:close/>
              </a:path>
              <a:path w="294639" h="300355">
                <a:moveTo>
                  <a:pt x="63002" y="0"/>
                </a:moveTo>
                <a:lnTo>
                  <a:pt x="46140" y="17886"/>
                </a:lnTo>
                <a:lnTo>
                  <a:pt x="15277" y="66508"/>
                </a:lnTo>
                <a:lnTo>
                  <a:pt x="0" y="138311"/>
                </a:lnTo>
                <a:lnTo>
                  <a:pt x="29893" y="225742"/>
                </a:lnTo>
                <a:lnTo>
                  <a:pt x="59203" y="255210"/>
                </a:lnTo>
                <a:lnTo>
                  <a:pt x="42552" y="174056"/>
                </a:lnTo>
                <a:lnTo>
                  <a:pt x="63002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58084" y="2586951"/>
            <a:ext cx="340995" cy="738505"/>
          </a:xfrm>
          <a:custGeom>
            <a:avLst/>
            <a:gdLst/>
            <a:ahLst/>
            <a:cxnLst/>
            <a:rect l="l" t="t" r="r" b="b"/>
            <a:pathLst>
              <a:path w="340994" h="738504">
                <a:moveTo>
                  <a:pt x="0" y="0"/>
                </a:moveTo>
                <a:lnTo>
                  <a:pt x="340652" y="0"/>
                </a:lnTo>
                <a:lnTo>
                  <a:pt x="340652" y="737971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60765" y="2586951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5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00618" y="2700401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5" h="738504">
                <a:moveTo>
                  <a:pt x="737971" y="737971"/>
                </a:moveTo>
                <a:lnTo>
                  <a:pt x="0" y="737971"/>
                </a:lnTo>
                <a:lnTo>
                  <a:pt x="0" y="0"/>
                </a:lnTo>
                <a:lnTo>
                  <a:pt x="737971" y="0"/>
                </a:lnTo>
                <a:lnTo>
                  <a:pt x="737971" y="737971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00618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38589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38589" y="3324911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50605" y="2853494"/>
            <a:ext cx="289560" cy="366395"/>
          </a:xfrm>
          <a:custGeom>
            <a:avLst/>
            <a:gdLst/>
            <a:ahLst/>
            <a:cxnLst/>
            <a:rect l="l" t="t" r="r" b="b"/>
            <a:pathLst>
              <a:path w="289560" h="366394">
                <a:moveTo>
                  <a:pt x="209976" y="0"/>
                </a:moveTo>
                <a:lnTo>
                  <a:pt x="138197" y="11978"/>
                </a:lnTo>
                <a:lnTo>
                  <a:pt x="10159" y="84637"/>
                </a:lnTo>
                <a:lnTo>
                  <a:pt x="0" y="261678"/>
                </a:lnTo>
                <a:lnTo>
                  <a:pt x="19847" y="347538"/>
                </a:lnTo>
                <a:lnTo>
                  <a:pt x="90614" y="366378"/>
                </a:lnTo>
                <a:lnTo>
                  <a:pt x="233209" y="342358"/>
                </a:lnTo>
                <a:lnTo>
                  <a:pt x="242483" y="328821"/>
                </a:lnTo>
                <a:lnTo>
                  <a:pt x="262632" y="294576"/>
                </a:lnTo>
                <a:lnTo>
                  <a:pt x="282147" y="249170"/>
                </a:lnTo>
                <a:lnTo>
                  <a:pt x="289521" y="202150"/>
                </a:lnTo>
                <a:lnTo>
                  <a:pt x="251687" y="59718"/>
                </a:lnTo>
                <a:lnTo>
                  <a:pt x="209976" y="0"/>
                </a:lnTo>
                <a:close/>
              </a:path>
            </a:pathLst>
          </a:custGeom>
          <a:solidFill>
            <a:srgbClr val="5E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99081" y="2898876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045" y="170510"/>
                </a:moveTo>
                <a:lnTo>
                  <a:pt x="334954" y="215838"/>
                </a:lnTo>
                <a:lnTo>
                  <a:pt x="317763" y="256570"/>
                </a:lnTo>
                <a:lnTo>
                  <a:pt x="291099" y="291079"/>
                </a:lnTo>
                <a:lnTo>
                  <a:pt x="256589" y="317740"/>
                </a:lnTo>
                <a:lnTo>
                  <a:pt x="215859" y="334929"/>
                </a:lnTo>
                <a:lnTo>
                  <a:pt x="170535" y="341020"/>
                </a:lnTo>
                <a:lnTo>
                  <a:pt x="125196" y="334929"/>
                </a:lnTo>
                <a:lnTo>
                  <a:pt x="84457" y="317740"/>
                </a:lnTo>
                <a:lnTo>
                  <a:pt x="49944" y="291079"/>
                </a:lnTo>
                <a:lnTo>
                  <a:pt x="23280" y="256570"/>
                </a:lnTo>
                <a:lnTo>
                  <a:pt x="6090" y="215838"/>
                </a:lnTo>
                <a:lnTo>
                  <a:pt x="0" y="170510"/>
                </a:lnTo>
                <a:lnTo>
                  <a:pt x="6090" y="125181"/>
                </a:lnTo>
                <a:lnTo>
                  <a:pt x="23280" y="84450"/>
                </a:lnTo>
                <a:lnTo>
                  <a:pt x="49944" y="49941"/>
                </a:lnTo>
                <a:lnTo>
                  <a:pt x="84457" y="23279"/>
                </a:lnTo>
                <a:lnTo>
                  <a:pt x="125196" y="6090"/>
                </a:lnTo>
                <a:lnTo>
                  <a:pt x="170535" y="0"/>
                </a:lnTo>
                <a:lnTo>
                  <a:pt x="215859" y="6090"/>
                </a:lnTo>
                <a:lnTo>
                  <a:pt x="256589" y="23279"/>
                </a:lnTo>
                <a:lnTo>
                  <a:pt x="291099" y="49941"/>
                </a:lnTo>
                <a:lnTo>
                  <a:pt x="317763" y="84450"/>
                </a:lnTo>
                <a:lnTo>
                  <a:pt x="334954" y="125181"/>
                </a:lnTo>
                <a:lnTo>
                  <a:pt x="341045" y="170510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39528" y="2938132"/>
            <a:ext cx="252729" cy="280035"/>
          </a:xfrm>
          <a:custGeom>
            <a:avLst/>
            <a:gdLst/>
            <a:ahLst/>
            <a:cxnLst/>
            <a:rect l="l" t="t" r="r" b="b"/>
            <a:pathLst>
              <a:path w="252730" h="280035">
                <a:moveTo>
                  <a:pt x="21236" y="0"/>
                </a:moveTo>
                <a:lnTo>
                  <a:pt x="0" y="178250"/>
                </a:lnTo>
                <a:lnTo>
                  <a:pt x="16986" y="263713"/>
                </a:lnTo>
                <a:lnTo>
                  <a:pt x="93854" y="279833"/>
                </a:lnTo>
                <a:lnTo>
                  <a:pt x="252261" y="25005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35466" y="2643682"/>
            <a:ext cx="313055" cy="29845"/>
          </a:xfrm>
          <a:custGeom>
            <a:avLst/>
            <a:gdLst/>
            <a:ahLst/>
            <a:cxnLst/>
            <a:rect l="l" t="t" r="r" b="b"/>
            <a:pathLst>
              <a:path w="313055" h="29844">
                <a:moveTo>
                  <a:pt x="312661" y="0"/>
                </a:moveTo>
                <a:lnTo>
                  <a:pt x="300376" y="11587"/>
                </a:lnTo>
                <a:lnTo>
                  <a:pt x="266873" y="21045"/>
                </a:lnTo>
                <a:lnTo>
                  <a:pt x="217179" y="27419"/>
                </a:lnTo>
                <a:lnTo>
                  <a:pt x="156324" y="29756"/>
                </a:lnTo>
                <a:lnTo>
                  <a:pt x="95476" y="27419"/>
                </a:lnTo>
                <a:lnTo>
                  <a:pt x="45786" y="21045"/>
                </a:lnTo>
                <a:lnTo>
                  <a:pt x="12284" y="11587"/>
                </a:lnTo>
                <a:lnTo>
                  <a:pt x="0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35466" y="2533408"/>
            <a:ext cx="313055" cy="59690"/>
          </a:xfrm>
          <a:custGeom>
            <a:avLst/>
            <a:gdLst/>
            <a:ahLst/>
            <a:cxnLst/>
            <a:rect l="l" t="t" r="r" b="b"/>
            <a:pathLst>
              <a:path w="313055" h="59689">
                <a:moveTo>
                  <a:pt x="312661" y="29756"/>
                </a:moveTo>
                <a:lnTo>
                  <a:pt x="300376" y="41343"/>
                </a:lnTo>
                <a:lnTo>
                  <a:pt x="266873" y="50801"/>
                </a:lnTo>
                <a:lnTo>
                  <a:pt x="217179" y="57175"/>
                </a:lnTo>
                <a:lnTo>
                  <a:pt x="156324" y="59512"/>
                </a:lnTo>
                <a:lnTo>
                  <a:pt x="95476" y="57175"/>
                </a:lnTo>
                <a:lnTo>
                  <a:pt x="45786" y="50801"/>
                </a:lnTo>
                <a:lnTo>
                  <a:pt x="12284" y="41343"/>
                </a:lnTo>
                <a:lnTo>
                  <a:pt x="0" y="29756"/>
                </a:lnTo>
                <a:lnTo>
                  <a:pt x="12284" y="18168"/>
                </a:lnTo>
                <a:lnTo>
                  <a:pt x="45786" y="8710"/>
                </a:lnTo>
                <a:lnTo>
                  <a:pt x="95476" y="2336"/>
                </a:lnTo>
                <a:lnTo>
                  <a:pt x="156324" y="0"/>
                </a:lnTo>
                <a:lnTo>
                  <a:pt x="217179" y="2336"/>
                </a:lnTo>
                <a:lnTo>
                  <a:pt x="266873" y="8710"/>
                </a:lnTo>
                <a:lnTo>
                  <a:pt x="300376" y="18168"/>
                </a:lnTo>
                <a:lnTo>
                  <a:pt x="312661" y="29756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48127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35453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23591" y="2852775"/>
            <a:ext cx="90170" cy="281940"/>
          </a:xfrm>
          <a:custGeom>
            <a:avLst/>
            <a:gdLst/>
            <a:ahLst/>
            <a:cxnLst/>
            <a:rect l="l" t="t" r="r" b="b"/>
            <a:pathLst>
              <a:path w="90169" h="281939">
                <a:moveTo>
                  <a:pt x="90144" y="140754"/>
                </a:moveTo>
                <a:lnTo>
                  <a:pt x="86602" y="195542"/>
                </a:lnTo>
                <a:lnTo>
                  <a:pt x="76941" y="240282"/>
                </a:lnTo>
                <a:lnTo>
                  <a:pt x="62610" y="270447"/>
                </a:lnTo>
                <a:lnTo>
                  <a:pt x="45059" y="281508"/>
                </a:lnTo>
                <a:lnTo>
                  <a:pt x="27523" y="270447"/>
                </a:lnTo>
                <a:lnTo>
                  <a:pt x="13200" y="240282"/>
                </a:lnTo>
                <a:lnTo>
                  <a:pt x="3541" y="195542"/>
                </a:lnTo>
                <a:lnTo>
                  <a:pt x="0" y="140754"/>
                </a:lnTo>
                <a:lnTo>
                  <a:pt x="3541" y="85966"/>
                </a:lnTo>
                <a:lnTo>
                  <a:pt x="13200" y="41225"/>
                </a:lnTo>
                <a:lnTo>
                  <a:pt x="27523" y="11061"/>
                </a:lnTo>
                <a:lnTo>
                  <a:pt x="45059" y="0"/>
                </a:lnTo>
                <a:lnTo>
                  <a:pt x="62610" y="11061"/>
                </a:lnTo>
                <a:lnTo>
                  <a:pt x="76941" y="41225"/>
                </a:lnTo>
                <a:lnTo>
                  <a:pt x="86602" y="85966"/>
                </a:lnTo>
                <a:lnTo>
                  <a:pt x="90144" y="140754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46641" y="2852788"/>
            <a:ext cx="37465" cy="264160"/>
          </a:xfrm>
          <a:custGeom>
            <a:avLst/>
            <a:gdLst/>
            <a:ahLst/>
            <a:cxnLst/>
            <a:rect l="l" t="t" r="r" b="b"/>
            <a:pathLst>
              <a:path w="37464" h="264160">
                <a:moveTo>
                  <a:pt x="0" y="263550"/>
                </a:moveTo>
                <a:lnTo>
                  <a:pt x="33067" y="187207"/>
                </a:lnTo>
                <a:lnTo>
                  <a:pt x="37341" y="100518"/>
                </a:lnTo>
                <a:lnTo>
                  <a:pt x="28446" y="29458"/>
                </a:lnTo>
                <a:lnTo>
                  <a:pt x="2200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40634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40634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40634" y="2533395"/>
            <a:ext cx="998219" cy="905510"/>
          </a:xfrm>
          <a:custGeom>
            <a:avLst/>
            <a:gdLst/>
            <a:ahLst/>
            <a:cxnLst/>
            <a:rect l="l" t="t" r="r" b="b"/>
            <a:pathLst>
              <a:path w="998220" h="905510">
                <a:moveTo>
                  <a:pt x="998118" y="53543"/>
                </a:moveTo>
                <a:lnTo>
                  <a:pt x="260146" y="53543"/>
                </a:lnTo>
                <a:lnTo>
                  <a:pt x="0" y="167004"/>
                </a:lnTo>
                <a:lnTo>
                  <a:pt x="0" y="904976"/>
                </a:lnTo>
                <a:lnTo>
                  <a:pt x="737971" y="904976"/>
                </a:lnTo>
                <a:lnTo>
                  <a:pt x="998118" y="791514"/>
                </a:lnTo>
                <a:lnTo>
                  <a:pt x="998118" y="53543"/>
                </a:lnTo>
                <a:close/>
              </a:path>
              <a:path w="998220" h="905510">
                <a:moveTo>
                  <a:pt x="491172" y="0"/>
                </a:moveTo>
                <a:lnTo>
                  <a:pt x="376544" y="1172"/>
                </a:lnTo>
                <a:lnTo>
                  <a:pt x="321862" y="7140"/>
                </a:lnTo>
                <a:lnTo>
                  <a:pt x="312300" y="22924"/>
                </a:lnTo>
                <a:lnTo>
                  <a:pt x="333032" y="53543"/>
                </a:lnTo>
                <a:lnTo>
                  <a:pt x="657466" y="53543"/>
                </a:lnTo>
                <a:lnTo>
                  <a:pt x="658000" y="45094"/>
                </a:lnTo>
                <a:lnTo>
                  <a:pt x="645033" y="26552"/>
                </a:lnTo>
                <a:lnTo>
                  <a:pt x="596708" y="8119"/>
                </a:lnTo>
                <a:lnTo>
                  <a:pt x="491172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84702" y="2855658"/>
            <a:ext cx="75565" cy="278765"/>
          </a:xfrm>
          <a:custGeom>
            <a:avLst/>
            <a:gdLst/>
            <a:ahLst/>
            <a:cxnLst/>
            <a:rect l="l" t="t" r="r" b="b"/>
            <a:pathLst>
              <a:path w="75564" h="278764">
                <a:moveTo>
                  <a:pt x="22009" y="0"/>
                </a:moveTo>
                <a:lnTo>
                  <a:pt x="46211" y="148578"/>
                </a:lnTo>
                <a:lnTo>
                  <a:pt x="51985" y="225558"/>
                </a:lnTo>
                <a:lnTo>
                  <a:pt x="37269" y="255646"/>
                </a:lnTo>
                <a:lnTo>
                  <a:pt x="0" y="263550"/>
                </a:lnTo>
                <a:lnTo>
                  <a:pt x="14871" y="278561"/>
                </a:lnTo>
                <a:lnTo>
                  <a:pt x="33656" y="262818"/>
                </a:lnTo>
                <a:lnTo>
                  <a:pt x="52386" y="225736"/>
                </a:lnTo>
                <a:lnTo>
                  <a:pt x="67094" y="176733"/>
                </a:lnTo>
                <a:lnTo>
                  <a:pt x="75262" y="94197"/>
                </a:lnTo>
                <a:lnTo>
                  <a:pt x="73288" y="48275"/>
                </a:lnTo>
                <a:lnTo>
                  <a:pt x="56946" y="22399"/>
                </a:lnTo>
                <a:lnTo>
                  <a:pt x="22009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51282" y="2855658"/>
            <a:ext cx="71570" cy="25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37778" y="2938132"/>
            <a:ext cx="294640" cy="300355"/>
          </a:xfrm>
          <a:custGeom>
            <a:avLst/>
            <a:gdLst/>
            <a:ahLst/>
            <a:cxnLst/>
            <a:rect l="l" t="t" r="r" b="b"/>
            <a:pathLst>
              <a:path w="294639" h="300355">
                <a:moveTo>
                  <a:pt x="62776" y="258803"/>
                </a:moveTo>
                <a:lnTo>
                  <a:pt x="74836" y="270928"/>
                </a:lnTo>
                <a:lnTo>
                  <a:pt x="121327" y="293939"/>
                </a:lnTo>
                <a:lnTo>
                  <a:pt x="166994" y="299737"/>
                </a:lnTo>
                <a:lnTo>
                  <a:pt x="209468" y="293285"/>
                </a:lnTo>
                <a:lnTo>
                  <a:pt x="246378" y="279544"/>
                </a:lnTo>
                <a:lnTo>
                  <a:pt x="253421" y="275639"/>
                </a:lnTo>
                <a:lnTo>
                  <a:pt x="136406" y="275639"/>
                </a:lnTo>
                <a:lnTo>
                  <a:pt x="62776" y="258803"/>
                </a:lnTo>
                <a:close/>
              </a:path>
              <a:path w="294639" h="300355">
                <a:moveTo>
                  <a:pt x="294028" y="250050"/>
                </a:moveTo>
                <a:lnTo>
                  <a:pt x="136406" y="275639"/>
                </a:lnTo>
                <a:lnTo>
                  <a:pt x="253421" y="275639"/>
                </a:lnTo>
                <a:lnTo>
                  <a:pt x="275355" y="263478"/>
                </a:lnTo>
                <a:lnTo>
                  <a:pt x="294028" y="250050"/>
                </a:lnTo>
                <a:close/>
              </a:path>
              <a:path w="294639" h="300355">
                <a:moveTo>
                  <a:pt x="59203" y="255210"/>
                </a:moveTo>
                <a:lnTo>
                  <a:pt x="59800" y="258122"/>
                </a:lnTo>
                <a:lnTo>
                  <a:pt x="62776" y="258803"/>
                </a:lnTo>
                <a:lnTo>
                  <a:pt x="59203" y="255210"/>
                </a:lnTo>
                <a:close/>
              </a:path>
              <a:path w="294639" h="300355">
                <a:moveTo>
                  <a:pt x="63002" y="0"/>
                </a:moveTo>
                <a:lnTo>
                  <a:pt x="46140" y="17886"/>
                </a:lnTo>
                <a:lnTo>
                  <a:pt x="15277" y="66508"/>
                </a:lnTo>
                <a:lnTo>
                  <a:pt x="0" y="138311"/>
                </a:lnTo>
                <a:lnTo>
                  <a:pt x="29893" y="225742"/>
                </a:lnTo>
                <a:lnTo>
                  <a:pt x="59203" y="255210"/>
                </a:lnTo>
                <a:lnTo>
                  <a:pt x="42552" y="174056"/>
                </a:lnTo>
                <a:lnTo>
                  <a:pt x="63002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98100" y="2586951"/>
            <a:ext cx="340995" cy="738505"/>
          </a:xfrm>
          <a:custGeom>
            <a:avLst/>
            <a:gdLst/>
            <a:ahLst/>
            <a:cxnLst/>
            <a:rect l="l" t="t" r="r" b="b"/>
            <a:pathLst>
              <a:path w="340995" h="738504">
                <a:moveTo>
                  <a:pt x="0" y="0"/>
                </a:moveTo>
                <a:lnTo>
                  <a:pt x="340652" y="0"/>
                </a:lnTo>
                <a:lnTo>
                  <a:pt x="340652" y="737971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00781" y="2586951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5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40634" y="2700401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4" h="738504">
                <a:moveTo>
                  <a:pt x="737971" y="737971"/>
                </a:moveTo>
                <a:lnTo>
                  <a:pt x="0" y="737971"/>
                </a:lnTo>
                <a:lnTo>
                  <a:pt x="0" y="0"/>
                </a:lnTo>
                <a:lnTo>
                  <a:pt x="737971" y="0"/>
                </a:lnTo>
                <a:lnTo>
                  <a:pt x="737971" y="737971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40634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78606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478606" y="3324911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90621" y="2853494"/>
            <a:ext cx="289560" cy="366395"/>
          </a:xfrm>
          <a:custGeom>
            <a:avLst/>
            <a:gdLst/>
            <a:ahLst/>
            <a:cxnLst/>
            <a:rect l="l" t="t" r="r" b="b"/>
            <a:pathLst>
              <a:path w="289560" h="366394">
                <a:moveTo>
                  <a:pt x="209976" y="0"/>
                </a:moveTo>
                <a:lnTo>
                  <a:pt x="138197" y="11978"/>
                </a:lnTo>
                <a:lnTo>
                  <a:pt x="10159" y="84637"/>
                </a:lnTo>
                <a:lnTo>
                  <a:pt x="0" y="261678"/>
                </a:lnTo>
                <a:lnTo>
                  <a:pt x="19847" y="347538"/>
                </a:lnTo>
                <a:lnTo>
                  <a:pt x="90614" y="366378"/>
                </a:lnTo>
                <a:lnTo>
                  <a:pt x="233209" y="342358"/>
                </a:lnTo>
                <a:lnTo>
                  <a:pt x="242483" y="328821"/>
                </a:lnTo>
                <a:lnTo>
                  <a:pt x="262632" y="294576"/>
                </a:lnTo>
                <a:lnTo>
                  <a:pt x="282147" y="249170"/>
                </a:lnTo>
                <a:lnTo>
                  <a:pt x="289521" y="202150"/>
                </a:lnTo>
                <a:lnTo>
                  <a:pt x="251687" y="59718"/>
                </a:lnTo>
                <a:lnTo>
                  <a:pt x="209976" y="0"/>
                </a:lnTo>
                <a:close/>
              </a:path>
            </a:pathLst>
          </a:custGeom>
          <a:solidFill>
            <a:srgbClr val="5E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939097" y="2898876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29" h="341630">
                <a:moveTo>
                  <a:pt x="341045" y="170510"/>
                </a:moveTo>
                <a:lnTo>
                  <a:pt x="334954" y="215838"/>
                </a:lnTo>
                <a:lnTo>
                  <a:pt x="317763" y="256570"/>
                </a:lnTo>
                <a:lnTo>
                  <a:pt x="291099" y="291079"/>
                </a:lnTo>
                <a:lnTo>
                  <a:pt x="256589" y="317740"/>
                </a:lnTo>
                <a:lnTo>
                  <a:pt x="215859" y="334929"/>
                </a:lnTo>
                <a:lnTo>
                  <a:pt x="170535" y="341020"/>
                </a:lnTo>
                <a:lnTo>
                  <a:pt x="125196" y="334929"/>
                </a:lnTo>
                <a:lnTo>
                  <a:pt x="84457" y="317740"/>
                </a:lnTo>
                <a:lnTo>
                  <a:pt x="49944" y="291079"/>
                </a:lnTo>
                <a:lnTo>
                  <a:pt x="23280" y="256570"/>
                </a:lnTo>
                <a:lnTo>
                  <a:pt x="6090" y="215838"/>
                </a:lnTo>
                <a:lnTo>
                  <a:pt x="0" y="170510"/>
                </a:lnTo>
                <a:lnTo>
                  <a:pt x="6090" y="125181"/>
                </a:lnTo>
                <a:lnTo>
                  <a:pt x="23280" y="84450"/>
                </a:lnTo>
                <a:lnTo>
                  <a:pt x="49944" y="49941"/>
                </a:lnTo>
                <a:lnTo>
                  <a:pt x="84457" y="23279"/>
                </a:lnTo>
                <a:lnTo>
                  <a:pt x="125196" y="6090"/>
                </a:lnTo>
                <a:lnTo>
                  <a:pt x="170535" y="0"/>
                </a:lnTo>
                <a:lnTo>
                  <a:pt x="215859" y="6090"/>
                </a:lnTo>
                <a:lnTo>
                  <a:pt x="256589" y="23279"/>
                </a:lnTo>
                <a:lnTo>
                  <a:pt x="291099" y="49941"/>
                </a:lnTo>
                <a:lnTo>
                  <a:pt x="317763" y="84450"/>
                </a:lnTo>
                <a:lnTo>
                  <a:pt x="334954" y="125181"/>
                </a:lnTo>
                <a:lnTo>
                  <a:pt x="341045" y="170510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79545" y="2938132"/>
            <a:ext cx="252729" cy="280035"/>
          </a:xfrm>
          <a:custGeom>
            <a:avLst/>
            <a:gdLst/>
            <a:ahLst/>
            <a:cxnLst/>
            <a:rect l="l" t="t" r="r" b="b"/>
            <a:pathLst>
              <a:path w="252730" h="280035">
                <a:moveTo>
                  <a:pt x="21236" y="0"/>
                </a:moveTo>
                <a:lnTo>
                  <a:pt x="0" y="178250"/>
                </a:lnTo>
                <a:lnTo>
                  <a:pt x="16986" y="263713"/>
                </a:lnTo>
                <a:lnTo>
                  <a:pt x="93854" y="279833"/>
                </a:lnTo>
                <a:lnTo>
                  <a:pt x="252261" y="25005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75482" y="2643682"/>
            <a:ext cx="313055" cy="29845"/>
          </a:xfrm>
          <a:custGeom>
            <a:avLst/>
            <a:gdLst/>
            <a:ahLst/>
            <a:cxnLst/>
            <a:rect l="l" t="t" r="r" b="b"/>
            <a:pathLst>
              <a:path w="313054" h="29844">
                <a:moveTo>
                  <a:pt x="312661" y="0"/>
                </a:moveTo>
                <a:lnTo>
                  <a:pt x="300376" y="11587"/>
                </a:lnTo>
                <a:lnTo>
                  <a:pt x="266873" y="21045"/>
                </a:lnTo>
                <a:lnTo>
                  <a:pt x="217179" y="27419"/>
                </a:lnTo>
                <a:lnTo>
                  <a:pt x="156324" y="29756"/>
                </a:lnTo>
                <a:lnTo>
                  <a:pt x="95476" y="27419"/>
                </a:lnTo>
                <a:lnTo>
                  <a:pt x="45786" y="21045"/>
                </a:lnTo>
                <a:lnTo>
                  <a:pt x="12284" y="11587"/>
                </a:lnTo>
                <a:lnTo>
                  <a:pt x="0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75482" y="2533408"/>
            <a:ext cx="313055" cy="59690"/>
          </a:xfrm>
          <a:custGeom>
            <a:avLst/>
            <a:gdLst/>
            <a:ahLst/>
            <a:cxnLst/>
            <a:rect l="l" t="t" r="r" b="b"/>
            <a:pathLst>
              <a:path w="313054" h="59689">
                <a:moveTo>
                  <a:pt x="312661" y="29756"/>
                </a:moveTo>
                <a:lnTo>
                  <a:pt x="300376" y="41343"/>
                </a:lnTo>
                <a:lnTo>
                  <a:pt x="266873" y="50801"/>
                </a:lnTo>
                <a:lnTo>
                  <a:pt x="217179" y="57175"/>
                </a:lnTo>
                <a:lnTo>
                  <a:pt x="156324" y="59512"/>
                </a:lnTo>
                <a:lnTo>
                  <a:pt x="95476" y="57175"/>
                </a:lnTo>
                <a:lnTo>
                  <a:pt x="45786" y="50801"/>
                </a:lnTo>
                <a:lnTo>
                  <a:pt x="12284" y="41343"/>
                </a:lnTo>
                <a:lnTo>
                  <a:pt x="0" y="29756"/>
                </a:lnTo>
                <a:lnTo>
                  <a:pt x="12284" y="18168"/>
                </a:lnTo>
                <a:lnTo>
                  <a:pt x="45786" y="8710"/>
                </a:lnTo>
                <a:lnTo>
                  <a:pt x="95476" y="2336"/>
                </a:lnTo>
                <a:lnTo>
                  <a:pt x="156324" y="0"/>
                </a:lnTo>
                <a:lnTo>
                  <a:pt x="217179" y="2336"/>
                </a:lnTo>
                <a:lnTo>
                  <a:pt x="266873" y="8710"/>
                </a:lnTo>
                <a:lnTo>
                  <a:pt x="300376" y="18168"/>
                </a:lnTo>
                <a:lnTo>
                  <a:pt x="312661" y="29756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88143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75470" y="2563164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563607" y="2852775"/>
            <a:ext cx="90170" cy="281940"/>
          </a:xfrm>
          <a:custGeom>
            <a:avLst/>
            <a:gdLst/>
            <a:ahLst/>
            <a:cxnLst/>
            <a:rect l="l" t="t" r="r" b="b"/>
            <a:pathLst>
              <a:path w="90170" h="281939">
                <a:moveTo>
                  <a:pt x="90144" y="140754"/>
                </a:moveTo>
                <a:lnTo>
                  <a:pt x="86602" y="195542"/>
                </a:lnTo>
                <a:lnTo>
                  <a:pt x="76941" y="240282"/>
                </a:lnTo>
                <a:lnTo>
                  <a:pt x="62610" y="270447"/>
                </a:lnTo>
                <a:lnTo>
                  <a:pt x="45059" y="281508"/>
                </a:lnTo>
                <a:lnTo>
                  <a:pt x="27523" y="270447"/>
                </a:lnTo>
                <a:lnTo>
                  <a:pt x="13200" y="240282"/>
                </a:lnTo>
                <a:lnTo>
                  <a:pt x="3541" y="195542"/>
                </a:lnTo>
                <a:lnTo>
                  <a:pt x="0" y="140754"/>
                </a:lnTo>
                <a:lnTo>
                  <a:pt x="3541" y="85966"/>
                </a:lnTo>
                <a:lnTo>
                  <a:pt x="13200" y="41225"/>
                </a:lnTo>
                <a:lnTo>
                  <a:pt x="27523" y="11061"/>
                </a:lnTo>
                <a:lnTo>
                  <a:pt x="45059" y="0"/>
                </a:lnTo>
                <a:lnTo>
                  <a:pt x="62610" y="11061"/>
                </a:lnTo>
                <a:lnTo>
                  <a:pt x="76941" y="41225"/>
                </a:lnTo>
                <a:lnTo>
                  <a:pt x="86602" y="85966"/>
                </a:lnTo>
                <a:lnTo>
                  <a:pt x="90144" y="140754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586657" y="2852788"/>
            <a:ext cx="37465" cy="264160"/>
          </a:xfrm>
          <a:custGeom>
            <a:avLst/>
            <a:gdLst/>
            <a:ahLst/>
            <a:cxnLst/>
            <a:rect l="l" t="t" r="r" b="b"/>
            <a:pathLst>
              <a:path w="37464" h="264160">
                <a:moveTo>
                  <a:pt x="0" y="263550"/>
                </a:moveTo>
                <a:lnTo>
                  <a:pt x="33067" y="187207"/>
                </a:lnTo>
                <a:lnTo>
                  <a:pt x="37341" y="100518"/>
                </a:lnTo>
                <a:lnTo>
                  <a:pt x="28446" y="29458"/>
                </a:lnTo>
                <a:lnTo>
                  <a:pt x="2200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80650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80650" y="2586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60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2909684"/>
            <a:ext cx="9225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3:1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ngā poraka </a:t>
            </a:r>
            <a:r>
              <a:rPr sz="2400" dirty="0">
                <a:latin typeface="Arial"/>
                <a:cs typeface="Arial"/>
              </a:rPr>
              <a:t>kākāriki ki te </a:t>
            </a:r>
            <a:r>
              <a:rPr sz="2400" spc="-5" dirty="0">
                <a:latin typeface="Arial"/>
                <a:cs typeface="Arial"/>
              </a:rPr>
              <a:t>poraka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kahurangi.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605" y="1648409"/>
            <a:ext cx="998219" cy="905510"/>
          </a:xfrm>
          <a:custGeom>
            <a:avLst/>
            <a:gdLst/>
            <a:ahLst/>
            <a:cxnLst/>
            <a:rect l="l" t="t" r="r" b="b"/>
            <a:pathLst>
              <a:path w="998219" h="905510">
                <a:moveTo>
                  <a:pt x="998118" y="53543"/>
                </a:moveTo>
                <a:lnTo>
                  <a:pt x="260146" y="53543"/>
                </a:lnTo>
                <a:lnTo>
                  <a:pt x="0" y="167004"/>
                </a:lnTo>
                <a:lnTo>
                  <a:pt x="0" y="904976"/>
                </a:lnTo>
                <a:lnTo>
                  <a:pt x="737971" y="904976"/>
                </a:lnTo>
                <a:lnTo>
                  <a:pt x="998118" y="791514"/>
                </a:lnTo>
                <a:lnTo>
                  <a:pt x="998118" y="53543"/>
                </a:lnTo>
                <a:close/>
              </a:path>
              <a:path w="998219" h="905510">
                <a:moveTo>
                  <a:pt x="491172" y="0"/>
                </a:moveTo>
                <a:lnTo>
                  <a:pt x="376544" y="1172"/>
                </a:lnTo>
                <a:lnTo>
                  <a:pt x="321862" y="7140"/>
                </a:lnTo>
                <a:lnTo>
                  <a:pt x="312300" y="22924"/>
                </a:lnTo>
                <a:lnTo>
                  <a:pt x="333032" y="53543"/>
                </a:lnTo>
                <a:lnTo>
                  <a:pt x="657466" y="53543"/>
                </a:lnTo>
                <a:lnTo>
                  <a:pt x="658000" y="45094"/>
                </a:lnTo>
                <a:lnTo>
                  <a:pt x="645033" y="26552"/>
                </a:lnTo>
                <a:lnTo>
                  <a:pt x="596708" y="8119"/>
                </a:lnTo>
                <a:lnTo>
                  <a:pt x="49117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5669" y="1970658"/>
            <a:ext cx="75565" cy="278765"/>
          </a:xfrm>
          <a:custGeom>
            <a:avLst/>
            <a:gdLst/>
            <a:ahLst/>
            <a:cxnLst/>
            <a:rect l="l" t="t" r="r" b="b"/>
            <a:pathLst>
              <a:path w="75565" h="278764">
                <a:moveTo>
                  <a:pt x="22009" y="0"/>
                </a:moveTo>
                <a:lnTo>
                  <a:pt x="46211" y="148578"/>
                </a:lnTo>
                <a:lnTo>
                  <a:pt x="51985" y="225558"/>
                </a:lnTo>
                <a:lnTo>
                  <a:pt x="37269" y="255646"/>
                </a:lnTo>
                <a:lnTo>
                  <a:pt x="0" y="263550"/>
                </a:lnTo>
                <a:lnTo>
                  <a:pt x="14871" y="278561"/>
                </a:lnTo>
                <a:lnTo>
                  <a:pt x="33656" y="262818"/>
                </a:lnTo>
                <a:lnTo>
                  <a:pt x="52386" y="225736"/>
                </a:lnTo>
                <a:lnTo>
                  <a:pt x="67094" y="176733"/>
                </a:lnTo>
                <a:lnTo>
                  <a:pt x="75262" y="94197"/>
                </a:lnTo>
                <a:lnTo>
                  <a:pt x="73288" y="48275"/>
                </a:lnTo>
                <a:lnTo>
                  <a:pt x="56946" y="22399"/>
                </a:lnTo>
                <a:lnTo>
                  <a:pt x="22009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2261" y="1970658"/>
            <a:ext cx="71570" cy="25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8756" y="2053145"/>
            <a:ext cx="294640" cy="300355"/>
          </a:xfrm>
          <a:custGeom>
            <a:avLst/>
            <a:gdLst/>
            <a:ahLst/>
            <a:cxnLst/>
            <a:rect l="l" t="t" r="r" b="b"/>
            <a:pathLst>
              <a:path w="294640" h="300355">
                <a:moveTo>
                  <a:pt x="62776" y="258803"/>
                </a:moveTo>
                <a:lnTo>
                  <a:pt x="74836" y="270928"/>
                </a:lnTo>
                <a:lnTo>
                  <a:pt x="121327" y="293939"/>
                </a:lnTo>
                <a:lnTo>
                  <a:pt x="166994" y="299737"/>
                </a:lnTo>
                <a:lnTo>
                  <a:pt x="209468" y="293285"/>
                </a:lnTo>
                <a:lnTo>
                  <a:pt x="246378" y="279544"/>
                </a:lnTo>
                <a:lnTo>
                  <a:pt x="253421" y="275639"/>
                </a:lnTo>
                <a:lnTo>
                  <a:pt x="136406" y="275639"/>
                </a:lnTo>
                <a:lnTo>
                  <a:pt x="62776" y="258803"/>
                </a:lnTo>
                <a:close/>
              </a:path>
              <a:path w="294640" h="300355">
                <a:moveTo>
                  <a:pt x="294028" y="250050"/>
                </a:moveTo>
                <a:lnTo>
                  <a:pt x="136406" y="275639"/>
                </a:lnTo>
                <a:lnTo>
                  <a:pt x="253421" y="275639"/>
                </a:lnTo>
                <a:lnTo>
                  <a:pt x="275355" y="263478"/>
                </a:lnTo>
                <a:lnTo>
                  <a:pt x="294028" y="250050"/>
                </a:lnTo>
                <a:close/>
              </a:path>
              <a:path w="294640" h="300355">
                <a:moveTo>
                  <a:pt x="59203" y="255210"/>
                </a:moveTo>
                <a:lnTo>
                  <a:pt x="59800" y="258122"/>
                </a:lnTo>
                <a:lnTo>
                  <a:pt x="62776" y="258803"/>
                </a:lnTo>
                <a:lnTo>
                  <a:pt x="59203" y="255210"/>
                </a:lnTo>
                <a:close/>
              </a:path>
              <a:path w="294640" h="300355">
                <a:moveTo>
                  <a:pt x="63002" y="0"/>
                </a:moveTo>
                <a:lnTo>
                  <a:pt x="46140" y="17886"/>
                </a:lnTo>
                <a:lnTo>
                  <a:pt x="15277" y="66508"/>
                </a:lnTo>
                <a:lnTo>
                  <a:pt x="0" y="138311"/>
                </a:lnTo>
                <a:lnTo>
                  <a:pt x="29893" y="225742"/>
                </a:lnTo>
                <a:lnTo>
                  <a:pt x="59203" y="255210"/>
                </a:lnTo>
                <a:lnTo>
                  <a:pt x="42552" y="174056"/>
                </a:lnTo>
                <a:lnTo>
                  <a:pt x="63002" y="0"/>
                </a:lnTo>
                <a:close/>
              </a:path>
            </a:pathLst>
          </a:custGeom>
          <a:solidFill>
            <a:srgbClr val="009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9071" y="1701965"/>
            <a:ext cx="340995" cy="738505"/>
          </a:xfrm>
          <a:custGeom>
            <a:avLst/>
            <a:gdLst/>
            <a:ahLst/>
            <a:cxnLst/>
            <a:rect l="l" t="t" r="r" b="b"/>
            <a:pathLst>
              <a:path w="340994" h="738505">
                <a:moveTo>
                  <a:pt x="0" y="0"/>
                </a:moveTo>
                <a:lnTo>
                  <a:pt x="340652" y="0"/>
                </a:lnTo>
                <a:lnTo>
                  <a:pt x="340652" y="737971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1758" y="1701965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5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1611" y="1815414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5" h="738505">
                <a:moveTo>
                  <a:pt x="737971" y="737971"/>
                </a:moveTo>
                <a:lnTo>
                  <a:pt x="0" y="737971"/>
                </a:lnTo>
                <a:lnTo>
                  <a:pt x="0" y="0"/>
                </a:lnTo>
                <a:lnTo>
                  <a:pt x="737971" y="0"/>
                </a:lnTo>
                <a:lnTo>
                  <a:pt x="737971" y="737971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605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59578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9578" y="2439923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1599" y="1968507"/>
            <a:ext cx="289560" cy="366395"/>
          </a:xfrm>
          <a:custGeom>
            <a:avLst/>
            <a:gdLst/>
            <a:ahLst/>
            <a:cxnLst/>
            <a:rect l="l" t="t" r="r" b="b"/>
            <a:pathLst>
              <a:path w="289559" h="366394">
                <a:moveTo>
                  <a:pt x="209976" y="0"/>
                </a:moveTo>
                <a:lnTo>
                  <a:pt x="138197" y="11978"/>
                </a:lnTo>
                <a:lnTo>
                  <a:pt x="10159" y="84637"/>
                </a:lnTo>
                <a:lnTo>
                  <a:pt x="0" y="261678"/>
                </a:lnTo>
                <a:lnTo>
                  <a:pt x="19847" y="347538"/>
                </a:lnTo>
                <a:lnTo>
                  <a:pt x="90614" y="366378"/>
                </a:lnTo>
                <a:lnTo>
                  <a:pt x="233209" y="342358"/>
                </a:lnTo>
                <a:lnTo>
                  <a:pt x="242483" y="328821"/>
                </a:lnTo>
                <a:lnTo>
                  <a:pt x="262632" y="294576"/>
                </a:lnTo>
                <a:lnTo>
                  <a:pt x="282147" y="249170"/>
                </a:lnTo>
                <a:lnTo>
                  <a:pt x="289521" y="202150"/>
                </a:lnTo>
                <a:lnTo>
                  <a:pt x="251687" y="59718"/>
                </a:lnTo>
                <a:lnTo>
                  <a:pt x="209976" y="0"/>
                </a:lnTo>
                <a:close/>
              </a:path>
            </a:pathLst>
          </a:custGeom>
          <a:solidFill>
            <a:srgbClr val="007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0072" y="2013889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045" y="170510"/>
                </a:moveTo>
                <a:lnTo>
                  <a:pt x="334954" y="215838"/>
                </a:lnTo>
                <a:lnTo>
                  <a:pt x="317763" y="256570"/>
                </a:lnTo>
                <a:lnTo>
                  <a:pt x="291099" y="291079"/>
                </a:lnTo>
                <a:lnTo>
                  <a:pt x="256589" y="317740"/>
                </a:lnTo>
                <a:lnTo>
                  <a:pt x="215859" y="334929"/>
                </a:lnTo>
                <a:lnTo>
                  <a:pt x="170535" y="341020"/>
                </a:lnTo>
                <a:lnTo>
                  <a:pt x="125196" y="334929"/>
                </a:lnTo>
                <a:lnTo>
                  <a:pt x="84457" y="317740"/>
                </a:lnTo>
                <a:lnTo>
                  <a:pt x="49944" y="291079"/>
                </a:lnTo>
                <a:lnTo>
                  <a:pt x="23280" y="256570"/>
                </a:lnTo>
                <a:lnTo>
                  <a:pt x="6090" y="215838"/>
                </a:lnTo>
                <a:lnTo>
                  <a:pt x="0" y="170510"/>
                </a:lnTo>
                <a:lnTo>
                  <a:pt x="6090" y="125181"/>
                </a:lnTo>
                <a:lnTo>
                  <a:pt x="23280" y="84450"/>
                </a:lnTo>
                <a:lnTo>
                  <a:pt x="49944" y="49941"/>
                </a:lnTo>
                <a:lnTo>
                  <a:pt x="84457" y="23279"/>
                </a:lnTo>
                <a:lnTo>
                  <a:pt x="125196" y="6090"/>
                </a:lnTo>
                <a:lnTo>
                  <a:pt x="170535" y="0"/>
                </a:lnTo>
                <a:lnTo>
                  <a:pt x="215859" y="6090"/>
                </a:lnTo>
                <a:lnTo>
                  <a:pt x="256589" y="23279"/>
                </a:lnTo>
                <a:lnTo>
                  <a:pt x="291099" y="49941"/>
                </a:lnTo>
                <a:lnTo>
                  <a:pt x="317763" y="84450"/>
                </a:lnTo>
                <a:lnTo>
                  <a:pt x="334954" y="125181"/>
                </a:lnTo>
                <a:lnTo>
                  <a:pt x="341045" y="170510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2" y="2053145"/>
            <a:ext cx="252729" cy="280035"/>
          </a:xfrm>
          <a:custGeom>
            <a:avLst/>
            <a:gdLst/>
            <a:ahLst/>
            <a:cxnLst/>
            <a:rect l="l" t="t" r="r" b="b"/>
            <a:pathLst>
              <a:path w="252730" h="280035">
                <a:moveTo>
                  <a:pt x="21236" y="0"/>
                </a:moveTo>
                <a:lnTo>
                  <a:pt x="0" y="178250"/>
                </a:lnTo>
                <a:lnTo>
                  <a:pt x="16986" y="263713"/>
                </a:lnTo>
                <a:lnTo>
                  <a:pt x="93854" y="279833"/>
                </a:lnTo>
                <a:lnTo>
                  <a:pt x="252261" y="25005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6452" y="1758683"/>
            <a:ext cx="313055" cy="29845"/>
          </a:xfrm>
          <a:custGeom>
            <a:avLst/>
            <a:gdLst/>
            <a:ahLst/>
            <a:cxnLst/>
            <a:rect l="l" t="t" r="r" b="b"/>
            <a:pathLst>
              <a:path w="313055" h="29844">
                <a:moveTo>
                  <a:pt x="312661" y="0"/>
                </a:moveTo>
                <a:lnTo>
                  <a:pt x="300376" y="11587"/>
                </a:lnTo>
                <a:lnTo>
                  <a:pt x="266873" y="21045"/>
                </a:lnTo>
                <a:lnTo>
                  <a:pt x="217179" y="27419"/>
                </a:lnTo>
                <a:lnTo>
                  <a:pt x="156324" y="29756"/>
                </a:lnTo>
                <a:lnTo>
                  <a:pt x="95476" y="27419"/>
                </a:lnTo>
                <a:lnTo>
                  <a:pt x="45786" y="21045"/>
                </a:lnTo>
                <a:lnTo>
                  <a:pt x="12284" y="11587"/>
                </a:lnTo>
                <a:lnTo>
                  <a:pt x="0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6452" y="1648421"/>
            <a:ext cx="313055" cy="59690"/>
          </a:xfrm>
          <a:custGeom>
            <a:avLst/>
            <a:gdLst/>
            <a:ahLst/>
            <a:cxnLst/>
            <a:rect l="l" t="t" r="r" b="b"/>
            <a:pathLst>
              <a:path w="313055" h="59689">
                <a:moveTo>
                  <a:pt x="312661" y="29756"/>
                </a:moveTo>
                <a:lnTo>
                  <a:pt x="300376" y="41343"/>
                </a:lnTo>
                <a:lnTo>
                  <a:pt x="266873" y="50801"/>
                </a:lnTo>
                <a:lnTo>
                  <a:pt x="217179" y="57175"/>
                </a:lnTo>
                <a:lnTo>
                  <a:pt x="156324" y="59512"/>
                </a:lnTo>
                <a:lnTo>
                  <a:pt x="95476" y="57175"/>
                </a:lnTo>
                <a:lnTo>
                  <a:pt x="45786" y="50801"/>
                </a:lnTo>
                <a:lnTo>
                  <a:pt x="12284" y="41343"/>
                </a:lnTo>
                <a:lnTo>
                  <a:pt x="0" y="29756"/>
                </a:lnTo>
                <a:lnTo>
                  <a:pt x="12284" y="18168"/>
                </a:lnTo>
                <a:lnTo>
                  <a:pt x="45786" y="8710"/>
                </a:lnTo>
                <a:lnTo>
                  <a:pt x="95476" y="2336"/>
                </a:lnTo>
                <a:lnTo>
                  <a:pt x="156324" y="0"/>
                </a:lnTo>
                <a:lnTo>
                  <a:pt x="217179" y="2336"/>
                </a:lnTo>
                <a:lnTo>
                  <a:pt x="266873" y="8710"/>
                </a:lnTo>
                <a:lnTo>
                  <a:pt x="300376" y="18168"/>
                </a:lnTo>
                <a:lnTo>
                  <a:pt x="312661" y="29756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113" y="1678177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6446" y="1678177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44574" y="1967788"/>
            <a:ext cx="90170" cy="281940"/>
          </a:xfrm>
          <a:custGeom>
            <a:avLst/>
            <a:gdLst/>
            <a:ahLst/>
            <a:cxnLst/>
            <a:rect l="l" t="t" r="r" b="b"/>
            <a:pathLst>
              <a:path w="90169" h="281939">
                <a:moveTo>
                  <a:pt x="90144" y="140754"/>
                </a:moveTo>
                <a:lnTo>
                  <a:pt x="86602" y="195542"/>
                </a:lnTo>
                <a:lnTo>
                  <a:pt x="76941" y="240282"/>
                </a:lnTo>
                <a:lnTo>
                  <a:pt x="62610" y="270447"/>
                </a:lnTo>
                <a:lnTo>
                  <a:pt x="45059" y="281508"/>
                </a:lnTo>
                <a:lnTo>
                  <a:pt x="27523" y="270447"/>
                </a:lnTo>
                <a:lnTo>
                  <a:pt x="13200" y="240282"/>
                </a:lnTo>
                <a:lnTo>
                  <a:pt x="3541" y="195542"/>
                </a:lnTo>
                <a:lnTo>
                  <a:pt x="0" y="140754"/>
                </a:lnTo>
                <a:lnTo>
                  <a:pt x="3541" y="85966"/>
                </a:lnTo>
                <a:lnTo>
                  <a:pt x="13200" y="41225"/>
                </a:lnTo>
                <a:lnTo>
                  <a:pt x="27523" y="11061"/>
                </a:lnTo>
                <a:lnTo>
                  <a:pt x="45059" y="0"/>
                </a:lnTo>
                <a:lnTo>
                  <a:pt x="62610" y="11061"/>
                </a:lnTo>
                <a:lnTo>
                  <a:pt x="76941" y="41225"/>
                </a:lnTo>
                <a:lnTo>
                  <a:pt x="86602" y="85966"/>
                </a:lnTo>
                <a:lnTo>
                  <a:pt x="90144" y="140754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67624" y="1967788"/>
            <a:ext cx="37465" cy="264160"/>
          </a:xfrm>
          <a:custGeom>
            <a:avLst/>
            <a:gdLst/>
            <a:ahLst/>
            <a:cxnLst/>
            <a:rect l="l" t="t" r="r" b="b"/>
            <a:pathLst>
              <a:path w="37465" h="264160">
                <a:moveTo>
                  <a:pt x="0" y="263550"/>
                </a:moveTo>
                <a:lnTo>
                  <a:pt x="33067" y="187207"/>
                </a:lnTo>
                <a:lnTo>
                  <a:pt x="37341" y="100518"/>
                </a:lnTo>
                <a:lnTo>
                  <a:pt x="28446" y="29458"/>
                </a:lnTo>
                <a:lnTo>
                  <a:pt x="2200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61623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1623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61623" y="1648409"/>
            <a:ext cx="998219" cy="905510"/>
          </a:xfrm>
          <a:custGeom>
            <a:avLst/>
            <a:gdLst/>
            <a:ahLst/>
            <a:cxnLst/>
            <a:rect l="l" t="t" r="r" b="b"/>
            <a:pathLst>
              <a:path w="998219" h="905510">
                <a:moveTo>
                  <a:pt x="998118" y="53543"/>
                </a:moveTo>
                <a:lnTo>
                  <a:pt x="260146" y="53543"/>
                </a:lnTo>
                <a:lnTo>
                  <a:pt x="0" y="167004"/>
                </a:lnTo>
                <a:lnTo>
                  <a:pt x="0" y="904976"/>
                </a:lnTo>
                <a:lnTo>
                  <a:pt x="737971" y="904976"/>
                </a:lnTo>
                <a:lnTo>
                  <a:pt x="998118" y="791514"/>
                </a:lnTo>
                <a:lnTo>
                  <a:pt x="998118" y="53543"/>
                </a:lnTo>
                <a:close/>
              </a:path>
              <a:path w="998219" h="905510">
                <a:moveTo>
                  <a:pt x="491172" y="0"/>
                </a:moveTo>
                <a:lnTo>
                  <a:pt x="376544" y="1172"/>
                </a:lnTo>
                <a:lnTo>
                  <a:pt x="321862" y="7140"/>
                </a:lnTo>
                <a:lnTo>
                  <a:pt x="312300" y="22924"/>
                </a:lnTo>
                <a:lnTo>
                  <a:pt x="333032" y="53543"/>
                </a:lnTo>
                <a:lnTo>
                  <a:pt x="657466" y="53543"/>
                </a:lnTo>
                <a:lnTo>
                  <a:pt x="658000" y="45094"/>
                </a:lnTo>
                <a:lnTo>
                  <a:pt x="645033" y="26552"/>
                </a:lnTo>
                <a:lnTo>
                  <a:pt x="596708" y="8119"/>
                </a:lnTo>
                <a:lnTo>
                  <a:pt x="491172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05685" y="1970658"/>
            <a:ext cx="75565" cy="278765"/>
          </a:xfrm>
          <a:custGeom>
            <a:avLst/>
            <a:gdLst/>
            <a:ahLst/>
            <a:cxnLst/>
            <a:rect l="l" t="t" r="r" b="b"/>
            <a:pathLst>
              <a:path w="75564" h="278764">
                <a:moveTo>
                  <a:pt x="22009" y="0"/>
                </a:moveTo>
                <a:lnTo>
                  <a:pt x="46211" y="148578"/>
                </a:lnTo>
                <a:lnTo>
                  <a:pt x="51985" y="225558"/>
                </a:lnTo>
                <a:lnTo>
                  <a:pt x="37269" y="255646"/>
                </a:lnTo>
                <a:lnTo>
                  <a:pt x="0" y="263550"/>
                </a:lnTo>
                <a:lnTo>
                  <a:pt x="14871" y="278561"/>
                </a:lnTo>
                <a:lnTo>
                  <a:pt x="33656" y="262818"/>
                </a:lnTo>
                <a:lnTo>
                  <a:pt x="52386" y="225736"/>
                </a:lnTo>
                <a:lnTo>
                  <a:pt x="67094" y="176733"/>
                </a:lnTo>
                <a:lnTo>
                  <a:pt x="75262" y="94197"/>
                </a:lnTo>
                <a:lnTo>
                  <a:pt x="73288" y="48275"/>
                </a:lnTo>
                <a:lnTo>
                  <a:pt x="56946" y="22399"/>
                </a:lnTo>
                <a:lnTo>
                  <a:pt x="22009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72277" y="1970658"/>
            <a:ext cx="71570" cy="25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58775" y="2053145"/>
            <a:ext cx="294640" cy="300355"/>
          </a:xfrm>
          <a:custGeom>
            <a:avLst/>
            <a:gdLst/>
            <a:ahLst/>
            <a:cxnLst/>
            <a:rect l="l" t="t" r="r" b="b"/>
            <a:pathLst>
              <a:path w="294639" h="300355">
                <a:moveTo>
                  <a:pt x="62776" y="258803"/>
                </a:moveTo>
                <a:lnTo>
                  <a:pt x="74836" y="270928"/>
                </a:lnTo>
                <a:lnTo>
                  <a:pt x="121327" y="293939"/>
                </a:lnTo>
                <a:lnTo>
                  <a:pt x="166994" y="299737"/>
                </a:lnTo>
                <a:lnTo>
                  <a:pt x="209468" y="293285"/>
                </a:lnTo>
                <a:lnTo>
                  <a:pt x="246378" y="279544"/>
                </a:lnTo>
                <a:lnTo>
                  <a:pt x="253421" y="275639"/>
                </a:lnTo>
                <a:lnTo>
                  <a:pt x="136406" y="275639"/>
                </a:lnTo>
                <a:lnTo>
                  <a:pt x="62776" y="258803"/>
                </a:lnTo>
                <a:close/>
              </a:path>
              <a:path w="294639" h="300355">
                <a:moveTo>
                  <a:pt x="294028" y="250050"/>
                </a:moveTo>
                <a:lnTo>
                  <a:pt x="136406" y="275639"/>
                </a:lnTo>
                <a:lnTo>
                  <a:pt x="253421" y="275639"/>
                </a:lnTo>
                <a:lnTo>
                  <a:pt x="275355" y="263478"/>
                </a:lnTo>
                <a:lnTo>
                  <a:pt x="294028" y="250050"/>
                </a:lnTo>
                <a:close/>
              </a:path>
              <a:path w="294639" h="300355">
                <a:moveTo>
                  <a:pt x="59203" y="255210"/>
                </a:moveTo>
                <a:lnTo>
                  <a:pt x="59800" y="258122"/>
                </a:lnTo>
                <a:lnTo>
                  <a:pt x="62776" y="258803"/>
                </a:lnTo>
                <a:lnTo>
                  <a:pt x="59203" y="255210"/>
                </a:lnTo>
                <a:close/>
              </a:path>
              <a:path w="294639" h="300355">
                <a:moveTo>
                  <a:pt x="63002" y="0"/>
                </a:moveTo>
                <a:lnTo>
                  <a:pt x="46140" y="17886"/>
                </a:lnTo>
                <a:lnTo>
                  <a:pt x="15277" y="66508"/>
                </a:lnTo>
                <a:lnTo>
                  <a:pt x="0" y="138311"/>
                </a:lnTo>
                <a:lnTo>
                  <a:pt x="29893" y="225742"/>
                </a:lnTo>
                <a:lnTo>
                  <a:pt x="59203" y="255210"/>
                </a:lnTo>
                <a:lnTo>
                  <a:pt x="42552" y="174056"/>
                </a:lnTo>
                <a:lnTo>
                  <a:pt x="63002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19084" y="1701965"/>
            <a:ext cx="340995" cy="738505"/>
          </a:xfrm>
          <a:custGeom>
            <a:avLst/>
            <a:gdLst/>
            <a:ahLst/>
            <a:cxnLst/>
            <a:rect l="l" t="t" r="r" b="b"/>
            <a:pathLst>
              <a:path w="340994" h="738505">
                <a:moveTo>
                  <a:pt x="0" y="0"/>
                </a:moveTo>
                <a:lnTo>
                  <a:pt x="340652" y="0"/>
                </a:lnTo>
                <a:lnTo>
                  <a:pt x="340652" y="737971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21777" y="1701965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5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61630" y="1815414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5" h="738505">
                <a:moveTo>
                  <a:pt x="737971" y="737971"/>
                </a:moveTo>
                <a:lnTo>
                  <a:pt x="0" y="737971"/>
                </a:lnTo>
                <a:lnTo>
                  <a:pt x="0" y="0"/>
                </a:lnTo>
                <a:lnTo>
                  <a:pt x="737971" y="0"/>
                </a:lnTo>
                <a:lnTo>
                  <a:pt x="737971" y="737971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61623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99602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99602" y="2439923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11618" y="1968507"/>
            <a:ext cx="289560" cy="366395"/>
          </a:xfrm>
          <a:custGeom>
            <a:avLst/>
            <a:gdLst/>
            <a:ahLst/>
            <a:cxnLst/>
            <a:rect l="l" t="t" r="r" b="b"/>
            <a:pathLst>
              <a:path w="289560" h="366394">
                <a:moveTo>
                  <a:pt x="209976" y="0"/>
                </a:moveTo>
                <a:lnTo>
                  <a:pt x="138197" y="11978"/>
                </a:lnTo>
                <a:lnTo>
                  <a:pt x="10159" y="84637"/>
                </a:lnTo>
                <a:lnTo>
                  <a:pt x="0" y="261678"/>
                </a:lnTo>
                <a:lnTo>
                  <a:pt x="19847" y="347538"/>
                </a:lnTo>
                <a:lnTo>
                  <a:pt x="90614" y="366378"/>
                </a:lnTo>
                <a:lnTo>
                  <a:pt x="233209" y="342358"/>
                </a:lnTo>
                <a:lnTo>
                  <a:pt x="242483" y="328821"/>
                </a:lnTo>
                <a:lnTo>
                  <a:pt x="262632" y="294576"/>
                </a:lnTo>
                <a:lnTo>
                  <a:pt x="282147" y="249170"/>
                </a:lnTo>
                <a:lnTo>
                  <a:pt x="289521" y="202150"/>
                </a:lnTo>
                <a:lnTo>
                  <a:pt x="251687" y="59718"/>
                </a:lnTo>
                <a:lnTo>
                  <a:pt x="209976" y="0"/>
                </a:lnTo>
                <a:close/>
              </a:path>
            </a:pathLst>
          </a:custGeom>
          <a:solidFill>
            <a:srgbClr val="5E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60093" y="2013889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045" y="170510"/>
                </a:moveTo>
                <a:lnTo>
                  <a:pt x="334954" y="215838"/>
                </a:lnTo>
                <a:lnTo>
                  <a:pt x="317763" y="256570"/>
                </a:lnTo>
                <a:lnTo>
                  <a:pt x="291099" y="291079"/>
                </a:lnTo>
                <a:lnTo>
                  <a:pt x="256589" y="317740"/>
                </a:lnTo>
                <a:lnTo>
                  <a:pt x="215859" y="334929"/>
                </a:lnTo>
                <a:lnTo>
                  <a:pt x="170535" y="341020"/>
                </a:lnTo>
                <a:lnTo>
                  <a:pt x="125196" y="334929"/>
                </a:lnTo>
                <a:lnTo>
                  <a:pt x="84457" y="317740"/>
                </a:lnTo>
                <a:lnTo>
                  <a:pt x="49944" y="291079"/>
                </a:lnTo>
                <a:lnTo>
                  <a:pt x="23280" y="256570"/>
                </a:lnTo>
                <a:lnTo>
                  <a:pt x="6090" y="215838"/>
                </a:lnTo>
                <a:lnTo>
                  <a:pt x="0" y="170510"/>
                </a:lnTo>
                <a:lnTo>
                  <a:pt x="6090" y="125181"/>
                </a:lnTo>
                <a:lnTo>
                  <a:pt x="23280" y="84450"/>
                </a:lnTo>
                <a:lnTo>
                  <a:pt x="49944" y="49941"/>
                </a:lnTo>
                <a:lnTo>
                  <a:pt x="84457" y="23279"/>
                </a:lnTo>
                <a:lnTo>
                  <a:pt x="125196" y="6090"/>
                </a:lnTo>
                <a:lnTo>
                  <a:pt x="170535" y="0"/>
                </a:lnTo>
                <a:lnTo>
                  <a:pt x="215859" y="6090"/>
                </a:lnTo>
                <a:lnTo>
                  <a:pt x="256589" y="23279"/>
                </a:lnTo>
                <a:lnTo>
                  <a:pt x="291099" y="49941"/>
                </a:lnTo>
                <a:lnTo>
                  <a:pt x="317763" y="84450"/>
                </a:lnTo>
                <a:lnTo>
                  <a:pt x="334954" y="125181"/>
                </a:lnTo>
                <a:lnTo>
                  <a:pt x="341045" y="170510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00541" y="2053145"/>
            <a:ext cx="252729" cy="280035"/>
          </a:xfrm>
          <a:custGeom>
            <a:avLst/>
            <a:gdLst/>
            <a:ahLst/>
            <a:cxnLst/>
            <a:rect l="l" t="t" r="r" b="b"/>
            <a:pathLst>
              <a:path w="252730" h="280035">
                <a:moveTo>
                  <a:pt x="21236" y="0"/>
                </a:moveTo>
                <a:lnTo>
                  <a:pt x="0" y="178250"/>
                </a:lnTo>
                <a:lnTo>
                  <a:pt x="16986" y="263713"/>
                </a:lnTo>
                <a:lnTo>
                  <a:pt x="93854" y="279833"/>
                </a:lnTo>
                <a:lnTo>
                  <a:pt x="252261" y="25005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96466" y="1758683"/>
            <a:ext cx="313055" cy="29845"/>
          </a:xfrm>
          <a:custGeom>
            <a:avLst/>
            <a:gdLst/>
            <a:ahLst/>
            <a:cxnLst/>
            <a:rect l="l" t="t" r="r" b="b"/>
            <a:pathLst>
              <a:path w="313055" h="29844">
                <a:moveTo>
                  <a:pt x="312661" y="0"/>
                </a:moveTo>
                <a:lnTo>
                  <a:pt x="300376" y="11587"/>
                </a:lnTo>
                <a:lnTo>
                  <a:pt x="266873" y="21045"/>
                </a:lnTo>
                <a:lnTo>
                  <a:pt x="217179" y="27419"/>
                </a:lnTo>
                <a:lnTo>
                  <a:pt x="156324" y="29756"/>
                </a:lnTo>
                <a:lnTo>
                  <a:pt x="95476" y="27419"/>
                </a:lnTo>
                <a:lnTo>
                  <a:pt x="45786" y="21045"/>
                </a:lnTo>
                <a:lnTo>
                  <a:pt x="12284" y="11587"/>
                </a:lnTo>
                <a:lnTo>
                  <a:pt x="0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96466" y="1648421"/>
            <a:ext cx="313055" cy="59690"/>
          </a:xfrm>
          <a:custGeom>
            <a:avLst/>
            <a:gdLst/>
            <a:ahLst/>
            <a:cxnLst/>
            <a:rect l="l" t="t" r="r" b="b"/>
            <a:pathLst>
              <a:path w="313055" h="59689">
                <a:moveTo>
                  <a:pt x="312661" y="29756"/>
                </a:moveTo>
                <a:lnTo>
                  <a:pt x="300376" y="41343"/>
                </a:lnTo>
                <a:lnTo>
                  <a:pt x="266873" y="50801"/>
                </a:lnTo>
                <a:lnTo>
                  <a:pt x="217179" y="57175"/>
                </a:lnTo>
                <a:lnTo>
                  <a:pt x="156324" y="59512"/>
                </a:lnTo>
                <a:lnTo>
                  <a:pt x="95476" y="57175"/>
                </a:lnTo>
                <a:lnTo>
                  <a:pt x="45786" y="50801"/>
                </a:lnTo>
                <a:lnTo>
                  <a:pt x="12284" y="41343"/>
                </a:lnTo>
                <a:lnTo>
                  <a:pt x="0" y="29756"/>
                </a:lnTo>
                <a:lnTo>
                  <a:pt x="12284" y="18168"/>
                </a:lnTo>
                <a:lnTo>
                  <a:pt x="45786" y="8710"/>
                </a:lnTo>
                <a:lnTo>
                  <a:pt x="95476" y="2336"/>
                </a:lnTo>
                <a:lnTo>
                  <a:pt x="156324" y="0"/>
                </a:lnTo>
                <a:lnTo>
                  <a:pt x="217179" y="2336"/>
                </a:lnTo>
                <a:lnTo>
                  <a:pt x="266873" y="8710"/>
                </a:lnTo>
                <a:lnTo>
                  <a:pt x="300376" y="18168"/>
                </a:lnTo>
                <a:lnTo>
                  <a:pt x="312661" y="29756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09127" y="1678177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96466" y="1678177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84590" y="1967788"/>
            <a:ext cx="90170" cy="281940"/>
          </a:xfrm>
          <a:custGeom>
            <a:avLst/>
            <a:gdLst/>
            <a:ahLst/>
            <a:cxnLst/>
            <a:rect l="l" t="t" r="r" b="b"/>
            <a:pathLst>
              <a:path w="90169" h="281939">
                <a:moveTo>
                  <a:pt x="90144" y="140754"/>
                </a:moveTo>
                <a:lnTo>
                  <a:pt x="86602" y="195542"/>
                </a:lnTo>
                <a:lnTo>
                  <a:pt x="76941" y="240282"/>
                </a:lnTo>
                <a:lnTo>
                  <a:pt x="62610" y="270447"/>
                </a:lnTo>
                <a:lnTo>
                  <a:pt x="45059" y="281508"/>
                </a:lnTo>
                <a:lnTo>
                  <a:pt x="27523" y="270447"/>
                </a:lnTo>
                <a:lnTo>
                  <a:pt x="13200" y="240282"/>
                </a:lnTo>
                <a:lnTo>
                  <a:pt x="3541" y="195542"/>
                </a:lnTo>
                <a:lnTo>
                  <a:pt x="0" y="140754"/>
                </a:lnTo>
                <a:lnTo>
                  <a:pt x="3541" y="85966"/>
                </a:lnTo>
                <a:lnTo>
                  <a:pt x="13200" y="41225"/>
                </a:lnTo>
                <a:lnTo>
                  <a:pt x="27523" y="11061"/>
                </a:lnTo>
                <a:lnTo>
                  <a:pt x="45059" y="0"/>
                </a:lnTo>
                <a:lnTo>
                  <a:pt x="62610" y="11061"/>
                </a:lnTo>
                <a:lnTo>
                  <a:pt x="76941" y="41225"/>
                </a:lnTo>
                <a:lnTo>
                  <a:pt x="86602" y="85966"/>
                </a:lnTo>
                <a:lnTo>
                  <a:pt x="90144" y="140754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07641" y="1967788"/>
            <a:ext cx="37465" cy="264160"/>
          </a:xfrm>
          <a:custGeom>
            <a:avLst/>
            <a:gdLst/>
            <a:ahLst/>
            <a:cxnLst/>
            <a:rect l="l" t="t" r="r" b="b"/>
            <a:pathLst>
              <a:path w="37464" h="264160">
                <a:moveTo>
                  <a:pt x="0" y="263550"/>
                </a:moveTo>
                <a:lnTo>
                  <a:pt x="33067" y="187207"/>
                </a:lnTo>
                <a:lnTo>
                  <a:pt x="37341" y="100518"/>
                </a:lnTo>
                <a:lnTo>
                  <a:pt x="28446" y="29458"/>
                </a:lnTo>
                <a:lnTo>
                  <a:pt x="2200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01647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01647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00618" y="1648409"/>
            <a:ext cx="998219" cy="905510"/>
          </a:xfrm>
          <a:custGeom>
            <a:avLst/>
            <a:gdLst/>
            <a:ahLst/>
            <a:cxnLst/>
            <a:rect l="l" t="t" r="r" b="b"/>
            <a:pathLst>
              <a:path w="998219" h="905510">
                <a:moveTo>
                  <a:pt x="998118" y="53543"/>
                </a:moveTo>
                <a:lnTo>
                  <a:pt x="260146" y="53543"/>
                </a:lnTo>
                <a:lnTo>
                  <a:pt x="0" y="167004"/>
                </a:lnTo>
                <a:lnTo>
                  <a:pt x="0" y="904976"/>
                </a:lnTo>
                <a:lnTo>
                  <a:pt x="737971" y="904976"/>
                </a:lnTo>
                <a:lnTo>
                  <a:pt x="998118" y="791514"/>
                </a:lnTo>
                <a:lnTo>
                  <a:pt x="998118" y="53543"/>
                </a:lnTo>
                <a:close/>
              </a:path>
              <a:path w="998219" h="905510">
                <a:moveTo>
                  <a:pt x="491172" y="0"/>
                </a:moveTo>
                <a:lnTo>
                  <a:pt x="376544" y="1172"/>
                </a:lnTo>
                <a:lnTo>
                  <a:pt x="321862" y="7140"/>
                </a:lnTo>
                <a:lnTo>
                  <a:pt x="312300" y="22924"/>
                </a:lnTo>
                <a:lnTo>
                  <a:pt x="333032" y="53543"/>
                </a:lnTo>
                <a:lnTo>
                  <a:pt x="657466" y="53543"/>
                </a:lnTo>
                <a:lnTo>
                  <a:pt x="658000" y="45094"/>
                </a:lnTo>
                <a:lnTo>
                  <a:pt x="645033" y="26552"/>
                </a:lnTo>
                <a:lnTo>
                  <a:pt x="596708" y="8119"/>
                </a:lnTo>
                <a:lnTo>
                  <a:pt x="491172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44673" y="1970658"/>
            <a:ext cx="75565" cy="278765"/>
          </a:xfrm>
          <a:custGeom>
            <a:avLst/>
            <a:gdLst/>
            <a:ahLst/>
            <a:cxnLst/>
            <a:rect l="l" t="t" r="r" b="b"/>
            <a:pathLst>
              <a:path w="75564" h="278764">
                <a:moveTo>
                  <a:pt x="22009" y="0"/>
                </a:moveTo>
                <a:lnTo>
                  <a:pt x="46211" y="148578"/>
                </a:lnTo>
                <a:lnTo>
                  <a:pt x="51985" y="225558"/>
                </a:lnTo>
                <a:lnTo>
                  <a:pt x="37269" y="255646"/>
                </a:lnTo>
                <a:lnTo>
                  <a:pt x="0" y="263550"/>
                </a:lnTo>
                <a:lnTo>
                  <a:pt x="14871" y="278561"/>
                </a:lnTo>
                <a:lnTo>
                  <a:pt x="33656" y="262818"/>
                </a:lnTo>
                <a:lnTo>
                  <a:pt x="52386" y="225736"/>
                </a:lnTo>
                <a:lnTo>
                  <a:pt x="67094" y="176733"/>
                </a:lnTo>
                <a:lnTo>
                  <a:pt x="75262" y="94197"/>
                </a:lnTo>
                <a:lnTo>
                  <a:pt x="73288" y="48275"/>
                </a:lnTo>
                <a:lnTo>
                  <a:pt x="56946" y="22399"/>
                </a:lnTo>
                <a:lnTo>
                  <a:pt x="22009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11265" y="1970658"/>
            <a:ext cx="71570" cy="25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97762" y="2053145"/>
            <a:ext cx="294640" cy="300355"/>
          </a:xfrm>
          <a:custGeom>
            <a:avLst/>
            <a:gdLst/>
            <a:ahLst/>
            <a:cxnLst/>
            <a:rect l="l" t="t" r="r" b="b"/>
            <a:pathLst>
              <a:path w="294639" h="300355">
                <a:moveTo>
                  <a:pt x="62776" y="258803"/>
                </a:moveTo>
                <a:lnTo>
                  <a:pt x="74836" y="270928"/>
                </a:lnTo>
                <a:lnTo>
                  <a:pt x="121327" y="293939"/>
                </a:lnTo>
                <a:lnTo>
                  <a:pt x="166994" y="299737"/>
                </a:lnTo>
                <a:lnTo>
                  <a:pt x="209468" y="293285"/>
                </a:lnTo>
                <a:lnTo>
                  <a:pt x="246378" y="279544"/>
                </a:lnTo>
                <a:lnTo>
                  <a:pt x="253421" y="275639"/>
                </a:lnTo>
                <a:lnTo>
                  <a:pt x="136406" y="275639"/>
                </a:lnTo>
                <a:lnTo>
                  <a:pt x="62776" y="258803"/>
                </a:lnTo>
                <a:close/>
              </a:path>
              <a:path w="294639" h="300355">
                <a:moveTo>
                  <a:pt x="294028" y="250050"/>
                </a:moveTo>
                <a:lnTo>
                  <a:pt x="136406" y="275639"/>
                </a:lnTo>
                <a:lnTo>
                  <a:pt x="253421" y="275639"/>
                </a:lnTo>
                <a:lnTo>
                  <a:pt x="275355" y="263478"/>
                </a:lnTo>
                <a:lnTo>
                  <a:pt x="294028" y="250050"/>
                </a:lnTo>
                <a:close/>
              </a:path>
              <a:path w="294639" h="300355">
                <a:moveTo>
                  <a:pt x="59203" y="255210"/>
                </a:moveTo>
                <a:lnTo>
                  <a:pt x="59800" y="258122"/>
                </a:lnTo>
                <a:lnTo>
                  <a:pt x="62776" y="258803"/>
                </a:lnTo>
                <a:lnTo>
                  <a:pt x="59203" y="255210"/>
                </a:lnTo>
                <a:close/>
              </a:path>
              <a:path w="294639" h="300355">
                <a:moveTo>
                  <a:pt x="63002" y="0"/>
                </a:moveTo>
                <a:lnTo>
                  <a:pt x="46140" y="17886"/>
                </a:lnTo>
                <a:lnTo>
                  <a:pt x="15277" y="66508"/>
                </a:lnTo>
                <a:lnTo>
                  <a:pt x="0" y="138311"/>
                </a:lnTo>
                <a:lnTo>
                  <a:pt x="29893" y="225742"/>
                </a:lnTo>
                <a:lnTo>
                  <a:pt x="59203" y="255210"/>
                </a:lnTo>
                <a:lnTo>
                  <a:pt x="42552" y="174056"/>
                </a:lnTo>
                <a:lnTo>
                  <a:pt x="63002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58084" y="1701965"/>
            <a:ext cx="340995" cy="738505"/>
          </a:xfrm>
          <a:custGeom>
            <a:avLst/>
            <a:gdLst/>
            <a:ahLst/>
            <a:cxnLst/>
            <a:rect l="l" t="t" r="r" b="b"/>
            <a:pathLst>
              <a:path w="340994" h="738505">
                <a:moveTo>
                  <a:pt x="0" y="0"/>
                </a:moveTo>
                <a:lnTo>
                  <a:pt x="340652" y="0"/>
                </a:lnTo>
                <a:lnTo>
                  <a:pt x="340652" y="737971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60765" y="1701965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5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00618" y="1815414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5" h="738505">
                <a:moveTo>
                  <a:pt x="737971" y="737971"/>
                </a:moveTo>
                <a:lnTo>
                  <a:pt x="0" y="737971"/>
                </a:lnTo>
                <a:lnTo>
                  <a:pt x="0" y="0"/>
                </a:lnTo>
                <a:lnTo>
                  <a:pt x="737971" y="0"/>
                </a:lnTo>
                <a:lnTo>
                  <a:pt x="737971" y="737971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00618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38589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38589" y="2439923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50605" y="1968507"/>
            <a:ext cx="289560" cy="366395"/>
          </a:xfrm>
          <a:custGeom>
            <a:avLst/>
            <a:gdLst/>
            <a:ahLst/>
            <a:cxnLst/>
            <a:rect l="l" t="t" r="r" b="b"/>
            <a:pathLst>
              <a:path w="289560" h="366394">
                <a:moveTo>
                  <a:pt x="209976" y="0"/>
                </a:moveTo>
                <a:lnTo>
                  <a:pt x="138197" y="11978"/>
                </a:lnTo>
                <a:lnTo>
                  <a:pt x="10159" y="84637"/>
                </a:lnTo>
                <a:lnTo>
                  <a:pt x="0" y="261678"/>
                </a:lnTo>
                <a:lnTo>
                  <a:pt x="19847" y="347538"/>
                </a:lnTo>
                <a:lnTo>
                  <a:pt x="90614" y="366378"/>
                </a:lnTo>
                <a:lnTo>
                  <a:pt x="233209" y="342358"/>
                </a:lnTo>
                <a:lnTo>
                  <a:pt x="242483" y="328821"/>
                </a:lnTo>
                <a:lnTo>
                  <a:pt x="262632" y="294576"/>
                </a:lnTo>
                <a:lnTo>
                  <a:pt x="282147" y="249170"/>
                </a:lnTo>
                <a:lnTo>
                  <a:pt x="289521" y="202150"/>
                </a:lnTo>
                <a:lnTo>
                  <a:pt x="251687" y="59718"/>
                </a:lnTo>
                <a:lnTo>
                  <a:pt x="209976" y="0"/>
                </a:lnTo>
                <a:close/>
              </a:path>
            </a:pathLst>
          </a:custGeom>
          <a:solidFill>
            <a:srgbClr val="5E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99081" y="2013889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045" y="170510"/>
                </a:moveTo>
                <a:lnTo>
                  <a:pt x="334954" y="215838"/>
                </a:lnTo>
                <a:lnTo>
                  <a:pt x="317763" y="256570"/>
                </a:lnTo>
                <a:lnTo>
                  <a:pt x="291099" y="291079"/>
                </a:lnTo>
                <a:lnTo>
                  <a:pt x="256589" y="317740"/>
                </a:lnTo>
                <a:lnTo>
                  <a:pt x="215859" y="334929"/>
                </a:lnTo>
                <a:lnTo>
                  <a:pt x="170535" y="341020"/>
                </a:lnTo>
                <a:lnTo>
                  <a:pt x="125196" y="334929"/>
                </a:lnTo>
                <a:lnTo>
                  <a:pt x="84457" y="317740"/>
                </a:lnTo>
                <a:lnTo>
                  <a:pt x="49944" y="291079"/>
                </a:lnTo>
                <a:lnTo>
                  <a:pt x="23280" y="256570"/>
                </a:lnTo>
                <a:lnTo>
                  <a:pt x="6090" y="215838"/>
                </a:lnTo>
                <a:lnTo>
                  <a:pt x="0" y="170510"/>
                </a:lnTo>
                <a:lnTo>
                  <a:pt x="6090" y="125181"/>
                </a:lnTo>
                <a:lnTo>
                  <a:pt x="23280" y="84450"/>
                </a:lnTo>
                <a:lnTo>
                  <a:pt x="49944" y="49941"/>
                </a:lnTo>
                <a:lnTo>
                  <a:pt x="84457" y="23279"/>
                </a:lnTo>
                <a:lnTo>
                  <a:pt x="125196" y="6090"/>
                </a:lnTo>
                <a:lnTo>
                  <a:pt x="170535" y="0"/>
                </a:lnTo>
                <a:lnTo>
                  <a:pt x="215859" y="6090"/>
                </a:lnTo>
                <a:lnTo>
                  <a:pt x="256589" y="23279"/>
                </a:lnTo>
                <a:lnTo>
                  <a:pt x="291099" y="49941"/>
                </a:lnTo>
                <a:lnTo>
                  <a:pt x="317763" y="84450"/>
                </a:lnTo>
                <a:lnTo>
                  <a:pt x="334954" y="125181"/>
                </a:lnTo>
                <a:lnTo>
                  <a:pt x="341045" y="170510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39528" y="2053145"/>
            <a:ext cx="252729" cy="280035"/>
          </a:xfrm>
          <a:custGeom>
            <a:avLst/>
            <a:gdLst/>
            <a:ahLst/>
            <a:cxnLst/>
            <a:rect l="l" t="t" r="r" b="b"/>
            <a:pathLst>
              <a:path w="252730" h="280035">
                <a:moveTo>
                  <a:pt x="21236" y="0"/>
                </a:moveTo>
                <a:lnTo>
                  <a:pt x="0" y="178250"/>
                </a:lnTo>
                <a:lnTo>
                  <a:pt x="16986" y="263713"/>
                </a:lnTo>
                <a:lnTo>
                  <a:pt x="93854" y="279833"/>
                </a:lnTo>
                <a:lnTo>
                  <a:pt x="252261" y="25005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35466" y="1758683"/>
            <a:ext cx="313055" cy="29845"/>
          </a:xfrm>
          <a:custGeom>
            <a:avLst/>
            <a:gdLst/>
            <a:ahLst/>
            <a:cxnLst/>
            <a:rect l="l" t="t" r="r" b="b"/>
            <a:pathLst>
              <a:path w="313055" h="29844">
                <a:moveTo>
                  <a:pt x="312661" y="0"/>
                </a:moveTo>
                <a:lnTo>
                  <a:pt x="300376" y="11587"/>
                </a:lnTo>
                <a:lnTo>
                  <a:pt x="266873" y="21045"/>
                </a:lnTo>
                <a:lnTo>
                  <a:pt x="217179" y="27419"/>
                </a:lnTo>
                <a:lnTo>
                  <a:pt x="156324" y="29756"/>
                </a:lnTo>
                <a:lnTo>
                  <a:pt x="95476" y="27419"/>
                </a:lnTo>
                <a:lnTo>
                  <a:pt x="45786" y="21045"/>
                </a:lnTo>
                <a:lnTo>
                  <a:pt x="12284" y="11587"/>
                </a:lnTo>
                <a:lnTo>
                  <a:pt x="0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35466" y="1648421"/>
            <a:ext cx="313055" cy="59690"/>
          </a:xfrm>
          <a:custGeom>
            <a:avLst/>
            <a:gdLst/>
            <a:ahLst/>
            <a:cxnLst/>
            <a:rect l="l" t="t" r="r" b="b"/>
            <a:pathLst>
              <a:path w="313055" h="59689">
                <a:moveTo>
                  <a:pt x="312661" y="29756"/>
                </a:moveTo>
                <a:lnTo>
                  <a:pt x="300376" y="41343"/>
                </a:lnTo>
                <a:lnTo>
                  <a:pt x="266873" y="50801"/>
                </a:lnTo>
                <a:lnTo>
                  <a:pt x="217179" y="57175"/>
                </a:lnTo>
                <a:lnTo>
                  <a:pt x="156324" y="59512"/>
                </a:lnTo>
                <a:lnTo>
                  <a:pt x="95476" y="57175"/>
                </a:lnTo>
                <a:lnTo>
                  <a:pt x="45786" y="50801"/>
                </a:lnTo>
                <a:lnTo>
                  <a:pt x="12284" y="41343"/>
                </a:lnTo>
                <a:lnTo>
                  <a:pt x="0" y="29756"/>
                </a:lnTo>
                <a:lnTo>
                  <a:pt x="12284" y="18168"/>
                </a:lnTo>
                <a:lnTo>
                  <a:pt x="45786" y="8710"/>
                </a:lnTo>
                <a:lnTo>
                  <a:pt x="95476" y="2336"/>
                </a:lnTo>
                <a:lnTo>
                  <a:pt x="156324" y="0"/>
                </a:lnTo>
                <a:lnTo>
                  <a:pt x="217179" y="2336"/>
                </a:lnTo>
                <a:lnTo>
                  <a:pt x="266873" y="8710"/>
                </a:lnTo>
                <a:lnTo>
                  <a:pt x="300376" y="18168"/>
                </a:lnTo>
                <a:lnTo>
                  <a:pt x="312661" y="29756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48127" y="1678177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35453" y="1678177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23591" y="1967788"/>
            <a:ext cx="90170" cy="281940"/>
          </a:xfrm>
          <a:custGeom>
            <a:avLst/>
            <a:gdLst/>
            <a:ahLst/>
            <a:cxnLst/>
            <a:rect l="l" t="t" r="r" b="b"/>
            <a:pathLst>
              <a:path w="90169" h="281939">
                <a:moveTo>
                  <a:pt x="90144" y="140754"/>
                </a:moveTo>
                <a:lnTo>
                  <a:pt x="86602" y="195542"/>
                </a:lnTo>
                <a:lnTo>
                  <a:pt x="76941" y="240282"/>
                </a:lnTo>
                <a:lnTo>
                  <a:pt x="62610" y="270447"/>
                </a:lnTo>
                <a:lnTo>
                  <a:pt x="45059" y="281508"/>
                </a:lnTo>
                <a:lnTo>
                  <a:pt x="27523" y="270447"/>
                </a:lnTo>
                <a:lnTo>
                  <a:pt x="13200" y="240282"/>
                </a:lnTo>
                <a:lnTo>
                  <a:pt x="3541" y="195542"/>
                </a:lnTo>
                <a:lnTo>
                  <a:pt x="0" y="140754"/>
                </a:lnTo>
                <a:lnTo>
                  <a:pt x="3541" y="85966"/>
                </a:lnTo>
                <a:lnTo>
                  <a:pt x="13200" y="41225"/>
                </a:lnTo>
                <a:lnTo>
                  <a:pt x="27523" y="11061"/>
                </a:lnTo>
                <a:lnTo>
                  <a:pt x="45059" y="0"/>
                </a:lnTo>
                <a:lnTo>
                  <a:pt x="62610" y="11061"/>
                </a:lnTo>
                <a:lnTo>
                  <a:pt x="76941" y="41225"/>
                </a:lnTo>
                <a:lnTo>
                  <a:pt x="86602" y="85966"/>
                </a:lnTo>
                <a:lnTo>
                  <a:pt x="90144" y="140754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46641" y="1967788"/>
            <a:ext cx="37465" cy="264160"/>
          </a:xfrm>
          <a:custGeom>
            <a:avLst/>
            <a:gdLst/>
            <a:ahLst/>
            <a:cxnLst/>
            <a:rect l="l" t="t" r="r" b="b"/>
            <a:pathLst>
              <a:path w="37464" h="264160">
                <a:moveTo>
                  <a:pt x="0" y="263550"/>
                </a:moveTo>
                <a:lnTo>
                  <a:pt x="33067" y="187207"/>
                </a:lnTo>
                <a:lnTo>
                  <a:pt x="37341" y="100518"/>
                </a:lnTo>
                <a:lnTo>
                  <a:pt x="28446" y="29458"/>
                </a:lnTo>
                <a:lnTo>
                  <a:pt x="2200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40634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40634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40634" y="1648409"/>
            <a:ext cx="998219" cy="905510"/>
          </a:xfrm>
          <a:custGeom>
            <a:avLst/>
            <a:gdLst/>
            <a:ahLst/>
            <a:cxnLst/>
            <a:rect l="l" t="t" r="r" b="b"/>
            <a:pathLst>
              <a:path w="998220" h="905510">
                <a:moveTo>
                  <a:pt x="998118" y="53543"/>
                </a:moveTo>
                <a:lnTo>
                  <a:pt x="260146" y="53543"/>
                </a:lnTo>
                <a:lnTo>
                  <a:pt x="0" y="167004"/>
                </a:lnTo>
                <a:lnTo>
                  <a:pt x="0" y="904976"/>
                </a:lnTo>
                <a:lnTo>
                  <a:pt x="737971" y="904976"/>
                </a:lnTo>
                <a:lnTo>
                  <a:pt x="998118" y="791514"/>
                </a:lnTo>
                <a:lnTo>
                  <a:pt x="998118" y="53543"/>
                </a:lnTo>
                <a:close/>
              </a:path>
              <a:path w="998220" h="905510">
                <a:moveTo>
                  <a:pt x="491172" y="0"/>
                </a:moveTo>
                <a:lnTo>
                  <a:pt x="376544" y="1172"/>
                </a:lnTo>
                <a:lnTo>
                  <a:pt x="321862" y="7140"/>
                </a:lnTo>
                <a:lnTo>
                  <a:pt x="312300" y="22924"/>
                </a:lnTo>
                <a:lnTo>
                  <a:pt x="333032" y="53543"/>
                </a:lnTo>
                <a:lnTo>
                  <a:pt x="657466" y="53543"/>
                </a:lnTo>
                <a:lnTo>
                  <a:pt x="658000" y="45094"/>
                </a:lnTo>
                <a:lnTo>
                  <a:pt x="645033" y="26552"/>
                </a:lnTo>
                <a:lnTo>
                  <a:pt x="596708" y="8119"/>
                </a:lnTo>
                <a:lnTo>
                  <a:pt x="491172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84702" y="1970658"/>
            <a:ext cx="75565" cy="278765"/>
          </a:xfrm>
          <a:custGeom>
            <a:avLst/>
            <a:gdLst/>
            <a:ahLst/>
            <a:cxnLst/>
            <a:rect l="l" t="t" r="r" b="b"/>
            <a:pathLst>
              <a:path w="75564" h="278764">
                <a:moveTo>
                  <a:pt x="22009" y="0"/>
                </a:moveTo>
                <a:lnTo>
                  <a:pt x="46211" y="148578"/>
                </a:lnTo>
                <a:lnTo>
                  <a:pt x="51985" y="225558"/>
                </a:lnTo>
                <a:lnTo>
                  <a:pt x="37269" y="255646"/>
                </a:lnTo>
                <a:lnTo>
                  <a:pt x="0" y="263550"/>
                </a:lnTo>
                <a:lnTo>
                  <a:pt x="14871" y="278561"/>
                </a:lnTo>
                <a:lnTo>
                  <a:pt x="33656" y="262818"/>
                </a:lnTo>
                <a:lnTo>
                  <a:pt x="52386" y="225736"/>
                </a:lnTo>
                <a:lnTo>
                  <a:pt x="67094" y="176733"/>
                </a:lnTo>
                <a:lnTo>
                  <a:pt x="75262" y="94197"/>
                </a:lnTo>
                <a:lnTo>
                  <a:pt x="73288" y="48275"/>
                </a:lnTo>
                <a:lnTo>
                  <a:pt x="56946" y="22399"/>
                </a:lnTo>
                <a:lnTo>
                  <a:pt x="22009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51282" y="1970658"/>
            <a:ext cx="71570" cy="25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37778" y="2053145"/>
            <a:ext cx="294640" cy="300355"/>
          </a:xfrm>
          <a:custGeom>
            <a:avLst/>
            <a:gdLst/>
            <a:ahLst/>
            <a:cxnLst/>
            <a:rect l="l" t="t" r="r" b="b"/>
            <a:pathLst>
              <a:path w="294639" h="300355">
                <a:moveTo>
                  <a:pt x="62776" y="258803"/>
                </a:moveTo>
                <a:lnTo>
                  <a:pt x="74836" y="270928"/>
                </a:lnTo>
                <a:lnTo>
                  <a:pt x="121327" y="293939"/>
                </a:lnTo>
                <a:lnTo>
                  <a:pt x="166994" y="299737"/>
                </a:lnTo>
                <a:lnTo>
                  <a:pt x="209468" y="293285"/>
                </a:lnTo>
                <a:lnTo>
                  <a:pt x="246378" y="279544"/>
                </a:lnTo>
                <a:lnTo>
                  <a:pt x="253421" y="275639"/>
                </a:lnTo>
                <a:lnTo>
                  <a:pt x="136406" y="275639"/>
                </a:lnTo>
                <a:lnTo>
                  <a:pt x="62776" y="258803"/>
                </a:lnTo>
                <a:close/>
              </a:path>
              <a:path w="294639" h="300355">
                <a:moveTo>
                  <a:pt x="294028" y="250050"/>
                </a:moveTo>
                <a:lnTo>
                  <a:pt x="136406" y="275639"/>
                </a:lnTo>
                <a:lnTo>
                  <a:pt x="253421" y="275639"/>
                </a:lnTo>
                <a:lnTo>
                  <a:pt x="275355" y="263478"/>
                </a:lnTo>
                <a:lnTo>
                  <a:pt x="294028" y="250050"/>
                </a:lnTo>
                <a:close/>
              </a:path>
              <a:path w="294639" h="300355">
                <a:moveTo>
                  <a:pt x="59203" y="255210"/>
                </a:moveTo>
                <a:lnTo>
                  <a:pt x="59800" y="258122"/>
                </a:lnTo>
                <a:lnTo>
                  <a:pt x="62776" y="258803"/>
                </a:lnTo>
                <a:lnTo>
                  <a:pt x="59203" y="255210"/>
                </a:lnTo>
                <a:close/>
              </a:path>
              <a:path w="294639" h="300355">
                <a:moveTo>
                  <a:pt x="63002" y="0"/>
                </a:moveTo>
                <a:lnTo>
                  <a:pt x="46140" y="17886"/>
                </a:lnTo>
                <a:lnTo>
                  <a:pt x="15277" y="66508"/>
                </a:lnTo>
                <a:lnTo>
                  <a:pt x="0" y="138311"/>
                </a:lnTo>
                <a:lnTo>
                  <a:pt x="29893" y="225742"/>
                </a:lnTo>
                <a:lnTo>
                  <a:pt x="59203" y="255210"/>
                </a:lnTo>
                <a:lnTo>
                  <a:pt x="42552" y="174056"/>
                </a:lnTo>
                <a:lnTo>
                  <a:pt x="63002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98100" y="1701965"/>
            <a:ext cx="340995" cy="738505"/>
          </a:xfrm>
          <a:custGeom>
            <a:avLst/>
            <a:gdLst/>
            <a:ahLst/>
            <a:cxnLst/>
            <a:rect l="l" t="t" r="r" b="b"/>
            <a:pathLst>
              <a:path w="340995" h="738505">
                <a:moveTo>
                  <a:pt x="0" y="0"/>
                </a:moveTo>
                <a:lnTo>
                  <a:pt x="340652" y="0"/>
                </a:lnTo>
                <a:lnTo>
                  <a:pt x="340652" y="737971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00781" y="1701965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5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40634" y="1815414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4" h="738505">
                <a:moveTo>
                  <a:pt x="737971" y="737971"/>
                </a:moveTo>
                <a:lnTo>
                  <a:pt x="0" y="737971"/>
                </a:lnTo>
                <a:lnTo>
                  <a:pt x="0" y="0"/>
                </a:lnTo>
                <a:lnTo>
                  <a:pt x="737971" y="0"/>
                </a:lnTo>
                <a:lnTo>
                  <a:pt x="737971" y="737971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40634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78606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78606" y="2439923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90621" y="1968507"/>
            <a:ext cx="289560" cy="366395"/>
          </a:xfrm>
          <a:custGeom>
            <a:avLst/>
            <a:gdLst/>
            <a:ahLst/>
            <a:cxnLst/>
            <a:rect l="l" t="t" r="r" b="b"/>
            <a:pathLst>
              <a:path w="289560" h="366394">
                <a:moveTo>
                  <a:pt x="209976" y="0"/>
                </a:moveTo>
                <a:lnTo>
                  <a:pt x="138197" y="11978"/>
                </a:lnTo>
                <a:lnTo>
                  <a:pt x="10159" y="84637"/>
                </a:lnTo>
                <a:lnTo>
                  <a:pt x="0" y="261678"/>
                </a:lnTo>
                <a:lnTo>
                  <a:pt x="19847" y="347538"/>
                </a:lnTo>
                <a:lnTo>
                  <a:pt x="90614" y="366378"/>
                </a:lnTo>
                <a:lnTo>
                  <a:pt x="233209" y="342358"/>
                </a:lnTo>
                <a:lnTo>
                  <a:pt x="242483" y="328821"/>
                </a:lnTo>
                <a:lnTo>
                  <a:pt x="262632" y="294576"/>
                </a:lnTo>
                <a:lnTo>
                  <a:pt x="282147" y="249170"/>
                </a:lnTo>
                <a:lnTo>
                  <a:pt x="289521" y="202150"/>
                </a:lnTo>
                <a:lnTo>
                  <a:pt x="251687" y="59718"/>
                </a:lnTo>
                <a:lnTo>
                  <a:pt x="209976" y="0"/>
                </a:lnTo>
                <a:close/>
              </a:path>
            </a:pathLst>
          </a:custGeom>
          <a:solidFill>
            <a:srgbClr val="5E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39097" y="2013889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29" h="341630">
                <a:moveTo>
                  <a:pt x="341045" y="170510"/>
                </a:moveTo>
                <a:lnTo>
                  <a:pt x="334954" y="215838"/>
                </a:lnTo>
                <a:lnTo>
                  <a:pt x="317763" y="256570"/>
                </a:lnTo>
                <a:lnTo>
                  <a:pt x="291099" y="291079"/>
                </a:lnTo>
                <a:lnTo>
                  <a:pt x="256589" y="317740"/>
                </a:lnTo>
                <a:lnTo>
                  <a:pt x="215859" y="334929"/>
                </a:lnTo>
                <a:lnTo>
                  <a:pt x="170535" y="341020"/>
                </a:lnTo>
                <a:lnTo>
                  <a:pt x="125196" y="334929"/>
                </a:lnTo>
                <a:lnTo>
                  <a:pt x="84457" y="317740"/>
                </a:lnTo>
                <a:lnTo>
                  <a:pt x="49944" y="291079"/>
                </a:lnTo>
                <a:lnTo>
                  <a:pt x="23280" y="256570"/>
                </a:lnTo>
                <a:lnTo>
                  <a:pt x="6090" y="215838"/>
                </a:lnTo>
                <a:lnTo>
                  <a:pt x="0" y="170510"/>
                </a:lnTo>
                <a:lnTo>
                  <a:pt x="6090" y="125181"/>
                </a:lnTo>
                <a:lnTo>
                  <a:pt x="23280" y="84450"/>
                </a:lnTo>
                <a:lnTo>
                  <a:pt x="49944" y="49941"/>
                </a:lnTo>
                <a:lnTo>
                  <a:pt x="84457" y="23279"/>
                </a:lnTo>
                <a:lnTo>
                  <a:pt x="125196" y="6090"/>
                </a:lnTo>
                <a:lnTo>
                  <a:pt x="170535" y="0"/>
                </a:lnTo>
                <a:lnTo>
                  <a:pt x="215859" y="6090"/>
                </a:lnTo>
                <a:lnTo>
                  <a:pt x="256589" y="23279"/>
                </a:lnTo>
                <a:lnTo>
                  <a:pt x="291099" y="49941"/>
                </a:lnTo>
                <a:lnTo>
                  <a:pt x="317763" y="84450"/>
                </a:lnTo>
                <a:lnTo>
                  <a:pt x="334954" y="125181"/>
                </a:lnTo>
                <a:lnTo>
                  <a:pt x="341045" y="170510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979545" y="2053145"/>
            <a:ext cx="252729" cy="280035"/>
          </a:xfrm>
          <a:custGeom>
            <a:avLst/>
            <a:gdLst/>
            <a:ahLst/>
            <a:cxnLst/>
            <a:rect l="l" t="t" r="r" b="b"/>
            <a:pathLst>
              <a:path w="252730" h="280035">
                <a:moveTo>
                  <a:pt x="21236" y="0"/>
                </a:moveTo>
                <a:lnTo>
                  <a:pt x="0" y="178250"/>
                </a:lnTo>
                <a:lnTo>
                  <a:pt x="16986" y="263713"/>
                </a:lnTo>
                <a:lnTo>
                  <a:pt x="93854" y="279833"/>
                </a:lnTo>
                <a:lnTo>
                  <a:pt x="252261" y="25005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75482" y="1758683"/>
            <a:ext cx="313055" cy="29845"/>
          </a:xfrm>
          <a:custGeom>
            <a:avLst/>
            <a:gdLst/>
            <a:ahLst/>
            <a:cxnLst/>
            <a:rect l="l" t="t" r="r" b="b"/>
            <a:pathLst>
              <a:path w="313054" h="29844">
                <a:moveTo>
                  <a:pt x="312661" y="0"/>
                </a:moveTo>
                <a:lnTo>
                  <a:pt x="300376" y="11587"/>
                </a:lnTo>
                <a:lnTo>
                  <a:pt x="266873" y="21045"/>
                </a:lnTo>
                <a:lnTo>
                  <a:pt x="217179" y="27419"/>
                </a:lnTo>
                <a:lnTo>
                  <a:pt x="156324" y="29756"/>
                </a:lnTo>
                <a:lnTo>
                  <a:pt x="95476" y="27419"/>
                </a:lnTo>
                <a:lnTo>
                  <a:pt x="45786" y="21045"/>
                </a:lnTo>
                <a:lnTo>
                  <a:pt x="12284" y="11587"/>
                </a:lnTo>
                <a:lnTo>
                  <a:pt x="0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75482" y="1648421"/>
            <a:ext cx="313055" cy="59690"/>
          </a:xfrm>
          <a:custGeom>
            <a:avLst/>
            <a:gdLst/>
            <a:ahLst/>
            <a:cxnLst/>
            <a:rect l="l" t="t" r="r" b="b"/>
            <a:pathLst>
              <a:path w="313054" h="59689">
                <a:moveTo>
                  <a:pt x="312661" y="29756"/>
                </a:moveTo>
                <a:lnTo>
                  <a:pt x="300376" y="41343"/>
                </a:lnTo>
                <a:lnTo>
                  <a:pt x="266873" y="50801"/>
                </a:lnTo>
                <a:lnTo>
                  <a:pt x="217179" y="57175"/>
                </a:lnTo>
                <a:lnTo>
                  <a:pt x="156324" y="59512"/>
                </a:lnTo>
                <a:lnTo>
                  <a:pt x="95476" y="57175"/>
                </a:lnTo>
                <a:lnTo>
                  <a:pt x="45786" y="50801"/>
                </a:lnTo>
                <a:lnTo>
                  <a:pt x="12284" y="41343"/>
                </a:lnTo>
                <a:lnTo>
                  <a:pt x="0" y="29756"/>
                </a:lnTo>
                <a:lnTo>
                  <a:pt x="12284" y="18168"/>
                </a:lnTo>
                <a:lnTo>
                  <a:pt x="45786" y="8710"/>
                </a:lnTo>
                <a:lnTo>
                  <a:pt x="95476" y="2336"/>
                </a:lnTo>
                <a:lnTo>
                  <a:pt x="156324" y="0"/>
                </a:lnTo>
                <a:lnTo>
                  <a:pt x="217179" y="2336"/>
                </a:lnTo>
                <a:lnTo>
                  <a:pt x="266873" y="8710"/>
                </a:lnTo>
                <a:lnTo>
                  <a:pt x="300376" y="18168"/>
                </a:lnTo>
                <a:lnTo>
                  <a:pt x="312661" y="29756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88143" y="1678177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75470" y="1678177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563607" y="1967788"/>
            <a:ext cx="90170" cy="281940"/>
          </a:xfrm>
          <a:custGeom>
            <a:avLst/>
            <a:gdLst/>
            <a:ahLst/>
            <a:cxnLst/>
            <a:rect l="l" t="t" r="r" b="b"/>
            <a:pathLst>
              <a:path w="90170" h="281939">
                <a:moveTo>
                  <a:pt x="90144" y="140754"/>
                </a:moveTo>
                <a:lnTo>
                  <a:pt x="86602" y="195542"/>
                </a:lnTo>
                <a:lnTo>
                  <a:pt x="76941" y="240282"/>
                </a:lnTo>
                <a:lnTo>
                  <a:pt x="62610" y="270447"/>
                </a:lnTo>
                <a:lnTo>
                  <a:pt x="45059" y="281508"/>
                </a:lnTo>
                <a:lnTo>
                  <a:pt x="27523" y="270447"/>
                </a:lnTo>
                <a:lnTo>
                  <a:pt x="13200" y="240282"/>
                </a:lnTo>
                <a:lnTo>
                  <a:pt x="3541" y="195542"/>
                </a:lnTo>
                <a:lnTo>
                  <a:pt x="0" y="140754"/>
                </a:lnTo>
                <a:lnTo>
                  <a:pt x="3541" y="85966"/>
                </a:lnTo>
                <a:lnTo>
                  <a:pt x="13200" y="41225"/>
                </a:lnTo>
                <a:lnTo>
                  <a:pt x="27523" y="11061"/>
                </a:lnTo>
                <a:lnTo>
                  <a:pt x="45059" y="0"/>
                </a:lnTo>
                <a:lnTo>
                  <a:pt x="62610" y="11061"/>
                </a:lnTo>
                <a:lnTo>
                  <a:pt x="76941" y="41225"/>
                </a:lnTo>
                <a:lnTo>
                  <a:pt x="86602" y="85966"/>
                </a:lnTo>
                <a:lnTo>
                  <a:pt x="90144" y="140754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586657" y="1967788"/>
            <a:ext cx="37465" cy="264160"/>
          </a:xfrm>
          <a:custGeom>
            <a:avLst/>
            <a:gdLst/>
            <a:ahLst/>
            <a:cxnLst/>
            <a:rect l="l" t="t" r="r" b="b"/>
            <a:pathLst>
              <a:path w="37464" h="264160">
                <a:moveTo>
                  <a:pt x="0" y="263550"/>
                </a:moveTo>
                <a:lnTo>
                  <a:pt x="33067" y="187207"/>
                </a:lnTo>
                <a:lnTo>
                  <a:pt x="37341" y="100518"/>
                </a:lnTo>
                <a:lnTo>
                  <a:pt x="28446" y="29458"/>
                </a:lnTo>
                <a:lnTo>
                  <a:pt x="2200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80650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80650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60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2765818"/>
            <a:ext cx="9225280" cy="1045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3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3:1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ngā poraka </a:t>
            </a:r>
            <a:r>
              <a:rPr sz="2400" dirty="0">
                <a:latin typeface="Arial"/>
                <a:cs typeface="Arial"/>
              </a:rPr>
              <a:t>kākāriki ki te </a:t>
            </a:r>
            <a:r>
              <a:rPr sz="2400" spc="-5" dirty="0">
                <a:latin typeface="Arial"/>
                <a:cs typeface="Arial"/>
              </a:rPr>
              <a:t>poraka </a:t>
            </a:r>
            <a:r>
              <a:rPr sz="2400" dirty="0">
                <a:latin typeface="Arial"/>
                <a:cs typeface="Arial"/>
              </a:rPr>
              <a:t>kahurangi.  Ko te </a:t>
            </a:r>
            <a:r>
              <a:rPr sz="2400" spc="-5" dirty="0">
                <a:latin typeface="Arial"/>
                <a:cs typeface="Arial"/>
              </a:rPr>
              <a:t>1:3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poraka </a:t>
            </a:r>
            <a:r>
              <a:rPr sz="2400" dirty="0">
                <a:latin typeface="Arial"/>
                <a:cs typeface="Arial"/>
              </a:rPr>
              <a:t>kahurangi ki te </a:t>
            </a:r>
            <a:r>
              <a:rPr sz="2400" spc="-5" dirty="0">
                <a:latin typeface="Arial"/>
                <a:cs typeface="Arial"/>
              </a:rPr>
              <a:t>poraka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kākāriki.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605" y="1648409"/>
            <a:ext cx="998219" cy="905510"/>
          </a:xfrm>
          <a:custGeom>
            <a:avLst/>
            <a:gdLst/>
            <a:ahLst/>
            <a:cxnLst/>
            <a:rect l="l" t="t" r="r" b="b"/>
            <a:pathLst>
              <a:path w="998219" h="905510">
                <a:moveTo>
                  <a:pt x="998118" y="53543"/>
                </a:moveTo>
                <a:lnTo>
                  <a:pt x="260146" y="53543"/>
                </a:lnTo>
                <a:lnTo>
                  <a:pt x="0" y="167004"/>
                </a:lnTo>
                <a:lnTo>
                  <a:pt x="0" y="904976"/>
                </a:lnTo>
                <a:lnTo>
                  <a:pt x="737971" y="904976"/>
                </a:lnTo>
                <a:lnTo>
                  <a:pt x="998118" y="791514"/>
                </a:lnTo>
                <a:lnTo>
                  <a:pt x="998118" y="53543"/>
                </a:lnTo>
                <a:close/>
              </a:path>
              <a:path w="998219" h="905510">
                <a:moveTo>
                  <a:pt x="491172" y="0"/>
                </a:moveTo>
                <a:lnTo>
                  <a:pt x="376544" y="1172"/>
                </a:lnTo>
                <a:lnTo>
                  <a:pt x="321862" y="7140"/>
                </a:lnTo>
                <a:lnTo>
                  <a:pt x="312300" y="22924"/>
                </a:lnTo>
                <a:lnTo>
                  <a:pt x="333032" y="53543"/>
                </a:lnTo>
                <a:lnTo>
                  <a:pt x="657466" y="53543"/>
                </a:lnTo>
                <a:lnTo>
                  <a:pt x="658000" y="45094"/>
                </a:lnTo>
                <a:lnTo>
                  <a:pt x="645033" y="26552"/>
                </a:lnTo>
                <a:lnTo>
                  <a:pt x="596708" y="8119"/>
                </a:lnTo>
                <a:lnTo>
                  <a:pt x="49117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5669" y="1970658"/>
            <a:ext cx="75565" cy="278765"/>
          </a:xfrm>
          <a:custGeom>
            <a:avLst/>
            <a:gdLst/>
            <a:ahLst/>
            <a:cxnLst/>
            <a:rect l="l" t="t" r="r" b="b"/>
            <a:pathLst>
              <a:path w="75565" h="278764">
                <a:moveTo>
                  <a:pt x="22009" y="0"/>
                </a:moveTo>
                <a:lnTo>
                  <a:pt x="46211" y="148578"/>
                </a:lnTo>
                <a:lnTo>
                  <a:pt x="51985" y="225558"/>
                </a:lnTo>
                <a:lnTo>
                  <a:pt x="37269" y="255646"/>
                </a:lnTo>
                <a:lnTo>
                  <a:pt x="0" y="263550"/>
                </a:lnTo>
                <a:lnTo>
                  <a:pt x="14871" y="278561"/>
                </a:lnTo>
                <a:lnTo>
                  <a:pt x="33656" y="262818"/>
                </a:lnTo>
                <a:lnTo>
                  <a:pt x="52386" y="225736"/>
                </a:lnTo>
                <a:lnTo>
                  <a:pt x="67094" y="176733"/>
                </a:lnTo>
                <a:lnTo>
                  <a:pt x="75262" y="94197"/>
                </a:lnTo>
                <a:lnTo>
                  <a:pt x="73288" y="48275"/>
                </a:lnTo>
                <a:lnTo>
                  <a:pt x="56946" y="22399"/>
                </a:lnTo>
                <a:lnTo>
                  <a:pt x="22009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2261" y="1970658"/>
            <a:ext cx="71570" cy="25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8756" y="2053145"/>
            <a:ext cx="294640" cy="300355"/>
          </a:xfrm>
          <a:custGeom>
            <a:avLst/>
            <a:gdLst/>
            <a:ahLst/>
            <a:cxnLst/>
            <a:rect l="l" t="t" r="r" b="b"/>
            <a:pathLst>
              <a:path w="294640" h="300355">
                <a:moveTo>
                  <a:pt x="62776" y="258803"/>
                </a:moveTo>
                <a:lnTo>
                  <a:pt x="74836" y="270928"/>
                </a:lnTo>
                <a:lnTo>
                  <a:pt x="121327" y="293939"/>
                </a:lnTo>
                <a:lnTo>
                  <a:pt x="166994" y="299737"/>
                </a:lnTo>
                <a:lnTo>
                  <a:pt x="209468" y="293285"/>
                </a:lnTo>
                <a:lnTo>
                  <a:pt x="246378" y="279544"/>
                </a:lnTo>
                <a:lnTo>
                  <a:pt x="253421" y="275639"/>
                </a:lnTo>
                <a:lnTo>
                  <a:pt x="136406" y="275639"/>
                </a:lnTo>
                <a:lnTo>
                  <a:pt x="62776" y="258803"/>
                </a:lnTo>
                <a:close/>
              </a:path>
              <a:path w="294640" h="300355">
                <a:moveTo>
                  <a:pt x="294028" y="250050"/>
                </a:moveTo>
                <a:lnTo>
                  <a:pt x="136406" y="275639"/>
                </a:lnTo>
                <a:lnTo>
                  <a:pt x="253421" y="275639"/>
                </a:lnTo>
                <a:lnTo>
                  <a:pt x="275355" y="263478"/>
                </a:lnTo>
                <a:lnTo>
                  <a:pt x="294028" y="250050"/>
                </a:lnTo>
                <a:close/>
              </a:path>
              <a:path w="294640" h="300355">
                <a:moveTo>
                  <a:pt x="59203" y="255210"/>
                </a:moveTo>
                <a:lnTo>
                  <a:pt x="59800" y="258122"/>
                </a:lnTo>
                <a:lnTo>
                  <a:pt x="62776" y="258803"/>
                </a:lnTo>
                <a:lnTo>
                  <a:pt x="59203" y="255210"/>
                </a:lnTo>
                <a:close/>
              </a:path>
              <a:path w="294640" h="300355">
                <a:moveTo>
                  <a:pt x="63002" y="0"/>
                </a:moveTo>
                <a:lnTo>
                  <a:pt x="46140" y="17886"/>
                </a:lnTo>
                <a:lnTo>
                  <a:pt x="15277" y="66508"/>
                </a:lnTo>
                <a:lnTo>
                  <a:pt x="0" y="138311"/>
                </a:lnTo>
                <a:lnTo>
                  <a:pt x="29893" y="225742"/>
                </a:lnTo>
                <a:lnTo>
                  <a:pt x="59203" y="255210"/>
                </a:lnTo>
                <a:lnTo>
                  <a:pt x="42552" y="174056"/>
                </a:lnTo>
                <a:lnTo>
                  <a:pt x="63002" y="0"/>
                </a:lnTo>
                <a:close/>
              </a:path>
            </a:pathLst>
          </a:custGeom>
          <a:solidFill>
            <a:srgbClr val="009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9071" y="1701965"/>
            <a:ext cx="340995" cy="738505"/>
          </a:xfrm>
          <a:custGeom>
            <a:avLst/>
            <a:gdLst/>
            <a:ahLst/>
            <a:cxnLst/>
            <a:rect l="l" t="t" r="r" b="b"/>
            <a:pathLst>
              <a:path w="340994" h="738505">
                <a:moveTo>
                  <a:pt x="0" y="0"/>
                </a:moveTo>
                <a:lnTo>
                  <a:pt x="340652" y="0"/>
                </a:lnTo>
                <a:lnTo>
                  <a:pt x="340652" y="737971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1758" y="1701965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5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1611" y="1815414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5" h="738505">
                <a:moveTo>
                  <a:pt x="737971" y="737971"/>
                </a:moveTo>
                <a:lnTo>
                  <a:pt x="0" y="737971"/>
                </a:lnTo>
                <a:lnTo>
                  <a:pt x="0" y="0"/>
                </a:lnTo>
                <a:lnTo>
                  <a:pt x="737971" y="0"/>
                </a:lnTo>
                <a:lnTo>
                  <a:pt x="737971" y="737971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605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59578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9578" y="2439923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1599" y="1968507"/>
            <a:ext cx="289560" cy="366395"/>
          </a:xfrm>
          <a:custGeom>
            <a:avLst/>
            <a:gdLst/>
            <a:ahLst/>
            <a:cxnLst/>
            <a:rect l="l" t="t" r="r" b="b"/>
            <a:pathLst>
              <a:path w="289559" h="366394">
                <a:moveTo>
                  <a:pt x="209976" y="0"/>
                </a:moveTo>
                <a:lnTo>
                  <a:pt x="138197" y="11978"/>
                </a:lnTo>
                <a:lnTo>
                  <a:pt x="10159" y="84637"/>
                </a:lnTo>
                <a:lnTo>
                  <a:pt x="0" y="261678"/>
                </a:lnTo>
                <a:lnTo>
                  <a:pt x="19847" y="347538"/>
                </a:lnTo>
                <a:lnTo>
                  <a:pt x="90614" y="366378"/>
                </a:lnTo>
                <a:lnTo>
                  <a:pt x="233209" y="342358"/>
                </a:lnTo>
                <a:lnTo>
                  <a:pt x="242483" y="328821"/>
                </a:lnTo>
                <a:lnTo>
                  <a:pt x="262632" y="294576"/>
                </a:lnTo>
                <a:lnTo>
                  <a:pt x="282147" y="249170"/>
                </a:lnTo>
                <a:lnTo>
                  <a:pt x="289521" y="202150"/>
                </a:lnTo>
                <a:lnTo>
                  <a:pt x="251687" y="59718"/>
                </a:lnTo>
                <a:lnTo>
                  <a:pt x="209976" y="0"/>
                </a:lnTo>
                <a:close/>
              </a:path>
            </a:pathLst>
          </a:custGeom>
          <a:solidFill>
            <a:srgbClr val="007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0072" y="2013889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045" y="170510"/>
                </a:moveTo>
                <a:lnTo>
                  <a:pt x="334954" y="215838"/>
                </a:lnTo>
                <a:lnTo>
                  <a:pt x="317763" y="256570"/>
                </a:lnTo>
                <a:lnTo>
                  <a:pt x="291099" y="291079"/>
                </a:lnTo>
                <a:lnTo>
                  <a:pt x="256589" y="317740"/>
                </a:lnTo>
                <a:lnTo>
                  <a:pt x="215859" y="334929"/>
                </a:lnTo>
                <a:lnTo>
                  <a:pt x="170535" y="341020"/>
                </a:lnTo>
                <a:lnTo>
                  <a:pt x="125196" y="334929"/>
                </a:lnTo>
                <a:lnTo>
                  <a:pt x="84457" y="317740"/>
                </a:lnTo>
                <a:lnTo>
                  <a:pt x="49944" y="291079"/>
                </a:lnTo>
                <a:lnTo>
                  <a:pt x="23280" y="256570"/>
                </a:lnTo>
                <a:lnTo>
                  <a:pt x="6090" y="215838"/>
                </a:lnTo>
                <a:lnTo>
                  <a:pt x="0" y="170510"/>
                </a:lnTo>
                <a:lnTo>
                  <a:pt x="6090" y="125181"/>
                </a:lnTo>
                <a:lnTo>
                  <a:pt x="23280" y="84450"/>
                </a:lnTo>
                <a:lnTo>
                  <a:pt x="49944" y="49941"/>
                </a:lnTo>
                <a:lnTo>
                  <a:pt x="84457" y="23279"/>
                </a:lnTo>
                <a:lnTo>
                  <a:pt x="125196" y="6090"/>
                </a:lnTo>
                <a:lnTo>
                  <a:pt x="170535" y="0"/>
                </a:lnTo>
                <a:lnTo>
                  <a:pt x="215859" y="6090"/>
                </a:lnTo>
                <a:lnTo>
                  <a:pt x="256589" y="23279"/>
                </a:lnTo>
                <a:lnTo>
                  <a:pt x="291099" y="49941"/>
                </a:lnTo>
                <a:lnTo>
                  <a:pt x="317763" y="84450"/>
                </a:lnTo>
                <a:lnTo>
                  <a:pt x="334954" y="125181"/>
                </a:lnTo>
                <a:lnTo>
                  <a:pt x="341045" y="170510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0522" y="2053145"/>
            <a:ext cx="252729" cy="280035"/>
          </a:xfrm>
          <a:custGeom>
            <a:avLst/>
            <a:gdLst/>
            <a:ahLst/>
            <a:cxnLst/>
            <a:rect l="l" t="t" r="r" b="b"/>
            <a:pathLst>
              <a:path w="252730" h="280035">
                <a:moveTo>
                  <a:pt x="21236" y="0"/>
                </a:moveTo>
                <a:lnTo>
                  <a:pt x="0" y="178250"/>
                </a:lnTo>
                <a:lnTo>
                  <a:pt x="16986" y="263713"/>
                </a:lnTo>
                <a:lnTo>
                  <a:pt x="93854" y="279833"/>
                </a:lnTo>
                <a:lnTo>
                  <a:pt x="252261" y="25005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6452" y="1758683"/>
            <a:ext cx="313055" cy="29845"/>
          </a:xfrm>
          <a:custGeom>
            <a:avLst/>
            <a:gdLst/>
            <a:ahLst/>
            <a:cxnLst/>
            <a:rect l="l" t="t" r="r" b="b"/>
            <a:pathLst>
              <a:path w="313055" h="29844">
                <a:moveTo>
                  <a:pt x="312661" y="0"/>
                </a:moveTo>
                <a:lnTo>
                  <a:pt x="300376" y="11587"/>
                </a:lnTo>
                <a:lnTo>
                  <a:pt x="266873" y="21045"/>
                </a:lnTo>
                <a:lnTo>
                  <a:pt x="217179" y="27419"/>
                </a:lnTo>
                <a:lnTo>
                  <a:pt x="156324" y="29756"/>
                </a:lnTo>
                <a:lnTo>
                  <a:pt x="95476" y="27419"/>
                </a:lnTo>
                <a:lnTo>
                  <a:pt x="45786" y="21045"/>
                </a:lnTo>
                <a:lnTo>
                  <a:pt x="12284" y="11587"/>
                </a:lnTo>
                <a:lnTo>
                  <a:pt x="0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6452" y="1648421"/>
            <a:ext cx="313055" cy="59690"/>
          </a:xfrm>
          <a:custGeom>
            <a:avLst/>
            <a:gdLst/>
            <a:ahLst/>
            <a:cxnLst/>
            <a:rect l="l" t="t" r="r" b="b"/>
            <a:pathLst>
              <a:path w="313055" h="59689">
                <a:moveTo>
                  <a:pt x="312661" y="29756"/>
                </a:moveTo>
                <a:lnTo>
                  <a:pt x="300376" y="41343"/>
                </a:lnTo>
                <a:lnTo>
                  <a:pt x="266873" y="50801"/>
                </a:lnTo>
                <a:lnTo>
                  <a:pt x="217179" y="57175"/>
                </a:lnTo>
                <a:lnTo>
                  <a:pt x="156324" y="59512"/>
                </a:lnTo>
                <a:lnTo>
                  <a:pt x="95476" y="57175"/>
                </a:lnTo>
                <a:lnTo>
                  <a:pt x="45786" y="50801"/>
                </a:lnTo>
                <a:lnTo>
                  <a:pt x="12284" y="41343"/>
                </a:lnTo>
                <a:lnTo>
                  <a:pt x="0" y="29756"/>
                </a:lnTo>
                <a:lnTo>
                  <a:pt x="12284" y="18168"/>
                </a:lnTo>
                <a:lnTo>
                  <a:pt x="45786" y="8710"/>
                </a:lnTo>
                <a:lnTo>
                  <a:pt x="95476" y="2336"/>
                </a:lnTo>
                <a:lnTo>
                  <a:pt x="156324" y="0"/>
                </a:lnTo>
                <a:lnTo>
                  <a:pt x="217179" y="2336"/>
                </a:lnTo>
                <a:lnTo>
                  <a:pt x="266873" y="8710"/>
                </a:lnTo>
                <a:lnTo>
                  <a:pt x="300376" y="18168"/>
                </a:lnTo>
                <a:lnTo>
                  <a:pt x="312661" y="29756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113" y="1678177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6446" y="1678177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44574" y="1967788"/>
            <a:ext cx="90170" cy="281940"/>
          </a:xfrm>
          <a:custGeom>
            <a:avLst/>
            <a:gdLst/>
            <a:ahLst/>
            <a:cxnLst/>
            <a:rect l="l" t="t" r="r" b="b"/>
            <a:pathLst>
              <a:path w="90169" h="281939">
                <a:moveTo>
                  <a:pt x="90144" y="140754"/>
                </a:moveTo>
                <a:lnTo>
                  <a:pt x="86602" y="195542"/>
                </a:lnTo>
                <a:lnTo>
                  <a:pt x="76941" y="240282"/>
                </a:lnTo>
                <a:lnTo>
                  <a:pt x="62610" y="270447"/>
                </a:lnTo>
                <a:lnTo>
                  <a:pt x="45059" y="281508"/>
                </a:lnTo>
                <a:lnTo>
                  <a:pt x="27523" y="270447"/>
                </a:lnTo>
                <a:lnTo>
                  <a:pt x="13200" y="240282"/>
                </a:lnTo>
                <a:lnTo>
                  <a:pt x="3541" y="195542"/>
                </a:lnTo>
                <a:lnTo>
                  <a:pt x="0" y="140754"/>
                </a:lnTo>
                <a:lnTo>
                  <a:pt x="3541" y="85966"/>
                </a:lnTo>
                <a:lnTo>
                  <a:pt x="13200" y="41225"/>
                </a:lnTo>
                <a:lnTo>
                  <a:pt x="27523" y="11061"/>
                </a:lnTo>
                <a:lnTo>
                  <a:pt x="45059" y="0"/>
                </a:lnTo>
                <a:lnTo>
                  <a:pt x="62610" y="11061"/>
                </a:lnTo>
                <a:lnTo>
                  <a:pt x="76941" y="41225"/>
                </a:lnTo>
                <a:lnTo>
                  <a:pt x="86602" y="85966"/>
                </a:lnTo>
                <a:lnTo>
                  <a:pt x="90144" y="140754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67624" y="1967788"/>
            <a:ext cx="37465" cy="264160"/>
          </a:xfrm>
          <a:custGeom>
            <a:avLst/>
            <a:gdLst/>
            <a:ahLst/>
            <a:cxnLst/>
            <a:rect l="l" t="t" r="r" b="b"/>
            <a:pathLst>
              <a:path w="37465" h="264160">
                <a:moveTo>
                  <a:pt x="0" y="263550"/>
                </a:moveTo>
                <a:lnTo>
                  <a:pt x="33067" y="187207"/>
                </a:lnTo>
                <a:lnTo>
                  <a:pt x="37341" y="100518"/>
                </a:lnTo>
                <a:lnTo>
                  <a:pt x="28446" y="29458"/>
                </a:lnTo>
                <a:lnTo>
                  <a:pt x="2200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61623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1623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61623" y="1648409"/>
            <a:ext cx="998219" cy="905510"/>
          </a:xfrm>
          <a:custGeom>
            <a:avLst/>
            <a:gdLst/>
            <a:ahLst/>
            <a:cxnLst/>
            <a:rect l="l" t="t" r="r" b="b"/>
            <a:pathLst>
              <a:path w="998219" h="905510">
                <a:moveTo>
                  <a:pt x="998118" y="53543"/>
                </a:moveTo>
                <a:lnTo>
                  <a:pt x="260146" y="53543"/>
                </a:lnTo>
                <a:lnTo>
                  <a:pt x="0" y="167004"/>
                </a:lnTo>
                <a:lnTo>
                  <a:pt x="0" y="904976"/>
                </a:lnTo>
                <a:lnTo>
                  <a:pt x="737971" y="904976"/>
                </a:lnTo>
                <a:lnTo>
                  <a:pt x="998118" y="791514"/>
                </a:lnTo>
                <a:lnTo>
                  <a:pt x="998118" y="53543"/>
                </a:lnTo>
                <a:close/>
              </a:path>
              <a:path w="998219" h="905510">
                <a:moveTo>
                  <a:pt x="491172" y="0"/>
                </a:moveTo>
                <a:lnTo>
                  <a:pt x="376544" y="1172"/>
                </a:lnTo>
                <a:lnTo>
                  <a:pt x="321862" y="7140"/>
                </a:lnTo>
                <a:lnTo>
                  <a:pt x="312300" y="22924"/>
                </a:lnTo>
                <a:lnTo>
                  <a:pt x="333032" y="53543"/>
                </a:lnTo>
                <a:lnTo>
                  <a:pt x="657466" y="53543"/>
                </a:lnTo>
                <a:lnTo>
                  <a:pt x="658000" y="45094"/>
                </a:lnTo>
                <a:lnTo>
                  <a:pt x="645033" y="26552"/>
                </a:lnTo>
                <a:lnTo>
                  <a:pt x="596708" y="8119"/>
                </a:lnTo>
                <a:lnTo>
                  <a:pt x="491172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05685" y="1970658"/>
            <a:ext cx="75565" cy="278765"/>
          </a:xfrm>
          <a:custGeom>
            <a:avLst/>
            <a:gdLst/>
            <a:ahLst/>
            <a:cxnLst/>
            <a:rect l="l" t="t" r="r" b="b"/>
            <a:pathLst>
              <a:path w="75564" h="278764">
                <a:moveTo>
                  <a:pt x="22009" y="0"/>
                </a:moveTo>
                <a:lnTo>
                  <a:pt x="46211" y="148578"/>
                </a:lnTo>
                <a:lnTo>
                  <a:pt x="51985" y="225558"/>
                </a:lnTo>
                <a:lnTo>
                  <a:pt x="37269" y="255646"/>
                </a:lnTo>
                <a:lnTo>
                  <a:pt x="0" y="263550"/>
                </a:lnTo>
                <a:lnTo>
                  <a:pt x="14871" y="278561"/>
                </a:lnTo>
                <a:lnTo>
                  <a:pt x="33656" y="262818"/>
                </a:lnTo>
                <a:lnTo>
                  <a:pt x="52386" y="225736"/>
                </a:lnTo>
                <a:lnTo>
                  <a:pt x="67094" y="176733"/>
                </a:lnTo>
                <a:lnTo>
                  <a:pt x="75262" y="94197"/>
                </a:lnTo>
                <a:lnTo>
                  <a:pt x="73288" y="48275"/>
                </a:lnTo>
                <a:lnTo>
                  <a:pt x="56946" y="22399"/>
                </a:lnTo>
                <a:lnTo>
                  <a:pt x="22009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72277" y="1970658"/>
            <a:ext cx="71570" cy="25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58775" y="2053145"/>
            <a:ext cx="294640" cy="300355"/>
          </a:xfrm>
          <a:custGeom>
            <a:avLst/>
            <a:gdLst/>
            <a:ahLst/>
            <a:cxnLst/>
            <a:rect l="l" t="t" r="r" b="b"/>
            <a:pathLst>
              <a:path w="294639" h="300355">
                <a:moveTo>
                  <a:pt x="62776" y="258803"/>
                </a:moveTo>
                <a:lnTo>
                  <a:pt x="74836" y="270928"/>
                </a:lnTo>
                <a:lnTo>
                  <a:pt x="121327" y="293939"/>
                </a:lnTo>
                <a:lnTo>
                  <a:pt x="166994" y="299737"/>
                </a:lnTo>
                <a:lnTo>
                  <a:pt x="209468" y="293285"/>
                </a:lnTo>
                <a:lnTo>
                  <a:pt x="246378" y="279544"/>
                </a:lnTo>
                <a:lnTo>
                  <a:pt x="253421" y="275639"/>
                </a:lnTo>
                <a:lnTo>
                  <a:pt x="136406" y="275639"/>
                </a:lnTo>
                <a:lnTo>
                  <a:pt x="62776" y="258803"/>
                </a:lnTo>
                <a:close/>
              </a:path>
              <a:path w="294639" h="300355">
                <a:moveTo>
                  <a:pt x="294028" y="250050"/>
                </a:moveTo>
                <a:lnTo>
                  <a:pt x="136406" y="275639"/>
                </a:lnTo>
                <a:lnTo>
                  <a:pt x="253421" y="275639"/>
                </a:lnTo>
                <a:lnTo>
                  <a:pt x="275355" y="263478"/>
                </a:lnTo>
                <a:lnTo>
                  <a:pt x="294028" y="250050"/>
                </a:lnTo>
                <a:close/>
              </a:path>
              <a:path w="294639" h="300355">
                <a:moveTo>
                  <a:pt x="59203" y="255210"/>
                </a:moveTo>
                <a:lnTo>
                  <a:pt x="59800" y="258122"/>
                </a:lnTo>
                <a:lnTo>
                  <a:pt x="62776" y="258803"/>
                </a:lnTo>
                <a:lnTo>
                  <a:pt x="59203" y="255210"/>
                </a:lnTo>
                <a:close/>
              </a:path>
              <a:path w="294639" h="300355">
                <a:moveTo>
                  <a:pt x="63002" y="0"/>
                </a:moveTo>
                <a:lnTo>
                  <a:pt x="46140" y="17886"/>
                </a:lnTo>
                <a:lnTo>
                  <a:pt x="15277" y="66508"/>
                </a:lnTo>
                <a:lnTo>
                  <a:pt x="0" y="138311"/>
                </a:lnTo>
                <a:lnTo>
                  <a:pt x="29893" y="225742"/>
                </a:lnTo>
                <a:lnTo>
                  <a:pt x="59203" y="255210"/>
                </a:lnTo>
                <a:lnTo>
                  <a:pt x="42552" y="174056"/>
                </a:lnTo>
                <a:lnTo>
                  <a:pt x="63002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19084" y="1701965"/>
            <a:ext cx="340995" cy="738505"/>
          </a:xfrm>
          <a:custGeom>
            <a:avLst/>
            <a:gdLst/>
            <a:ahLst/>
            <a:cxnLst/>
            <a:rect l="l" t="t" r="r" b="b"/>
            <a:pathLst>
              <a:path w="340994" h="738505">
                <a:moveTo>
                  <a:pt x="0" y="0"/>
                </a:moveTo>
                <a:lnTo>
                  <a:pt x="340652" y="0"/>
                </a:lnTo>
                <a:lnTo>
                  <a:pt x="340652" y="737971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21777" y="1701965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5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61630" y="1815414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5" h="738505">
                <a:moveTo>
                  <a:pt x="737971" y="737971"/>
                </a:moveTo>
                <a:lnTo>
                  <a:pt x="0" y="737971"/>
                </a:lnTo>
                <a:lnTo>
                  <a:pt x="0" y="0"/>
                </a:lnTo>
                <a:lnTo>
                  <a:pt x="737971" y="0"/>
                </a:lnTo>
                <a:lnTo>
                  <a:pt x="737971" y="737971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61623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99602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99602" y="2439923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11618" y="1968507"/>
            <a:ext cx="289560" cy="366395"/>
          </a:xfrm>
          <a:custGeom>
            <a:avLst/>
            <a:gdLst/>
            <a:ahLst/>
            <a:cxnLst/>
            <a:rect l="l" t="t" r="r" b="b"/>
            <a:pathLst>
              <a:path w="289560" h="366394">
                <a:moveTo>
                  <a:pt x="209976" y="0"/>
                </a:moveTo>
                <a:lnTo>
                  <a:pt x="138197" y="11978"/>
                </a:lnTo>
                <a:lnTo>
                  <a:pt x="10159" y="84637"/>
                </a:lnTo>
                <a:lnTo>
                  <a:pt x="0" y="261678"/>
                </a:lnTo>
                <a:lnTo>
                  <a:pt x="19847" y="347538"/>
                </a:lnTo>
                <a:lnTo>
                  <a:pt x="90614" y="366378"/>
                </a:lnTo>
                <a:lnTo>
                  <a:pt x="233209" y="342358"/>
                </a:lnTo>
                <a:lnTo>
                  <a:pt x="242483" y="328821"/>
                </a:lnTo>
                <a:lnTo>
                  <a:pt x="262632" y="294576"/>
                </a:lnTo>
                <a:lnTo>
                  <a:pt x="282147" y="249170"/>
                </a:lnTo>
                <a:lnTo>
                  <a:pt x="289521" y="202150"/>
                </a:lnTo>
                <a:lnTo>
                  <a:pt x="251687" y="59718"/>
                </a:lnTo>
                <a:lnTo>
                  <a:pt x="209976" y="0"/>
                </a:lnTo>
                <a:close/>
              </a:path>
            </a:pathLst>
          </a:custGeom>
          <a:solidFill>
            <a:srgbClr val="5E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60093" y="2013889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045" y="170510"/>
                </a:moveTo>
                <a:lnTo>
                  <a:pt x="334954" y="215838"/>
                </a:lnTo>
                <a:lnTo>
                  <a:pt x="317763" y="256570"/>
                </a:lnTo>
                <a:lnTo>
                  <a:pt x="291099" y="291079"/>
                </a:lnTo>
                <a:lnTo>
                  <a:pt x="256589" y="317740"/>
                </a:lnTo>
                <a:lnTo>
                  <a:pt x="215859" y="334929"/>
                </a:lnTo>
                <a:lnTo>
                  <a:pt x="170535" y="341020"/>
                </a:lnTo>
                <a:lnTo>
                  <a:pt x="125196" y="334929"/>
                </a:lnTo>
                <a:lnTo>
                  <a:pt x="84457" y="317740"/>
                </a:lnTo>
                <a:lnTo>
                  <a:pt x="49944" y="291079"/>
                </a:lnTo>
                <a:lnTo>
                  <a:pt x="23280" y="256570"/>
                </a:lnTo>
                <a:lnTo>
                  <a:pt x="6090" y="215838"/>
                </a:lnTo>
                <a:lnTo>
                  <a:pt x="0" y="170510"/>
                </a:lnTo>
                <a:lnTo>
                  <a:pt x="6090" y="125181"/>
                </a:lnTo>
                <a:lnTo>
                  <a:pt x="23280" y="84450"/>
                </a:lnTo>
                <a:lnTo>
                  <a:pt x="49944" y="49941"/>
                </a:lnTo>
                <a:lnTo>
                  <a:pt x="84457" y="23279"/>
                </a:lnTo>
                <a:lnTo>
                  <a:pt x="125196" y="6090"/>
                </a:lnTo>
                <a:lnTo>
                  <a:pt x="170535" y="0"/>
                </a:lnTo>
                <a:lnTo>
                  <a:pt x="215859" y="6090"/>
                </a:lnTo>
                <a:lnTo>
                  <a:pt x="256589" y="23279"/>
                </a:lnTo>
                <a:lnTo>
                  <a:pt x="291099" y="49941"/>
                </a:lnTo>
                <a:lnTo>
                  <a:pt x="317763" y="84450"/>
                </a:lnTo>
                <a:lnTo>
                  <a:pt x="334954" y="125181"/>
                </a:lnTo>
                <a:lnTo>
                  <a:pt x="341045" y="170510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00541" y="2053145"/>
            <a:ext cx="252729" cy="280035"/>
          </a:xfrm>
          <a:custGeom>
            <a:avLst/>
            <a:gdLst/>
            <a:ahLst/>
            <a:cxnLst/>
            <a:rect l="l" t="t" r="r" b="b"/>
            <a:pathLst>
              <a:path w="252730" h="280035">
                <a:moveTo>
                  <a:pt x="21236" y="0"/>
                </a:moveTo>
                <a:lnTo>
                  <a:pt x="0" y="178250"/>
                </a:lnTo>
                <a:lnTo>
                  <a:pt x="16986" y="263713"/>
                </a:lnTo>
                <a:lnTo>
                  <a:pt x="93854" y="279833"/>
                </a:lnTo>
                <a:lnTo>
                  <a:pt x="252261" y="25005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96466" y="1758683"/>
            <a:ext cx="313055" cy="29845"/>
          </a:xfrm>
          <a:custGeom>
            <a:avLst/>
            <a:gdLst/>
            <a:ahLst/>
            <a:cxnLst/>
            <a:rect l="l" t="t" r="r" b="b"/>
            <a:pathLst>
              <a:path w="313055" h="29844">
                <a:moveTo>
                  <a:pt x="312661" y="0"/>
                </a:moveTo>
                <a:lnTo>
                  <a:pt x="300376" y="11587"/>
                </a:lnTo>
                <a:lnTo>
                  <a:pt x="266873" y="21045"/>
                </a:lnTo>
                <a:lnTo>
                  <a:pt x="217179" y="27419"/>
                </a:lnTo>
                <a:lnTo>
                  <a:pt x="156324" y="29756"/>
                </a:lnTo>
                <a:lnTo>
                  <a:pt x="95476" y="27419"/>
                </a:lnTo>
                <a:lnTo>
                  <a:pt x="45786" y="21045"/>
                </a:lnTo>
                <a:lnTo>
                  <a:pt x="12284" y="11587"/>
                </a:lnTo>
                <a:lnTo>
                  <a:pt x="0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96466" y="1648421"/>
            <a:ext cx="313055" cy="59690"/>
          </a:xfrm>
          <a:custGeom>
            <a:avLst/>
            <a:gdLst/>
            <a:ahLst/>
            <a:cxnLst/>
            <a:rect l="l" t="t" r="r" b="b"/>
            <a:pathLst>
              <a:path w="313055" h="59689">
                <a:moveTo>
                  <a:pt x="312661" y="29756"/>
                </a:moveTo>
                <a:lnTo>
                  <a:pt x="300376" y="41343"/>
                </a:lnTo>
                <a:lnTo>
                  <a:pt x="266873" y="50801"/>
                </a:lnTo>
                <a:lnTo>
                  <a:pt x="217179" y="57175"/>
                </a:lnTo>
                <a:lnTo>
                  <a:pt x="156324" y="59512"/>
                </a:lnTo>
                <a:lnTo>
                  <a:pt x="95476" y="57175"/>
                </a:lnTo>
                <a:lnTo>
                  <a:pt x="45786" y="50801"/>
                </a:lnTo>
                <a:lnTo>
                  <a:pt x="12284" y="41343"/>
                </a:lnTo>
                <a:lnTo>
                  <a:pt x="0" y="29756"/>
                </a:lnTo>
                <a:lnTo>
                  <a:pt x="12284" y="18168"/>
                </a:lnTo>
                <a:lnTo>
                  <a:pt x="45786" y="8710"/>
                </a:lnTo>
                <a:lnTo>
                  <a:pt x="95476" y="2336"/>
                </a:lnTo>
                <a:lnTo>
                  <a:pt x="156324" y="0"/>
                </a:lnTo>
                <a:lnTo>
                  <a:pt x="217179" y="2336"/>
                </a:lnTo>
                <a:lnTo>
                  <a:pt x="266873" y="8710"/>
                </a:lnTo>
                <a:lnTo>
                  <a:pt x="300376" y="18168"/>
                </a:lnTo>
                <a:lnTo>
                  <a:pt x="312661" y="29756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09127" y="1678177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96466" y="1678177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84590" y="1967788"/>
            <a:ext cx="90170" cy="281940"/>
          </a:xfrm>
          <a:custGeom>
            <a:avLst/>
            <a:gdLst/>
            <a:ahLst/>
            <a:cxnLst/>
            <a:rect l="l" t="t" r="r" b="b"/>
            <a:pathLst>
              <a:path w="90169" h="281939">
                <a:moveTo>
                  <a:pt x="90144" y="140754"/>
                </a:moveTo>
                <a:lnTo>
                  <a:pt x="86602" y="195542"/>
                </a:lnTo>
                <a:lnTo>
                  <a:pt x="76941" y="240282"/>
                </a:lnTo>
                <a:lnTo>
                  <a:pt x="62610" y="270447"/>
                </a:lnTo>
                <a:lnTo>
                  <a:pt x="45059" y="281508"/>
                </a:lnTo>
                <a:lnTo>
                  <a:pt x="27523" y="270447"/>
                </a:lnTo>
                <a:lnTo>
                  <a:pt x="13200" y="240282"/>
                </a:lnTo>
                <a:lnTo>
                  <a:pt x="3541" y="195542"/>
                </a:lnTo>
                <a:lnTo>
                  <a:pt x="0" y="140754"/>
                </a:lnTo>
                <a:lnTo>
                  <a:pt x="3541" y="85966"/>
                </a:lnTo>
                <a:lnTo>
                  <a:pt x="13200" y="41225"/>
                </a:lnTo>
                <a:lnTo>
                  <a:pt x="27523" y="11061"/>
                </a:lnTo>
                <a:lnTo>
                  <a:pt x="45059" y="0"/>
                </a:lnTo>
                <a:lnTo>
                  <a:pt x="62610" y="11061"/>
                </a:lnTo>
                <a:lnTo>
                  <a:pt x="76941" y="41225"/>
                </a:lnTo>
                <a:lnTo>
                  <a:pt x="86602" y="85966"/>
                </a:lnTo>
                <a:lnTo>
                  <a:pt x="90144" y="140754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07641" y="1967788"/>
            <a:ext cx="37465" cy="264160"/>
          </a:xfrm>
          <a:custGeom>
            <a:avLst/>
            <a:gdLst/>
            <a:ahLst/>
            <a:cxnLst/>
            <a:rect l="l" t="t" r="r" b="b"/>
            <a:pathLst>
              <a:path w="37464" h="264160">
                <a:moveTo>
                  <a:pt x="0" y="263550"/>
                </a:moveTo>
                <a:lnTo>
                  <a:pt x="33067" y="187207"/>
                </a:lnTo>
                <a:lnTo>
                  <a:pt x="37341" y="100518"/>
                </a:lnTo>
                <a:lnTo>
                  <a:pt x="28446" y="29458"/>
                </a:lnTo>
                <a:lnTo>
                  <a:pt x="2200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01647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01647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00618" y="1648409"/>
            <a:ext cx="998219" cy="905510"/>
          </a:xfrm>
          <a:custGeom>
            <a:avLst/>
            <a:gdLst/>
            <a:ahLst/>
            <a:cxnLst/>
            <a:rect l="l" t="t" r="r" b="b"/>
            <a:pathLst>
              <a:path w="998219" h="905510">
                <a:moveTo>
                  <a:pt x="998118" y="53543"/>
                </a:moveTo>
                <a:lnTo>
                  <a:pt x="260146" y="53543"/>
                </a:lnTo>
                <a:lnTo>
                  <a:pt x="0" y="167004"/>
                </a:lnTo>
                <a:lnTo>
                  <a:pt x="0" y="904976"/>
                </a:lnTo>
                <a:lnTo>
                  <a:pt x="737971" y="904976"/>
                </a:lnTo>
                <a:lnTo>
                  <a:pt x="998118" y="791514"/>
                </a:lnTo>
                <a:lnTo>
                  <a:pt x="998118" y="53543"/>
                </a:lnTo>
                <a:close/>
              </a:path>
              <a:path w="998219" h="905510">
                <a:moveTo>
                  <a:pt x="491172" y="0"/>
                </a:moveTo>
                <a:lnTo>
                  <a:pt x="376544" y="1172"/>
                </a:lnTo>
                <a:lnTo>
                  <a:pt x="321862" y="7140"/>
                </a:lnTo>
                <a:lnTo>
                  <a:pt x="312300" y="22924"/>
                </a:lnTo>
                <a:lnTo>
                  <a:pt x="333032" y="53543"/>
                </a:lnTo>
                <a:lnTo>
                  <a:pt x="657466" y="53543"/>
                </a:lnTo>
                <a:lnTo>
                  <a:pt x="658000" y="45094"/>
                </a:lnTo>
                <a:lnTo>
                  <a:pt x="645033" y="26552"/>
                </a:lnTo>
                <a:lnTo>
                  <a:pt x="596708" y="8119"/>
                </a:lnTo>
                <a:lnTo>
                  <a:pt x="491172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44673" y="1970658"/>
            <a:ext cx="75565" cy="278765"/>
          </a:xfrm>
          <a:custGeom>
            <a:avLst/>
            <a:gdLst/>
            <a:ahLst/>
            <a:cxnLst/>
            <a:rect l="l" t="t" r="r" b="b"/>
            <a:pathLst>
              <a:path w="75564" h="278764">
                <a:moveTo>
                  <a:pt x="22009" y="0"/>
                </a:moveTo>
                <a:lnTo>
                  <a:pt x="46211" y="148578"/>
                </a:lnTo>
                <a:lnTo>
                  <a:pt x="51985" y="225558"/>
                </a:lnTo>
                <a:lnTo>
                  <a:pt x="37269" y="255646"/>
                </a:lnTo>
                <a:lnTo>
                  <a:pt x="0" y="263550"/>
                </a:lnTo>
                <a:lnTo>
                  <a:pt x="14871" y="278561"/>
                </a:lnTo>
                <a:lnTo>
                  <a:pt x="33656" y="262818"/>
                </a:lnTo>
                <a:lnTo>
                  <a:pt x="52386" y="225736"/>
                </a:lnTo>
                <a:lnTo>
                  <a:pt x="67094" y="176733"/>
                </a:lnTo>
                <a:lnTo>
                  <a:pt x="75262" y="94197"/>
                </a:lnTo>
                <a:lnTo>
                  <a:pt x="73288" y="48275"/>
                </a:lnTo>
                <a:lnTo>
                  <a:pt x="56946" y="22399"/>
                </a:lnTo>
                <a:lnTo>
                  <a:pt x="22009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11265" y="1970658"/>
            <a:ext cx="71570" cy="25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97762" y="2053145"/>
            <a:ext cx="294640" cy="300355"/>
          </a:xfrm>
          <a:custGeom>
            <a:avLst/>
            <a:gdLst/>
            <a:ahLst/>
            <a:cxnLst/>
            <a:rect l="l" t="t" r="r" b="b"/>
            <a:pathLst>
              <a:path w="294639" h="300355">
                <a:moveTo>
                  <a:pt x="62776" y="258803"/>
                </a:moveTo>
                <a:lnTo>
                  <a:pt x="74836" y="270928"/>
                </a:lnTo>
                <a:lnTo>
                  <a:pt x="121327" y="293939"/>
                </a:lnTo>
                <a:lnTo>
                  <a:pt x="166994" y="299737"/>
                </a:lnTo>
                <a:lnTo>
                  <a:pt x="209468" y="293285"/>
                </a:lnTo>
                <a:lnTo>
                  <a:pt x="246378" y="279544"/>
                </a:lnTo>
                <a:lnTo>
                  <a:pt x="253421" y="275639"/>
                </a:lnTo>
                <a:lnTo>
                  <a:pt x="136406" y="275639"/>
                </a:lnTo>
                <a:lnTo>
                  <a:pt x="62776" y="258803"/>
                </a:lnTo>
                <a:close/>
              </a:path>
              <a:path w="294639" h="300355">
                <a:moveTo>
                  <a:pt x="294028" y="250050"/>
                </a:moveTo>
                <a:lnTo>
                  <a:pt x="136406" y="275639"/>
                </a:lnTo>
                <a:lnTo>
                  <a:pt x="253421" y="275639"/>
                </a:lnTo>
                <a:lnTo>
                  <a:pt x="275355" y="263478"/>
                </a:lnTo>
                <a:lnTo>
                  <a:pt x="294028" y="250050"/>
                </a:lnTo>
                <a:close/>
              </a:path>
              <a:path w="294639" h="300355">
                <a:moveTo>
                  <a:pt x="59203" y="255210"/>
                </a:moveTo>
                <a:lnTo>
                  <a:pt x="59800" y="258122"/>
                </a:lnTo>
                <a:lnTo>
                  <a:pt x="62776" y="258803"/>
                </a:lnTo>
                <a:lnTo>
                  <a:pt x="59203" y="255210"/>
                </a:lnTo>
                <a:close/>
              </a:path>
              <a:path w="294639" h="300355">
                <a:moveTo>
                  <a:pt x="63002" y="0"/>
                </a:moveTo>
                <a:lnTo>
                  <a:pt x="46140" y="17886"/>
                </a:lnTo>
                <a:lnTo>
                  <a:pt x="15277" y="66508"/>
                </a:lnTo>
                <a:lnTo>
                  <a:pt x="0" y="138311"/>
                </a:lnTo>
                <a:lnTo>
                  <a:pt x="29893" y="225742"/>
                </a:lnTo>
                <a:lnTo>
                  <a:pt x="59203" y="255210"/>
                </a:lnTo>
                <a:lnTo>
                  <a:pt x="42552" y="174056"/>
                </a:lnTo>
                <a:lnTo>
                  <a:pt x="63002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58084" y="1701965"/>
            <a:ext cx="340995" cy="738505"/>
          </a:xfrm>
          <a:custGeom>
            <a:avLst/>
            <a:gdLst/>
            <a:ahLst/>
            <a:cxnLst/>
            <a:rect l="l" t="t" r="r" b="b"/>
            <a:pathLst>
              <a:path w="340994" h="738505">
                <a:moveTo>
                  <a:pt x="0" y="0"/>
                </a:moveTo>
                <a:lnTo>
                  <a:pt x="340652" y="0"/>
                </a:lnTo>
                <a:lnTo>
                  <a:pt x="340652" y="737971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60765" y="1701965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5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00618" y="1815414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5" h="738505">
                <a:moveTo>
                  <a:pt x="737971" y="737971"/>
                </a:moveTo>
                <a:lnTo>
                  <a:pt x="0" y="737971"/>
                </a:lnTo>
                <a:lnTo>
                  <a:pt x="0" y="0"/>
                </a:lnTo>
                <a:lnTo>
                  <a:pt x="737971" y="0"/>
                </a:lnTo>
                <a:lnTo>
                  <a:pt x="737971" y="737971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00618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38589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38589" y="2439923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50605" y="1968507"/>
            <a:ext cx="289560" cy="366395"/>
          </a:xfrm>
          <a:custGeom>
            <a:avLst/>
            <a:gdLst/>
            <a:ahLst/>
            <a:cxnLst/>
            <a:rect l="l" t="t" r="r" b="b"/>
            <a:pathLst>
              <a:path w="289560" h="366394">
                <a:moveTo>
                  <a:pt x="209976" y="0"/>
                </a:moveTo>
                <a:lnTo>
                  <a:pt x="138197" y="11978"/>
                </a:lnTo>
                <a:lnTo>
                  <a:pt x="10159" y="84637"/>
                </a:lnTo>
                <a:lnTo>
                  <a:pt x="0" y="261678"/>
                </a:lnTo>
                <a:lnTo>
                  <a:pt x="19847" y="347538"/>
                </a:lnTo>
                <a:lnTo>
                  <a:pt x="90614" y="366378"/>
                </a:lnTo>
                <a:lnTo>
                  <a:pt x="233209" y="342358"/>
                </a:lnTo>
                <a:lnTo>
                  <a:pt x="242483" y="328821"/>
                </a:lnTo>
                <a:lnTo>
                  <a:pt x="262632" y="294576"/>
                </a:lnTo>
                <a:lnTo>
                  <a:pt x="282147" y="249170"/>
                </a:lnTo>
                <a:lnTo>
                  <a:pt x="289521" y="202150"/>
                </a:lnTo>
                <a:lnTo>
                  <a:pt x="251687" y="59718"/>
                </a:lnTo>
                <a:lnTo>
                  <a:pt x="209976" y="0"/>
                </a:lnTo>
                <a:close/>
              </a:path>
            </a:pathLst>
          </a:custGeom>
          <a:solidFill>
            <a:srgbClr val="5E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99081" y="2013889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045" y="170510"/>
                </a:moveTo>
                <a:lnTo>
                  <a:pt x="334954" y="215838"/>
                </a:lnTo>
                <a:lnTo>
                  <a:pt x="317763" y="256570"/>
                </a:lnTo>
                <a:lnTo>
                  <a:pt x="291099" y="291079"/>
                </a:lnTo>
                <a:lnTo>
                  <a:pt x="256589" y="317740"/>
                </a:lnTo>
                <a:lnTo>
                  <a:pt x="215859" y="334929"/>
                </a:lnTo>
                <a:lnTo>
                  <a:pt x="170535" y="341020"/>
                </a:lnTo>
                <a:lnTo>
                  <a:pt x="125196" y="334929"/>
                </a:lnTo>
                <a:lnTo>
                  <a:pt x="84457" y="317740"/>
                </a:lnTo>
                <a:lnTo>
                  <a:pt x="49944" y="291079"/>
                </a:lnTo>
                <a:lnTo>
                  <a:pt x="23280" y="256570"/>
                </a:lnTo>
                <a:lnTo>
                  <a:pt x="6090" y="215838"/>
                </a:lnTo>
                <a:lnTo>
                  <a:pt x="0" y="170510"/>
                </a:lnTo>
                <a:lnTo>
                  <a:pt x="6090" y="125181"/>
                </a:lnTo>
                <a:lnTo>
                  <a:pt x="23280" y="84450"/>
                </a:lnTo>
                <a:lnTo>
                  <a:pt x="49944" y="49941"/>
                </a:lnTo>
                <a:lnTo>
                  <a:pt x="84457" y="23279"/>
                </a:lnTo>
                <a:lnTo>
                  <a:pt x="125196" y="6090"/>
                </a:lnTo>
                <a:lnTo>
                  <a:pt x="170535" y="0"/>
                </a:lnTo>
                <a:lnTo>
                  <a:pt x="215859" y="6090"/>
                </a:lnTo>
                <a:lnTo>
                  <a:pt x="256589" y="23279"/>
                </a:lnTo>
                <a:lnTo>
                  <a:pt x="291099" y="49941"/>
                </a:lnTo>
                <a:lnTo>
                  <a:pt x="317763" y="84450"/>
                </a:lnTo>
                <a:lnTo>
                  <a:pt x="334954" y="125181"/>
                </a:lnTo>
                <a:lnTo>
                  <a:pt x="341045" y="170510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39528" y="2053145"/>
            <a:ext cx="252729" cy="280035"/>
          </a:xfrm>
          <a:custGeom>
            <a:avLst/>
            <a:gdLst/>
            <a:ahLst/>
            <a:cxnLst/>
            <a:rect l="l" t="t" r="r" b="b"/>
            <a:pathLst>
              <a:path w="252730" h="280035">
                <a:moveTo>
                  <a:pt x="21236" y="0"/>
                </a:moveTo>
                <a:lnTo>
                  <a:pt x="0" y="178250"/>
                </a:lnTo>
                <a:lnTo>
                  <a:pt x="16986" y="263713"/>
                </a:lnTo>
                <a:lnTo>
                  <a:pt x="93854" y="279833"/>
                </a:lnTo>
                <a:lnTo>
                  <a:pt x="252261" y="25005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35466" y="1758683"/>
            <a:ext cx="313055" cy="29845"/>
          </a:xfrm>
          <a:custGeom>
            <a:avLst/>
            <a:gdLst/>
            <a:ahLst/>
            <a:cxnLst/>
            <a:rect l="l" t="t" r="r" b="b"/>
            <a:pathLst>
              <a:path w="313055" h="29844">
                <a:moveTo>
                  <a:pt x="312661" y="0"/>
                </a:moveTo>
                <a:lnTo>
                  <a:pt x="300376" y="11587"/>
                </a:lnTo>
                <a:lnTo>
                  <a:pt x="266873" y="21045"/>
                </a:lnTo>
                <a:lnTo>
                  <a:pt x="217179" y="27419"/>
                </a:lnTo>
                <a:lnTo>
                  <a:pt x="156324" y="29756"/>
                </a:lnTo>
                <a:lnTo>
                  <a:pt x="95476" y="27419"/>
                </a:lnTo>
                <a:lnTo>
                  <a:pt x="45786" y="21045"/>
                </a:lnTo>
                <a:lnTo>
                  <a:pt x="12284" y="11587"/>
                </a:lnTo>
                <a:lnTo>
                  <a:pt x="0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35466" y="1648421"/>
            <a:ext cx="313055" cy="59690"/>
          </a:xfrm>
          <a:custGeom>
            <a:avLst/>
            <a:gdLst/>
            <a:ahLst/>
            <a:cxnLst/>
            <a:rect l="l" t="t" r="r" b="b"/>
            <a:pathLst>
              <a:path w="313055" h="59689">
                <a:moveTo>
                  <a:pt x="312661" y="29756"/>
                </a:moveTo>
                <a:lnTo>
                  <a:pt x="300376" y="41343"/>
                </a:lnTo>
                <a:lnTo>
                  <a:pt x="266873" y="50801"/>
                </a:lnTo>
                <a:lnTo>
                  <a:pt x="217179" y="57175"/>
                </a:lnTo>
                <a:lnTo>
                  <a:pt x="156324" y="59512"/>
                </a:lnTo>
                <a:lnTo>
                  <a:pt x="95476" y="57175"/>
                </a:lnTo>
                <a:lnTo>
                  <a:pt x="45786" y="50801"/>
                </a:lnTo>
                <a:lnTo>
                  <a:pt x="12284" y="41343"/>
                </a:lnTo>
                <a:lnTo>
                  <a:pt x="0" y="29756"/>
                </a:lnTo>
                <a:lnTo>
                  <a:pt x="12284" y="18168"/>
                </a:lnTo>
                <a:lnTo>
                  <a:pt x="45786" y="8710"/>
                </a:lnTo>
                <a:lnTo>
                  <a:pt x="95476" y="2336"/>
                </a:lnTo>
                <a:lnTo>
                  <a:pt x="156324" y="0"/>
                </a:lnTo>
                <a:lnTo>
                  <a:pt x="217179" y="2336"/>
                </a:lnTo>
                <a:lnTo>
                  <a:pt x="266873" y="8710"/>
                </a:lnTo>
                <a:lnTo>
                  <a:pt x="300376" y="18168"/>
                </a:lnTo>
                <a:lnTo>
                  <a:pt x="312661" y="29756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48127" y="1678177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35453" y="1678177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23591" y="1967788"/>
            <a:ext cx="90170" cy="281940"/>
          </a:xfrm>
          <a:custGeom>
            <a:avLst/>
            <a:gdLst/>
            <a:ahLst/>
            <a:cxnLst/>
            <a:rect l="l" t="t" r="r" b="b"/>
            <a:pathLst>
              <a:path w="90169" h="281939">
                <a:moveTo>
                  <a:pt x="90144" y="140754"/>
                </a:moveTo>
                <a:lnTo>
                  <a:pt x="86602" y="195542"/>
                </a:lnTo>
                <a:lnTo>
                  <a:pt x="76941" y="240282"/>
                </a:lnTo>
                <a:lnTo>
                  <a:pt x="62610" y="270447"/>
                </a:lnTo>
                <a:lnTo>
                  <a:pt x="45059" y="281508"/>
                </a:lnTo>
                <a:lnTo>
                  <a:pt x="27523" y="270447"/>
                </a:lnTo>
                <a:lnTo>
                  <a:pt x="13200" y="240282"/>
                </a:lnTo>
                <a:lnTo>
                  <a:pt x="3541" y="195542"/>
                </a:lnTo>
                <a:lnTo>
                  <a:pt x="0" y="140754"/>
                </a:lnTo>
                <a:lnTo>
                  <a:pt x="3541" y="85966"/>
                </a:lnTo>
                <a:lnTo>
                  <a:pt x="13200" y="41225"/>
                </a:lnTo>
                <a:lnTo>
                  <a:pt x="27523" y="11061"/>
                </a:lnTo>
                <a:lnTo>
                  <a:pt x="45059" y="0"/>
                </a:lnTo>
                <a:lnTo>
                  <a:pt x="62610" y="11061"/>
                </a:lnTo>
                <a:lnTo>
                  <a:pt x="76941" y="41225"/>
                </a:lnTo>
                <a:lnTo>
                  <a:pt x="86602" y="85966"/>
                </a:lnTo>
                <a:lnTo>
                  <a:pt x="90144" y="140754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46641" y="1967788"/>
            <a:ext cx="37465" cy="264160"/>
          </a:xfrm>
          <a:custGeom>
            <a:avLst/>
            <a:gdLst/>
            <a:ahLst/>
            <a:cxnLst/>
            <a:rect l="l" t="t" r="r" b="b"/>
            <a:pathLst>
              <a:path w="37464" h="264160">
                <a:moveTo>
                  <a:pt x="0" y="263550"/>
                </a:moveTo>
                <a:lnTo>
                  <a:pt x="33067" y="187207"/>
                </a:lnTo>
                <a:lnTo>
                  <a:pt x="37341" y="100518"/>
                </a:lnTo>
                <a:lnTo>
                  <a:pt x="28446" y="29458"/>
                </a:lnTo>
                <a:lnTo>
                  <a:pt x="2200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40634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40634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40634" y="1648409"/>
            <a:ext cx="998219" cy="905510"/>
          </a:xfrm>
          <a:custGeom>
            <a:avLst/>
            <a:gdLst/>
            <a:ahLst/>
            <a:cxnLst/>
            <a:rect l="l" t="t" r="r" b="b"/>
            <a:pathLst>
              <a:path w="998220" h="905510">
                <a:moveTo>
                  <a:pt x="998118" y="53543"/>
                </a:moveTo>
                <a:lnTo>
                  <a:pt x="260146" y="53543"/>
                </a:lnTo>
                <a:lnTo>
                  <a:pt x="0" y="167004"/>
                </a:lnTo>
                <a:lnTo>
                  <a:pt x="0" y="904976"/>
                </a:lnTo>
                <a:lnTo>
                  <a:pt x="737971" y="904976"/>
                </a:lnTo>
                <a:lnTo>
                  <a:pt x="998118" y="791514"/>
                </a:lnTo>
                <a:lnTo>
                  <a:pt x="998118" y="53543"/>
                </a:lnTo>
                <a:close/>
              </a:path>
              <a:path w="998220" h="905510">
                <a:moveTo>
                  <a:pt x="491172" y="0"/>
                </a:moveTo>
                <a:lnTo>
                  <a:pt x="376544" y="1172"/>
                </a:lnTo>
                <a:lnTo>
                  <a:pt x="321862" y="7140"/>
                </a:lnTo>
                <a:lnTo>
                  <a:pt x="312300" y="22924"/>
                </a:lnTo>
                <a:lnTo>
                  <a:pt x="333032" y="53543"/>
                </a:lnTo>
                <a:lnTo>
                  <a:pt x="657466" y="53543"/>
                </a:lnTo>
                <a:lnTo>
                  <a:pt x="658000" y="45094"/>
                </a:lnTo>
                <a:lnTo>
                  <a:pt x="645033" y="26552"/>
                </a:lnTo>
                <a:lnTo>
                  <a:pt x="596708" y="8119"/>
                </a:lnTo>
                <a:lnTo>
                  <a:pt x="491172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84702" y="1970658"/>
            <a:ext cx="75565" cy="278765"/>
          </a:xfrm>
          <a:custGeom>
            <a:avLst/>
            <a:gdLst/>
            <a:ahLst/>
            <a:cxnLst/>
            <a:rect l="l" t="t" r="r" b="b"/>
            <a:pathLst>
              <a:path w="75564" h="278764">
                <a:moveTo>
                  <a:pt x="22009" y="0"/>
                </a:moveTo>
                <a:lnTo>
                  <a:pt x="46211" y="148578"/>
                </a:lnTo>
                <a:lnTo>
                  <a:pt x="51985" y="225558"/>
                </a:lnTo>
                <a:lnTo>
                  <a:pt x="37269" y="255646"/>
                </a:lnTo>
                <a:lnTo>
                  <a:pt x="0" y="263550"/>
                </a:lnTo>
                <a:lnTo>
                  <a:pt x="14871" y="278561"/>
                </a:lnTo>
                <a:lnTo>
                  <a:pt x="33656" y="262818"/>
                </a:lnTo>
                <a:lnTo>
                  <a:pt x="52386" y="225736"/>
                </a:lnTo>
                <a:lnTo>
                  <a:pt x="67094" y="176733"/>
                </a:lnTo>
                <a:lnTo>
                  <a:pt x="75262" y="94197"/>
                </a:lnTo>
                <a:lnTo>
                  <a:pt x="73288" y="48275"/>
                </a:lnTo>
                <a:lnTo>
                  <a:pt x="56946" y="22399"/>
                </a:lnTo>
                <a:lnTo>
                  <a:pt x="22009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51282" y="1970658"/>
            <a:ext cx="71570" cy="25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37778" y="2053145"/>
            <a:ext cx="294640" cy="300355"/>
          </a:xfrm>
          <a:custGeom>
            <a:avLst/>
            <a:gdLst/>
            <a:ahLst/>
            <a:cxnLst/>
            <a:rect l="l" t="t" r="r" b="b"/>
            <a:pathLst>
              <a:path w="294639" h="300355">
                <a:moveTo>
                  <a:pt x="62776" y="258803"/>
                </a:moveTo>
                <a:lnTo>
                  <a:pt x="74836" y="270928"/>
                </a:lnTo>
                <a:lnTo>
                  <a:pt x="121327" y="293939"/>
                </a:lnTo>
                <a:lnTo>
                  <a:pt x="166994" y="299737"/>
                </a:lnTo>
                <a:lnTo>
                  <a:pt x="209468" y="293285"/>
                </a:lnTo>
                <a:lnTo>
                  <a:pt x="246378" y="279544"/>
                </a:lnTo>
                <a:lnTo>
                  <a:pt x="253421" y="275639"/>
                </a:lnTo>
                <a:lnTo>
                  <a:pt x="136406" y="275639"/>
                </a:lnTo>
                <a:lnTo>
                  <a:pt x="62776" y="258803"/>
                </a:lnTo>
                <a:close/>
              </a:path>
              <a:path w="294639" h="300355">
                <a:moveTo>
                  <a:pt x="294028" y="250050"/>
                </a:moveTo>
                <a:lnTo>
                  <a:pt x="136406" y="275639"/>
                </a:lnTo>
                <a:lnTo>
                  <a:pt x="253421" y="275639"/>
                </a:lnTo>
                <a:lnTo>
                  <a:pt x="275355" y="263478"/>
                </a:lnTo>
                <a:lnTo>
                  <a:pt x="294028" y="250050"/>
                </a:lnTo>
                <a:close/>
              </a:path>
              <a:path w="294639" h="300355">
                <a:moveTo>
                  <a:pt x="59203" y="255210"/>
                </a:moveTo>
                <a:lnTo>
                  <a:pt x="59800" y="258122"/>
                </a:lnTo>
                <a:lnTo>
                  <a:pt x="62776" y="258803"/>
                </a:lnTo>
                <a:lnTo>
                  <a:pt x="59203" y="255210"/>
                </a:lnTo>
                <a:close/>
              </a:path>
              <a:path w="294639" h="300355">
                <a:moveTo>
                  <a:pt x="63002" y="0"/>
                </a:moveTo>
                <a:lnTo>
                  <a:pt x="46140" y="17886"/>
                </a:lnTo>
                <a:lnTo>
                  <a:pt x="15277" y="66508"/>
                </a:lnTo>
                <a:lnTo>
                  <a:pt x="0" y="138311"/>
                </a:lnTo>
                <a:lnTo>
                  <a:pt x="29893" y="225742"/>
                </a:lnTo>
                <a:lnTo>
                  <a:pt x="59203" y="255210"/>
                </a:lnTo>
                <a:lnTo>
                  <a:pt x="42552" y="174056"/>
                </a:lnTo>
                <a:lnTo>
                  <a:pt x="63002" y="0"/>
                </a:lnTo>
                <a:close/>
              </a:path>
            </a:pathLst>
          </a:custGeom>
          <a:solidFill>
            <a:srgbClr val="77A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98100" y="1701965"/>
            <a:ext cx="340995" cy="738505"/>
          </a:xfrm>
          <a:custGeom>
            <a:avLst/>
            <a:gdLst/>
            <a:ahLst/>
            <a:cxnLst/>
            <a:rect l="l" t="t" r="r" b="b"/>
            <a:pathLst>
              <a:path w="340995" h="738505">
                <a:moveTo>
                  <a:pt x="0" y="0"/>
                </a:moveTo>
                <a:lnTo>
                  <a:pt x="340652" y="0"/>
                </a:lnTo>
                <a:lnTo>
                  <a:pt x="340652" y="737971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00781" y="1701965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5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40634" y="1815414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4" h="738505">
                <a:moveTo>
                  <a:pt x="737971" y="737971"/>
                </a:moveTo>
                <a:lnTo>
                  <a:pt x="0" y="737971"/>
                </a:lnTo>
                <a:lnTo>
                  <a:pt x="0" y="0"/>
                </a:lnTo>
                <a:lnTo>
                  <a:pt x="737971" y="0"/>
                </a:lnTo>
                <a:lnTo>
                  <a:pt x="737971" y="737971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40634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78606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78606" y="2439923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90621" y="1968507"/>
            <a:ext cx="289560" cy="366395"/>
          </a:xfrm>
          <a:custGeom>
            <a:avLst/>
            <a:gdLst/>
            <a:ahLst/>
            <a:cxnLst/>
            <a:rect l="l" t="t" r="r" b="b"/>
            <a:pathLst>
              <a:path w="289560" h="366394">
                <a:moveTo>
                  <a:pt x="209976" y="0"/>
                </a:moveTo>
                <a:lnTo>
                  <a:pt x="138197" y="11978"/>
                </a:lnTo>
                <a:lnTo>
                  <a:pt x="10159" y="84637"/>
                </a:lnTo>
                <a:lnTo>
                  <a:pt x="0" y="261678"/>
                </a:lnTo>
                <a:lnTo>
                  <a:pt x="19847" y="347538"/>
                </a:lnTo>
                <a:lnTo>
                  <a:pt x="90614" y="366378"/>
                </a:lnTo>
                <a:lnTo>
                  <a:pt x="233209" y="342358"/>
                </a:lnTo>
                <a:lnTo>
                  <a:pt x="242483" y="328821"/>
                </a:lnTo>
                <a:lnTo>
                  <a:pt x="262632" y="294576"/>
                </a:lnTo>
                <a:lnTo>
                  <a:pt x="282147" y="249170"/>
                </a:lnTo>
                <a:lnTo>
                  <a:pt x="289521" y="202150"/>
                </a:lnTo>
                <a:lnTo>
                  <a:pt x="251687" y="59718"/>
                </a:lnTo>
                <a:lnTo>
                  <a:pt x="209976" y="0"/>
                </a:lnTo>
                <a:close/>
              </a:path>
            </a:pathLst>
          </a:custGeom>
          <a:solidFill>
            <a:srgbClr val="5E8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39097" y="2013889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29" h="341630">
                <a:moveTo>
                  <a:pt x="341045" y="170510"/>
                </a:moveTo>
                <a:lnTo>
                  <a:pt x="334954" y="215838"/>
                </a:lnTo>
                <a:lnTo>
                  <a:pt x="317763" y="256570"/>
                </a:lnTo>
                <a:lnTo>
                  <a:pt x="291099" y="291079"/>
                </a:lnTo>
                <a:lnTo>
                  <a:pt x="256589" y="317740"/>
                </a:lnTo>
                <a:lnTo>
                  <a:pt x="215859" y="334929"/>
                </a:lnTo>
                <a:lnTo>
                  <a:pt x="170535" y="341020"/>
                </a:lnTo>
                <a:lnTo>
                  <a:pt x="125196" y="334929"/>
                </a:lnTo>
                <a:lnTo>
                  <a:pt x="84457" y="317740"/>
                </a:lnTo>
                <a:lnTo>
                  <a:pt x="49944" y="291079"/>
                </a:lnTo>
                <a:lnTo>
                  <a:pt x="23280" y="256570"/>
                </a:lnTo>
                <a:lnTo>
                  <a:pt x="6090" y="215838"/>
                </a:lnTo>
                <a:lnTo>
                  <a:pt x="0" y="170510"/>
                </a:lnTo>
                <a:lnTo>
                  <a:pt x="6090" y="125181"/>
                </a:lnTo>
                <a:lnTo>
                  <a:pt x="23280" y="84450"/>
                </a:lnTo>
                <a:lnTo>
                  <a:pt x="49944" y="49941"/>
                </a:lnTo>
                <a:lnTo>
                  <a:pt x="84457" y="23279"/>
                </a:lnTo>
                <a:lnTo>
                  <a:pt x="125196" y="6090"/>
                </a:lnTo>
                <a:lnTo>
                  <a:pt x="170535" y="0"/>
                </a:lnTo>
                <a:lnTo>
                  <a:pt x="215859" y="6090"/>
                </a:lnTo>
                <a:lnTo>
                  <a:pt x="256589" y="23279"/>
                </a:lnTo>
                <a:lnTo>
                  <a:pt x="291099" y="49941"/>
                </a:lnTo>
                <a:lnTo>
                  <a:pt x="317763" y="84450"/>
                </a:lnTo>
                <a:lnTo>
                  <a:pt x="334954" y="125181"/>
                </a:lnTo>
                <a:lnTo>
                  <a:pt x="341045" y="170510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979545" y="2053145"/>
            <a:ext cx="252729" cy="280035"/>
          </a:xfrm>
          <a:custGeom>
            <a:avLst/>
            <a:gdLst/>
            <a:ahLst/>
            <a:cxnLst/>
            <a:rect l="l" t="t" r="r" b="b"/>
            <a:pathLst>
              <a:path w="252730" h="280035">
                <a:moveTo>
                  <a:pt x="21236" y="0"/>
                </a:moveTo>
                <a:lnTo>
                  <a:pt x="0" y="178250"/>
                </a:lnTo>
                <a:lnTo>
                  <a:pt x="16986" y="263713"/>
                </a:lnTo>
                <a:lnTo>
                  <a:pt x="93854" y="279833"/>
                </a:lnTo>
                <a:lnTo>
                  <a:pt x="252261" y="25005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75482" y="1758683"/>
            <a:ext cx="313055" cy="29845"/>
          </a:xfrm>
          <a:custGeom>
            <a:avLst/>
            <a:gdLst/>
            <a:ahLst/>
            <a:cxnLst/>
            <a:rect l="l" t="t" r="r" b="b"/>
            <a:pathLst>
              <a:path w="313054" h="29844">
                <a:moveTo>
                  <a:pt x="312661" y="0"/>
                </a:moveTo>
                <a:lnTo>
                  <a:pt x="300376" y="11587"/>
                </a:lnTo>
                <a:lnTo>
                  <a:pt x="266873" y="21045"/>
                </a:lnTo>
                <a:lnTo>
                  <a:pt x="217179" y="27419"/>
                </a:lnTo>
                <a:lnTo>
                  <a:pt x="156324" y="29756"/>
                </a:lnTo>
                <a:lnTo>
                  <a:pt x="95476" y="27419"/>
                </a:lnTo>
                <a:lnTo>
                  <a:pt x="45786" y="21045"/>
                </a:lnTo>
                <a:lnTo>
                  <a:pt x="12284" y="11587"/>
                </a:lnTo>
                <a:lnTo>
                  <a:pt x="0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75482" y="1648421"/>
            <a:ext cx="313055" cy="59690"/>
          </a:xfrm>
          <a:custGeom>
            <a:avLst/>
            <a:gdLst/>
            <a:ahLst/>
            <a:cxnLst/>
            <a:rect l="l" t="t" r="r" b="b"/>
            <a:pathLst>
              <a:path w="313054" h="59689">
                <a:moveTo>
                  <a:pt x="312661" y="29756"/>
                </a:moveTo>
                <a:lnTo>
                  <a:pt x="300376" y="41343"/>
                </a:lnTo>
                <a:lnTo>
                  <a:pt x="266873" y="50801"/>
                </a:lnTo>
                <a:lnTo>
                  <a:pt x="217179" y="57175"/>
                </a:lnTo>
                <a:lnTo>
                  <a:pt x="156324" y="59512"/>
                </a:lnTo>
                <a:lnTo>
                  <a:pt x="95476" y="57175"/>
                </a:lnTo>
                <a:lnTo>
                  <a:pt x="45786" y="50801"/>
                </a:lnTo>
                <a:lnTo>
                  <a:pt x="12284" y="41343"/>
                </a:lnTo>
                <a:lnTo>
                  <a:pt x="0" y="29756"/>
                </a:lnTo>
                <a:lnTo>
                  <a:pt x="12284" y="18168"/>
                </a:lnTo>
                <a:lnTo>
                  <a:pt x="45786" y="8710"/>
                </a:lnTo>
                <a:lnTo>
                  <a:pt x="95476" y="2336"/>
                </a:lnTo>
                <a:lnTo>
                  <a:pt x="156324" y="0"/>
                </a:lnTo>
                <a:lnTo>
                  <a:pt x="217179" y="2336"/>
                </a:lnTo>
                <a:lnTo>
                  <a:pt x="266873" y="8710"/>
                </a:lnTo>
                <a:lnTo>
                  <a:pt x="300376" y="18168"/>
                </a:lnTo>
                <a:lnTo>
                  <a:pt x="312661" y="29756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88143" y="1678177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75470" y="1678177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505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563607" y="1967788"/>
            <a:ext cx="90170" cy="281940"/>
          </a:xfrm>
          <a:custGeom>
            <a:avLst/>
            <a:gdLst/>
            <a:ahLst/>
            <a:cxnLst/>
            <a:rect l="l" t="t" r="r" b="b"/>
            <a:pathLst>
              <a:path w="90170" h="281939">
                <a:moveTo>
                  <a:pt x="90144" y="140754"/>
                </a:moveTo>
                <a:lnTo>
                  <a:pt x="86602" y="195542"/>
                </a:lnTo>
                <a:lnTo>
                  <a:pt x="76941" y="240282"/>
                </a:lnTo>
                <a:lnTo>
                  <a:pt x="62610" y="270447"/>
                </a:lnTo>
                <a:lnTo>
                  <a:pt x="45059" y="281508"/>
                </a:lnTo>
                <a:lnTo>
                  <a:pt x="27523" y="270447"/>
                </a:lnTo>
                <a:lnTo>
                  <a:pt x="13200" y="240282"/>
                </a:lnTo>
                <a:lnTo>
                  <a:pt x="3541" y="195542"/>
                </a:lnTo>
                <a:lnTo>
                  <a:pt x="0" y="140754"/>
                </a:lnTo>
                <a:lnTo>
                  <a:pt x="3541" y="85966"/>
                </a:lnTo>
                <a:lnTo>
                  <a:pt x="13200" y="41225"/>
                </a:lnTo>
                <a:lnTo>
                  <a:pt x="27523" y="11061"/>
                </a:lnTo>
                <a:lnTo>
                  <a:pt x="45059" y="0"/>
                </a:lnTo>
                <a:lnTo>
                  <a:pt x="62610" y="11061"/>
                </a:lnTo>
                <a:lnTo>
                  <a:pt x="76941" y="41225"/>
                </a:lnTo>
                <a:lnTo>
                  <a:pt x="86602" y="85966"/>
                </a:lnTo>
                <a:lnTo>
                  <a:pt x="90144" y="140754"/>
                </a:lnTo>
                <a:close/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586657" y="1967788"/>
            <a:ext cx="37465" cy="264160"/>
          </a:xfrm>
          <a:custGeom>
            <a:avLst/>
            <a:gdLst/>
            <a:ahLst/>
            <a:cxnLst/>
            <a:rect l="l" t="t" r="r" b="b"/>
            <a:pathLst>
              <a:path w="37464" h="264160">
                <a:moveTo>
                  <a:pt x="0" y="263550"/>
                </a:moveTo>
                <a:lnTo>
                  <a:pt x="33067" y="187207"/>
                </a:lnTo>
                <a:lnTo>
                  <a:pt x="37341" y="100518"/>
                </a:lnTo>
                <a:lnTo>
                  <a:pt x="28446" y="29458"/>
                </a:lnTo>
                <a:lnTo>
                  <a:pt x="22009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80650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80650" y="1701939"/>
            <a:ext cx="260350" cy="113664"/>
          </a:xfrm>
          <a:custGeom>
            <a:avLst/>
            <a:gdLst/>
            <a:ahLst/>
            <a:cxnLst/>
            <a:rect l="l" t="t" r="r" b="b"/>
            <a:pathLst>
              <a:path w="260350" h="113664">
                <a:moveTo>
                  <a:pt x="0" y="113461"/>
                </a:moveTo>
                <a:lnTo>
                  <a:pt x="260146" y="0"/>
                </a:lnTo>
              </a:path>
            </a:pathLst>
          </a:custGeom>
          <a:ln w="18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64038" y="726960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35" dirty="0">
                <a:latin typeface="Arial"/>
                <a:cs typeface="Arial"/>
              </a:rPr>
              <a:t>Te</a:t>
            </a:r>
            <a:r>
              <a:rPr sz="3600" b="1" spc="-9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Ōwehenga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488414"/>
            <a:ext cx="7226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 konei, kua </a:t>
            </a:r>
            <a:r>
              <a:rPr sz="2400" spc="-5" dirty="0">
                <a:latin typeface="Arial"/>
                <a:cs typeface="Arial"/>
              </a:rPr>
              <a:t>honoa atu </a:t>
            </a:r>
            <a:r>
              <a:rPr sz="2400" dirty="0">
                <a:latin typeface="Arial"/>
                <a:cs typeface="Arial"/>
              </a:rPr>
              <a:t>tētahi </a:t>
            </a:r>
            <a:r>
              <a:rPr sz="2400" spc="-5" dirty="0">
                <a:latin typeface="Arial"/>
                <a:cs typeface="Arial"/>
              </a:rPr>
              <a:t>anō huinga poraka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ōrite.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746" y="2098541"/>
            <a:ext cx="5243263" cy="781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60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488414"/>
            <a:ext cx="7226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 konei, kua </a:t>
            </a:r>
            <a:r>
              <a:rPr sz="2400" spc="-5" dirty="0">
                <a:latin typeface="Arial"/>
                <a:cs typeface="Arial"/>
              </a:rPr>
              <a:t>honoa atu </a:t>
            </a:r>
            <a:r>
              <a:rPr sz="2400" dirty="0">
                <a:latin typeface="Arial"/>
                <a:cs typeface="Arial"/>
              </a:rPr>
              <a:t>tētahi </a:t>
            </a:r>
            <a:r>
              <a:rPr sz="2400" spc="-5" dirty="0">
                <a:latin typeface="Arial"/>
                <a:cs typeface="Arial"/>
              </a:rPr>
              <a:t>anō huinga poraka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ōrite.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151098"/>
            <a:ext cx="8936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ki tōu </a:t>
            </a:r>
            <a:r>
              <a:rPr sz="2400" spc="-5" dirty="0">
                <a:latin typeface="Arial"/>
                <a:cs typeface="Arial"/>
              </a:rPr>
              <a:t>whakaaro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ngā poraka </a:t>
            </a:r>
            <a:r>
              <a:rPr sz="2400" dirty="0">
                <a:latin typeface="Arial"/>
                <a:cs typeface="Arial"/>
              </a:rPr>
              <a:t>kākāriki ki </a:t>
            </a:r>
            <a:r>
              <a:rPr sz="2400" spc="-5" dirty="0">
                <a:latin typeface="Arial"/>
                <a:cs typeface="Arial"/>
              </a:rPr>
              <a:t>ngā  poraka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kahurangi?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746" y="2098541"/>
            <a:ext cx="5243263" cy="781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328838"/>
            <a:ext cx="5676265" cy="116713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800" spc="-20" dirty="0">
                <a:latin typeface="Arial"/>
                <a:cs typeface="Arial"/>
              </a:rPr>
              <a:t>Kia </a:t>
            </a:r>
            <a:r>
              <a:rPr sz="2800" spc="-25" dirty="0">
                <a:latin typeface="Arial"/>
                <a:cs typeface="Arial"/>
              </a:rPr>
              <a:t>mōhio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ki:</a:t>
            </a:r>
            <a:endParaRPr sz="28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1130"/>
              </a:spcBef>
              <a:buChar char="•"/>
              <a:tabLst>
                <a:tab pos="372110" algn="l"/>
                <a:tab pos="372745" algn="l"/>
              </a:tabLst>
            </a:pPr>
            <a:r>
              <a:rPr sz="2800" spc="-20" dirty="0">
                <a:latin typeface="Arial"/>
                <a:cs typeface="Arial"/>
              </a:rPr>
              <a:t>ngā </a:t>
            </a:r>
            <a:r>
              <a:rPr sz="2800" spc="-25" dirty="0">
                <a:solidFill>
                  <a:srgbClr val="808285"/>
                </a:solidFill>
                <a:latin typeface="Arial"/>
                <a:cs typeface="Arial"/>
              </a:rPr>
              <a:t>huatau matua </a:t>
            </a:r>
            <a:r>
              <a:rPr sz="2800" dirty="0">
                <a:latin typeface="Arial"/>
                <a:cs typeface="Arial"/>
              </a:rPr>
              <a:t>o 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290" dirty="0"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808285"/>
                </a:solidFill>
                <a:latin typeface="Arial"/>
                <a:cs typeface="Arial"/>
              </a:rPr>
              <a:t>ōwehenga</a:t>
            </a:r>
            <a:r>
              <a:rPr sz="2800" spc="-30" dirty="0"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2589" y="726960"/>
            <a:ext cx="7146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</a:t>
            </a:r>
            <a:r>
              <a:rPr dirty="0"/>
              <a:t>Whāinga </a:t>
            </a:r>
            <a:r>
              <a:rPr spc="-5" dirty="0"/>
              <a:t>mō tēnei</a:t>
            </a:r>
            <a:r>
              <a:rPr spc="-225" dirty="0"/>
              <a:t> </a:t>
            </a:r>
            <a:r>
              <a:rPr spc="-5" dirty="0"/>
              <a:t>Akoranga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60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488414"/>
            <a:ext cx="7226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 konei, kua </a:t>
            </a:r>
            <a:r>
              <a:rPr sz="2400" spc="-5" dirty="0">
                <a:latin typeface="Arial"/>
                <a:cs typeface="Arial"/>
              </a:rPr>
              <a:t>honoa atu </a:t>
            </a:r>
            <a:r>
              <a:rPr sz="2400" dirty="0">
                <a:latin typeface="Arial"/>
                <a:cs typeface="Arial"/>
              </a:rPr>
              <a:t>tētahi </a:t>
            </a:r>
            <a:r>
              <a:rPr sz="2400" spc="-5" dirty="0">
                <a:latin typeface="Arial"/>
                <a:cs typeface="Arial"/>
              </a:rPr>
              <a:t>anō huinga poraka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ōrite.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151098"/>
            <a:ext cx="8936355" cy="153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ki tōu </a:t>
            </a:r>
            <a:r>
              <a:rPr sz="2400" spc="-5" dirty="0">
                <a:latin typeface="Arial"/>
                <a:cs typeface="Arial"/>
              </a:rPr>
              <a:t>whakaaro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ngā poraka </a:t>
            </a:r>
            <a:r>
              <a:rPr sz="2400" dirty="0">
                <a:latin typeface="Arial"/>
                <a:cs typeface="Arial"/>
              </a:rPr>
              <a:t>kākāriki ki </a:t>
            </a:r>
            <a:r>
              <a:rPr sz="2400" spc="-5" dirty="0">
                <a:latin typeface="Arial"/>
                <a:cs typeface="Arial"/>
              </a:rPr>
              <a:t>ngā  poraka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kahurangi?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5"/>
              </a:spcBef>
              <a:buChar char="•"/>
              <a:tabLst>
                <a:tab pos="372110" algn="l"/>
                <a:tab pos="372745" algn="l"/>
              </a:tabLst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6:2 </a:t>
            </a:r>
            <a:r>
              <a:rPr sz="2400" dirty="0">
                <a:latin typeface="Arial"/>
                <a:cs typeface="Arial"/>
              </a:rPr>
              <a:t>tētahi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e tika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746" y="2098541"/>
            <a:ext cx="5243263" cy="781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60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488414"/>
            <a:ext cx="7226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 konei, kua </a:t>
            </a:r>
            <a:r>
              <a:rPr sz="2400" spc="-5" dirty="0">
                <a:latin typeface="Arial"/>
                <a:cs typeface="Arial"/>
              </a:rPr>
              <a:t>honoa atu </a:t>
            </a:r>
            <a:r>
              <a:rPr sz="2400" dirty="0">
                <a:latin typeface="Arial"/>
                <a:cs typeface="Arial"/>
              </a:rPr>
              <a:t>tētahi </a:t>
            </a:r>
            <a:r>
              <a:rPr sz="2400" spc="-5" dirty="0">
                <a:latin typeface="Arial"/>
                <a:cs typeface="Arial"/>
              </a:rPr>
              <a:t>anō huinga poraka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ōrite.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151098"/>
            <a:ext cx="9501505" cy="237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023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ki tōu </a:t>
            </a:r>
            <a:r>
              <a:rPr sz="2400" spc="-5" dirty="0">
                <a:latin typeface="Arial"/>
                <a:cs typeface="Arial"/>
              </a:rPr>
              <a:t>whakaaro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ngā poraka </a:t>
            </a:r>
            <a:r>
              <a:rPr sz="2400" dirty="0">
                <a:latin typeface="Arial"/>
                <a:cs typeface="Arial"/>
              </a:rPr>
              <a:t>kākāriki ki </a:t>
            </a:r>
            <a:r>
              <a:rPr sz="2400" spc="-5" dirty="0">
                <a:latin typeface="Arial"/>
                <a:cs typeface="Arial"/>
              </a:rPr>
              <a:t>ngā  poraka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kahurangi?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5"/>
              </a:spcBef>
              <a:buChar char="•"/>
              <a:tabLst>
                <a:tab pos="372110" algn="l"/>
                <a:tab pos="372745" algn="l"/>
              </a:tabLst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6:2 </a:t>
            </a:r>
            <a:r>
              <a:rPr sz="2400" dirty="0">
                <a:latin typeface="Arial"/>
                <a:cs typeface="Arial"/>
              </a:rPr>
              <a:t>tētahi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e tika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ana.</a:t>
            </a:r>
            <a:endParaRPr sz="2400">
              <a:latin typeface="Arial"/>
              <a:cs typeface="Arial"/>
            </a:endParaRPr>
          </a:p>
          <a:p>
            <a:pPr marL="372110" marR="5080" indent="-359410">
              <a:lnSpc>
                <a:spcPct val="100000"/>
              </a:lnSpc>
              <a:spcBef>
                <a:spcPts val="850"/>
              </a:spcBef>
              <a:buChar char="•"/>
              <a:tabLst>
                <a:tab pos="372110" algn="l"/>
                <a:tab pos="372745" algn="l"/>
              </a:tabLst>
            </a:pPr>
            <a:r>
              <a:rPr sz="2400" dirty="0">
                <a:latin typeface="Arial"/>
                <a:cs typeface="Arial"/>
              </a:rPr>
              <a:t>Kei te tika tonu te </a:t>
            </a:r>
            <a:r>
              <a:rPr sz="2400" spc="-5" dirty="0">
                <a:latin typeface="Arial"/>
                <a:cs typeface="Arial"/>
              </a:rPr>
              <a:t>ōwehenga 3:1, nā </a:t>
            </a:r>
            <a:r>
              <a:rPr sz="2400" dirty="0">
                <a:latin typeface="Arial"/>
                <a:cs typeface="Arial"/>
              </a:rPr>
              <a:t>te mea e 3 </a:t>
            </a:r>
            <a:r>
              <a:rPr sz="2400" spc="-5" dirty="0">
                <a:latin typeface="Arial"/>
                <a:cs typeface="Arial"/>
              </a:rPr>
              <a:t>ngā poraka </a:t>
            </a:r>
            <a:r>
              <a:rPr sz="2400" dirty="0">
                <a:latin typeface="Arial"/>
                <a:cs typeface="Arial"/>
              </a:rPr>
              <a:t>kākāriki  mō </a:t>
            </a:r>
            <a:r>
              <a:rPr sz="2400" spc="-5" dirty="0">
                <a:latin typeface="Arial"/>
                <a:cs typeface="Arial"/>
              </a:rPr>
              <a:t>ia poraka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kahurangi.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746" y="2098541"/>
            <a:ext cx="5243263" cy="781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47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488401"/>
            <a:ext cx="7226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 konei, kua </a:t>
            </a:r>
            <a:r>
              <a:rPr sz="2400" spc="-5" dirty="0">
                <a:latin typeface="Arial"/>
                <a:cs typeface="Arial"/>
              </a:rPr>
              <a:t>honoa atu </a:t>
            </a:r>
            <a:r>
              <a:rPr sz="2400" dirty="0">
                <a:latin typeface="Arial"/>
                <a:cs typeface="Arial"/>
              </a:rPr>
              <a:t>tētahi </a:t>
            </a:r>
            <a:r>
              <a:rPr sz="2400" spc="-5" dirty="0">
                <a:latin typeface="Arial"/>
                <a:cs typeface="Arial"/>
              </a:rPr>
              <a:t>anō huinga poraka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ōrite.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151085"/>
            <a:ext cx="9501505" cy="3837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023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ki tōu </a:t>
            </a:r>
            <a:r>
              <a:rPr sz="2400" spc="-5" dirty="0">
                <a:latin typeface="Arial"/>
                <a:cs typeface="Arial"/>
              </a:rPr>
              <a:t>whakaaro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ngā poraka </a:t>
            </a:r>
            <a:r>
              <a:rPr sz="2400" dirty="0">
                <a:latin typeface="Arial"/>
                <a:cs typeface="Arial"/>
              </a:rPr>
              <a:t>kākāriki ki </a:t>
            </a:r>
            <a:r>
              <a:rPr sz="2400" spc="-5" dirty="0">
                <a:latin typeface="Arial"/>
                <a:cs typeface="Arial"/>
              </a:rPr>
              <a:t>ngā  poraka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kahurangi?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5"/>
              </a:spcBef>
              <a:buChar char="•"/>
              <a:tabLst>
                <a:tab pos="372110" algn="l"/>
                <a:tab pos="372745" algn="l"/>
              </a:tabLst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6:2 </a:t>
            </a:r>
            <a:r>
              <a:rPr sz="2400" dirty="0">
                <a:latin typeface="Arial"/>
                <a:cs typeface="Arial"/>
              </a:rPr>
              <a:t>tētahi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e tika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ana.</a:t>
            </a:r>
            <a:endParaRPr sz="2400">
              <a:latin typeface="Arial"/>
              <a:cs typeface="Arial"/>
            </a:endParaRPr>
          </a:p>
          <a:p>
            <a:pPr marL="372110" marR="5080" indent="-359410">
              <a:lnSpc>
                <a:spcPct val="100000"/>
              </a:lnSpc>
              <a:spcBef>
                <a:spcPts val="850"/>
              </a:spcBef>
              <a:buChar char="•"/>
              <a:tabLst>
                <a:tab pos="372110" algn="l"/>
                <a:tab pos="372745" algn="l"/>
              </a:tabLst>
            </a:pPr>
            <a:r>
              <a:rPr sz="2400" dirty="0">
                <a:latin typeface="Arial"/>
                <a:cs typeface="Arial"/>
              </a:rPr>
              <a:t>Kei te tika tonu te </a:t>
            </a:r>
            <a:r>
              <a:rPr sz="2400" spc="-5" dirty="0">
                <a:latin typeface="Arial"/>
                <a:cs typeface="Arial"/>
              </a:rPr>
              <a:t>ōwehenga 3:1, nā </a:t>
            </a:r>
            <a:r>
              <a:rPr sz="2400" dirty="0">
                <a:latin typeface="Arial"/>
                <a:cs typeface="Arial"/>
              </a:rPr>
              <a:t>te mea e 3 </a:t>
            </a:r>
            <a:r>
              <a:rPr sz="2400" spc="-5" dirty="0">
                <a:latin typeface="Arial"/>
                <a:cs typeface="Arial"/>
              </a:rPr>
              <a:t>ngā poraka </a:t>
            </a:r>
            <a:r>
              <a:rPr sz="2400" dirty="0">
                <a:latin typeface="Arial"/>
                <a:cs typeface="Arial"/>
              </a:rPr>
              <a:t>kākāriki  mō </a:t>
            </a:r>
            <a:r>
              <a:rPr sz="2400" spc="-5" dirty="0">
                <a:latin typeface="Arial"/>
                <a:cs typeface="Arial"/>
              </a:rPr>
              <a:t>ia poraka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kahurangi.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12700" marR="108585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latin typeface="Arial"/>
                <a:cs typeface="Arial"/>
              </a:rPr>
              <a:t>Titiro </a:t>
            </a:r>
            <a:r>
              <a:rPr sz="2400" dirty="0">
                <a:latin typeface="Arial"/>
                <a:cs typeface="Arial"/>
              </a:rPr>
              <a:t>ki </a:t>
            </a:r>
            <a:r>
              <a:rPr sz="2400" spc="-5" dirty="0">
                <a:latin typeface="Arial"/>
                <a:cs typeface="Arial"/>
              </a:rPr>
              <a:t>ēnei ōwehenga ōrite. </a:t>
            </a:r>
            <a:r>
              <a:rPr sz="2400" dirty="0">
                <a:latin typeface="Arial"/>
                <a:cs typeface="Arial"/>
              </a:rPr>
              <a:t>Kua </a:t>
            </a:r>
            <a:r>
              <a:rPr sz="2400" spc="-5" dirty="0">
                <a:latin typeface="Arial"/>
                <a:cs typeface="Arial"/>
              </a:rPr>
              <a:t>whakareatia </a:t>
            </a:r>
            <a:r>
              <a:rPr sz="2400" dirty="0">
                <a:latin typeface="Arial"/>
                <a:cs typeface="Arial"/>
              </a:rPr>
              <a:t>ki te 2 </a:t>
            </a:r>
            <a:r>
              <a:rPr sz="2400" spc="-5" dirty="0">
                <a:latin typeface="Arial"/>
                <a:cs typeface="Arial"/>
              </a:rPr>
              <a:t>ia wāhanga </a:t>
            </a:r>
            <a:r>
              <a:rPr sz="2400" dirty="0">
                <a:latin typeface="Arial"/>
                <a:cs typeface="Arial"/>
              </a:rPr>
              <a:t>o te  </a:t>
            </a:r>
            <a:r>
              <a:rPr sz="2400" spc="-5" dirty="0">
                <a:latin typeface="Arial"/>
                <a:cs typeface="Arial"/>
              </a:rPr>
              <a:t>ōwehenga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tuatahi: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1:3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5" dirty="0">
                <a:latin typeface="Arial"/>
                <a:cs typeface="Arial"/>
              </a:rPr>
              <a:t> 2:6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746" y="2098528"/>
            <a:ext cx="5243263" cy="781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47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61"/>
            <a:ext cx="5073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Anei </a:t>
            </a:r>
            <a:r>
              <a:rPr sz="2400" spc="-5" dirty="0">
                <a:latin typeface="Arial"/>
                <a:cs typeface="Arial"/>
              </a:rPr>
              <a:t>anō ētahi ōwehenga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ōrite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234" y="2249042"/>
            <a:ext cx="1532394" cy="437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5690" y="2699118"/>
            <a:ext cx="303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 </a:t>
            </a:r>
            <a:r>
              <a:rPr sz="1200" spc="-65" dirty="0">
                <a:latin typeface="Arial"/>
                <a:cs typeface="Arial"/>
              </a:rPr>
              <a:t>: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87041" y="2249017"/>
            <a:ext cx="2932925" cy="437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40747" y="2691257"/>
            <a:ext cx="303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 </a:t>
            </a:r>
            <a:r>
              <a:rPr sz="1200" spc="-65" dirty="0">
                <a:latin typeface="Arial"/>
                <a:cs typeface="Arial"/>
              </a:rPr>
              <a:t>: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75451" y="2249042"/>
            <a:ext cx="4333316" cy="437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28445" y="2697035"/>
            <a:ext cx="303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3 </a:t>
            </a:r>
            <a:r>
              <a:rPr sz="1200" spc="-65" dirty="0">
                <a:latin typeface="Arial"/>
                <a:cs typeface="Arial"/>
              </a:rPr>
              <a:t>: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3234" y="3113036"/>
            <a:ext cx="5732729" cy="4371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74987" y="3562134"/>
            <a:ext cx="387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4 </a:t>
            </a:r>
            <a:r>
              <a:rPr sz="1200" spc="-65" dirty="0">
                <a:latin typeface="Arial"/>
                <a:cs typeface="Arial"/>
              </a:rPr>
              <a:t>: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47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61"/>
            <a:ext cx="5073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Anei </a:t>
            </a:r>
            <a:r>
              <a:rPr sz="2400" spc="-5" dirty="0">
                <a:latin typeface="Arial"/>
                <a:cs typeface="Arial"/>
              </a:rPr>
              <a:t>anō ētahi ōwehenga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ōrite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4046982"/>
            <a:ext cx="7532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Anei </a:t>
            </a:r>
            <a:r>
              <a:rPr sz="2400" spc="-5" dirty="0">
                <a:latin typeface="Arial"/>
                <a:cs typeface="Arial"/>
              </a:rPr>
              <a:t>ngā ōwehenga ōrite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whakaaturia ana </a:t>
            </a:r>
            <a:r>
              <a:rPr sz="2400" dirty="0">
                <a:latin typeface="Arial"/>
                <a:cs typeface="Arial"/>
              </a:rPr>
              <a:t>ki te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8285"/>
                </a:solidFill>
                <a:latin typeface="Arial"/>
                <a:cs typeface="Arial"/>
              </a:rPr>
              <a:t>tūtohi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27684" y="4643348"/>
          <a:ext cx="4220845" cy="2048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0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0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220"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200" spc="-114" dirty="0">
                          <a:latin typeface="Trebuchet MS"/>
                          <a:cs typeface="Trebuchet MS"/>
                        </a:rPr>
                        <a:t>poraka</a:t>
                      </a:r>
                      <a:r>
                        <a:rPr sz="22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200" spc="-140" dirty="0">
                          <a:latin typeface="Trebuchet MS"/>
                          <a:cs typeface="Trebuchet MS"/>
                        </a:rPr>
                        <a:t>kahurangi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7874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77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200" spc="-114" dirty="0">
                          <a:latin typeface="Trebuchet MS"/>
                          <a:cs typeface="Trebuchet MS"/>
                        </a:rPr>
                        <a:t>poraka</a:t>
                      </a:r>
                      <a:r>
                        <a:rPr sz="22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200" spc="-155" dirty="0">
                          <a:latin typeface="Trebuchet MS"/>
                          <a:cs typeface="Trebuchet MS"/>
                        </a:rPr>
                        <a:t>kākāriki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7874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Trebuchet MS"/>
                          <a:cs typeface="Trebuchet MS"/>
                        </a:rPr>
                        <a:t>1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317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dirty="0">
                          <a:latin typeface="Trebuchet MS"/>
                          <a:cs typeface="Trebuchet MS"/>
                        </a:rPr>
                        <a:t>3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R="12065" algn="ctr">
                        <a:lnSpc>
                          <a:spcPts val="2490"/>
                        </a:lnSpc>
                      </a:pPr>
                      <a:r>
                        <a:rPr sz="2200" dirty="0">
                          <a:latin typeface="Trebuchet MS"/>
                          <a:cs typeface="Trebuchet MS"/>
                        </a:rPr>
                        <a:t>2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31775" algn="ctr">
                        <a:lnSpc>
                          <a:spcPts val="2490"/>
                        </a:lnSpc>
                      </a:pPr>
                      <a:r>
                        <a:rPr sz="2200" dirty="0">
                          <a:latin typeface="Trebuchet MS"/>
                          <a:cs typeface="Trebuchet MS"/>
                        </a:rPr>
                        <a:t>6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R="12065" algn="ctr">
                        <a:lnSpc>
                          <a:spcPts val="2490"/>
                        </a:lnSpc>
                      </a:pPr>
                      <a:r>
                        <a:rPr sz="2200" dirty="0">
                          <a:latin typeface="Trebuchet MS"/>
                          <a:cs typeface="Trebuchet MS"/>
                        </a:rPr>
                        <a:t>3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31775" algn="ctr">
                        <a:lnSpc>
                          <a:spcPts val="2490"/>
                        </a:lnSpc>
                      </a:pPr>
                      <a:r>
                        <a:rPr sz="2200" dirty="0">
                          <a:latin typeface="Trebuchet MS"/>
                          <a:cs typeface="Trebuchet MS"/>
                        </a:rPr>
                        <a:t>9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R="12065" algn="ctr">
                        <a:lnSpc>
                          <a:spcPts val="2490"/>
                        </a:lnSpc>
                      </a:pPr>
                      <a:r>
                        <a:rPr sz="2200" dirty="0">
                          <a:latin typeface="Trebuchet MS"/>
                          <a:cs typeface="Trebuchet MS"/>
                        </a:rPr>
                        <a:t>4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31140" algn="ctr">
                        <a:lnSpc>
                          <a:spcPts val="2490"/>
                        </a:lnSpc>
                      </a:pPr>
                      <a:r>
                        <a:rPr sz="2200" spc="70" dirty="0">
                          <a:latin typeface="Trebuchet MS"/>
                          <a:cs typeface="Trebuchet MS"/>
                        </a:rPr>
                        <a:t>12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83234" y="2249042"/>
            <a:ext cx="1532394" cy="437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5690" y="2699118"/>
            <a:ext cx="303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 </a:t>
            </a:r>
            <a:r>
              <a:rPr sz="1200" spc="-65" dirty="0">
                <a:latin typeface="Arial"/>
                <a:cs typeface="Arial"/>
              </a:rPr>
              <a:t>: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87041" y="2249017"/>
            <a:ext cx="2932925" cy="437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40747" y="2691257"/>
            <a:ext cx="303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 </a:t>
            </a:r>
            <a:r>
              <a:rPr sz="1200" spc="-65" dirty="0">
                <a:latin typeface="Arial"/>
                <a:cs typeface="Arial"/>
              </a:rPr>
              <a:t>: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75451" y="2249042"/>
            <a:ext cx="4333316" cy="437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28445" y="2697035"/>
            <a:ext cx="303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3 </a:t>
            </a:r>
            <a:r>
              <a:rPr sz="1200" spc="-65" dirty="0">
                <a:latin typeface="Arial"/>
                <a:cs typeface="Arial"/>
              </a:rPr>
              <a:t>: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3234" y="3113036"/>
            <a:ext cx="5732729" cy="4371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74987" y="3562134"/>
            <a:ext cx="387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4 </a:t>
            </a:r>
            <a:r>
              <a:rPr sz="1200" spc="-65" dirty="0">
                <a:latin typeface="Arial"/>
                <a:cs typeface="Arial"/>
              </a:rPr>
              <a:t>: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47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61"/>
            <a:ext cx="7530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Anei </a:t>
            </a:r>
            <a:r>
              <a:rPr sz="2400" spc="-5" dirty="0">
                <a:latin typeface="Arial"/>
                <a:cs typeface="Arial"/>
              </a:rPr>
              <a:t>ngā ōwehenga ōrite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whakaaturia ana </a:t>
            </a:r>
            <a:r>
              <a:rPr sz="2400" dirty="0">
                <a:latin typeface="Arial"/>
                <a:cs typeface="Arial"/>
              </a:rPr>
              <a:t>ki te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tūtohi.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16406" y="2009190"/>
          <a:ext cx="3545840" cy="17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115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50" spc="-100" dirty="0">
                          <a:latin typeface="Trebuchet MS"/>
                          <a:cs typeface="Trebuchet MS"/>
                        </a:rPr>
                        <a:t>poraka</a:t>
                      </a:r>
                      <a:r>
                        <a:rPr sz="185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50" spc="-120" dirty="0">
                          <a:latin typeface="Trebuchet MS"/>
                          <a:cs typeface="Trebuchet MS"/>
                        </a:rPr>
                        <a:t>kahurangi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50" spc="-100" dirty="0">
                          <a:latin typeface="Trebuchet MS"/>
                          <a:cs typeface="Trebuchet MS"/>
                        </a:rPr>
                        <a:t>poraka</a:t>
                      </a:r>
                      <a:r>
                        <a:rPr sz="185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50" spc="-130" dirty="0">
                          <a:latin typeface="Trebuchet MS"/>
                          <a:cs typeface="Trebuchet MS"/>
                        </a:rPr>
                        <a:t>kākāriki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R="8255" algn="ctr">
                        <a:lnSpc>
                          <a:spcPts val="2205"/>
                        </a:lnSpc>
                        <a:spcBef>
                          <a:spcPts val="280"/>
                        </a:spcBef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1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ts val="2205"/>
                        </a:lnSpc>
                        <a:spcBef>
                          <a:spcPts val="280"/>
                        </a:spcBef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3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R="825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2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6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R="825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3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9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R="8255" algn="ctr">
                        <a:lnSpc>
                          <a:spcPts val="2090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4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310" algn="ctr">
                        <a:lnSpc>
                          <a:spcPts val="2090"/>
                        </a:lnSpc>
                      </a:pPr>
                      <a:r>
                        <a:rPr sz="1850" spc="60" dirty="0">
                          <a:latin typeface="Trebuchet MS"/>
                          <a:cs typeface="Trebuchet MS"/>
                        </a:rPr>
                        <a:t>12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47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61"/>
            <a:ext cx="7530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Anei </a:t>
            </a:r>
            <a:r>
              <a:rPr sz="2400" spc="-5" dirty="0">
                <a:latin typeface="Arial"/>
                <a:cs typeface="Arial"/>
              </a:rPr>
              <a:t>ngā ōwehenga ōrite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whakaaturia ana </a:t>
            </a:r>
            <a:r>
              <a:rPr sz="2400" dirty="0">
                <a:latin typeface="Arial"/>
                <a:cs typeface="Arial"/>
              </a:rPr>
              <a:t>ki te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tūtohi.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3897325"/>
            <a:ext cx="676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Māu e tuhi </a:t>
            </a:r>
            <a:r>
              <a:rPr sz="2400" spc="-5" dirty="0">
                <a:latin typeface="Arial"/>
                <a:cs typeface="Arial"/>
              </a:rPr>
              <a:t>ētahi atu ōwehenga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ōrite ana </a:t>
            </a:r>
            <a:r>
              <a:rPr sz="2400" dirty="0">
                <a:latin typeface="Arial"/>
                <a:cs typeface="Arial"/>
              </a:rPr>
              <a:t>ki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ēnei.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16406" y="2009190"/>
          <a:ext cx="3545840" cy="17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115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50" spc="-100" dirty="0">
                          <a:latin typeface="Trebuchet MS"/>
                          <a:cs typeface="Trebuchet MS"/>
                        </a:rPr>
                        <a:t>poraka</a:t>
                      </a:r>
                      <a:r>
                        <a:rPr sz="185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50" spc="-120" dirty="0">
                          <a:latin typeface="Trebuchet MS"/>
                          <a:cs typeface="Trebuchet MS"/>
                        </a:rPr>
                        <a:t>kahurangi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50" spc="-100" dirty="0">
                          <a:latin typeface="Trebuchet MS"/>
                          <a:cs typeface="Trebuchet MS"/>
                        </a:rPr>
                        <a:t>poraka</a:t>
                      </a:r>
                      <a:r>
                        <a:rPr sz="185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50" spc="-130" dirty="0">
                          <a:latin typeface="Trebuchet MS"/>
                          <a:cs typeface="Trebuchet MS"/>
                        </a:rPr>
                        <a:t>kākāriki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R="8255" algn="ctr">
                        <a:lnSpc>
                          <a:spcPts val="2205"/>
                        </a:lnSpc>
                        <a:spcBef>
                          <a:spcPts val="280"/>
                        </a:spcBef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1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ts val="2205"/>
                        </a:lnSpc>
                        <a:spcBef>
                          <a:spcPts val="280"/>
                        </a:spcBef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3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R="825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2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6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R="825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3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9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R="8255" algn="ctr">
                        <a:lnSpc>
                          <a:spcPts val="2090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4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310" algn="ctr">
                        <a:lnSpc>
                          <a:spcPts val="2090"/>
                        </a:lnSpc>
                      </a:pPr>
                      <a:r>
                        <a:rPr sz="1850" spc="60" dirty="0">
                          <a:latin typeface="Trebuchet MS"/>
                          <a:cs typeface="Trebuchet MS"/>
                        </a:rPr>
                        <a:t>12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47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61"/>
            <a:ext cx="7530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Anei </a:t>
            </a:r>
            <a:r>
              <a:rPr sz="2400" spc="-5" dirty="0">
                <a:latin typeface="Arial"/>
                <a:cs typeface="Arial"/>
              </a:rPr>
              <a:t>ngā ōwehenga ōrite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whakaaturia ana </a:t>
            </a:r>
            <a:r>
              <a:rPr sz="2400" dirty="0">
                <a:latin typeface="Arial"/>
                <a:cs typeface="Arial"/>
              </a:rPr>
              <a:t>ki te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tūtohi.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3897325"/>
            <a:ext cx="7663815" cy="119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Māu e tuhi </a:t>
            </a:r>
            <a:r>
              <a:rPr sz="2400" spc="-5" dirty="0">
                <a:latin typeface="Arial"/>
                <a:cs typeface="Arial"/>
              </a:rPr>
              <a:t>ētahi atu ōwehenga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ōrite ana </a:t>
            </a:r>
            <a:r>
              <a:rPr sz="2400" dirty="0">
                <a:latin typeface="Arial"/>
                <a:cs typeface="Arial"/>
              </a:rPr>
              <a:t>ki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ēnei.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tō mahi </a:t>
            </a:r>
            <a:r>
              <a:rPr sz="2400" spc="-5" dirty="0">
                <a:latin typeface="Arial"/>
                <a:cs typeface="Arial"/>
              </a:rPr>
              <a:t>hei whiriwhiri 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ētahi atu ōwehenga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ōrite?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16406" y="2009190"/>
          <a:ext cx="3545840" cy="17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115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50" spc="-100" dirty="0">
                          <a:latin typeface="Trebuchet MS"/>
                          <a:cs typeface="Trebuchet MS"/>
                        </a:rPr>
                        <a:t>poraka</a:t>
                      </a:r>
                      <a:r>
                        <a:rPr sz="185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50" spc="-120" dirty="0">
                          <a:latin typeface="Trebuchet MS"/>
                          <a:cs typeface="Trebuchet MS"/>
                        </a:rPr>
                        <a:t>kahurangi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50" spc="-100" dirty="0">
                          <a:latin typeface="Trebuchet MS"/>
                          <a:cs typeface="Trebuchet MS"/>
                        </a:rPr>
                        <a:t>poraka</a:t>
                      </a:r>
                      <a:r>
                        <a:rPr sz="185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50" spc="-130" dirty="0">
                          <a:latin typeface="Trebuchet MS"/>
                          <a:cs typeface="Trebuchet MS"/>
                        </a:rPr>
                        <a:t>kākāriki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R="8255" algn="ctr">
                        <a:lnSpc>
                          <a:spcPts val="2205"/>
                        </a:lnSpc>
                        <a:spcBef>
                          <a:spcPts val="280"/>
                        </a:spcBef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1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ts val="2205"/>
                        </a:lnSpc>
                        <a:spcBef>
                          <a:spcPts val="280"/>
                        </a:spcBef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3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R="825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2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6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R="825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3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9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R="8255" algn="ctr">
                        <a:lnSpc>
                          <a:spcPts val="2090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4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310" algn="ctr">
                        <a:lnSpc>
                          <a:spcPts val="2090"/>
                        </a:lnSpc>
                      </a:pPr>
                      <a:r>
                        <a:rPr sz="1850" spc="60" dirty="0">
                          <a:latin typeface="Trebuchet MS"/>
                          <a:cs typeface="Trebuchet MS"/>
                        </a:rPr>
                        <a:t>12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47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61"/>
            <a:ext cx="7530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Anei </a:t>
            </a:r>
            <a:r>
              <a:rPr sz="2400" spc="-5" dirty="0">
                <a:latin typeface="Arial"/>
                <a:cs typeface="Arial"/>
              </a:rPr>
              <a:t>ngā ōwehenga ōrite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whakaaturia ana </a:t>
            </a:r>
            <a:r>
              <a:rPr sz="2400" dirty="0">
                <a:latin typeface="Arial"/>
                <a:cs typeface="Arial"/>
              </a:rPr>
              <a:t>ki te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tūtohi.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3897325"/>
            <a:ext cx="7663815" cy="152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Māu e tuhi </a:t>
            </a:r>
            <a:r>
              <a:rPr sz="2400" spc="-5" dirty="0">
                <a:latin typeface="Arial"/>
                <a:cs typeface="Arial"/>
              </a:rPr>
              <a:t>ētahi atu ōwehenga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ōrite ana </a:t>
            </a:r>
            <a:r>
              <a:rPr sz="2400" dirty="0">
                <a:latin typeface="Arial"/>
                <a:cs typeface="Arial"/>
              </a:rPr>
              <a:t>ki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ēnei.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tō mahi </a:t>
            </a:r>
            <a:r>
              <a:rPr sz="2400" spc="-5" dirty="0">
                <a:latin typeface="Arial"/>
                <a:cs typeface="Arial"/>
              </a:rPr>
              <a:t>hei whiriwhiri 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ētahi atu ōwehenga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ōrite?</a:t>
            </a:r>
            <a:endParaRPr sz="2400">
              <a:latin typeface="Arial"/>
              <a:cs typeface="Arial"/>
            </a:endParaRPr>
          </a:p>
          <a:p>
            <a:pPr marR="107950" algn="ctr">
              <a:lnSpc>
                <a:spcPct val="100000"/>
              </a:lnSpc>
              <a:spcBef>
                <a:spcPts val="200"/>
              </a:spcBef>
            </a:pPr>
            <a:r>
              <a:rPr sz="2000" dirty="0">
                <a:latin typeface="Arial"/>
                <a:cs typeface="Arial"/>
              </a:rPr>
              <a:t>Ka </a:t>
            </a:r>
            <a:r>
              <a:rPr sz="2000" spc="-5" dirty="0">
                <a:latin typeface="Arial"/>
                <a:cs typeface="Arial"/>
              </a:rPr>
              <a:t>whakareatia ia </a:t>
            </a:r>
            <a:r>
              <a:rPr sz="2000" dirty="0">
                <a:latin typeface="Arial"/>
                <a:cs typeface="Arial"/>
              </a:rPr>
              <a:t>tau o te </a:t>
            </a:r>
            <a:r>
              <a:rPr sz="2000" spc="-5" dirty="0">
                <a:latin typeface="Arial"/>
                <a:cs typeface="Arial"/>
              </a:rPr>
              <a:t>ōwehenga 1:3 </a:t>
            </a:r>
            <a:r>
              <a:rPr sz="2000" dirty="0">
                <a:latin typeface="Arial"/>
                <a:cs typeface="Arial"/>
              </a:rPr>
              <a:t>ki tētahi tau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ōrite: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16406" y="2009190"/>
          <a:ext cx="3545840" cy="17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115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50" spc="-100" dirty="0">
                          <a:latin typeface="Trebuchet MS"/>
                          <a:cs typeface="Trebuchet MS"/>
                        </a:rPr>
                        <a:t>poraka</a:t>
                      </a:r>
                      <a:r>
                        <a:rPr sz="185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50" spc="-120" dirty="0">
                          <a:latin typeface="Trebuchet MS"/>
                          <a:cs typeface="Trebuchet MS"/>
                        </a:rPr>
                        <a:t>kahurangi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50" spc="-100" dirty="0">
                          <a:latin typeface="Trebuchet MS"/>
                          <a:cs typeface="Trebuchet MS"/>
                        </a:rPr>
                        <a:t>poraka</a:t>
                      </a:r>
                      <a:r>
                        <a:rPr sz="185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50" spc="-130" dirty="0">
                          <a:latin typeface="Trebuchet MS"/>
                          <a:cs typeface="Trebuchet MS"/>
                        </a:rPr>
                        <a:t>kākāriki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R="8255" algn="ctr">
                        <a:lnSpc>
                          <a:spcPts val="2205"/>
                        </a:lnSpc>
                        <a:spcBef>
                          <a:spcPts val="280"/>
                        </a:spcBef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1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ts val="2205"/>
                        </a:lnSpc>
                        <a:spcBef>
                          <a:spcPts val="280"/>
                        </a:spcBef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3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R="825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2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6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R="825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3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9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R="8255" algn="ctr">
                        <a:lnSpc>
                          <a:spcPts val="2090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4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310" algn="ctr">
                        <a:lnSpc>
                          <a:spcPts val="2090"/>
                        </a:lnSpc>
                      </a:pPr>
                      <a:r>
                        <a:rPr sz="1850" spc="60" dirty="0">
                          <a:latin typeface="Trebuchet MS"/>
                          <a:cs typeface="Trebuchet MS"/>
                        </a:rPr>
                        <a:t>12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488161" y="5480008"/>
            <a:ext cx="912494" cy="1033144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sz="2350" spc="10" dirty="0">
                <a:latin typeface="Arial"/>
                <a:cs typeface="Arial"/>
              </a:rPr>
              <a:t>1 </a:t>
            </a:r>
            <a:r>
              <a:rPr sz="2350" spc="-114" dirty="0">
                <a:latin typeface="Arial"/>
                <a:cs typeface="Arial"/>
              </a:rPr>
              <a:t>:</a:t>
            </a:r>
            <a:r>
              <a:rPr sz="2350" spc="-204" dirty="0">
                <a:latin typeface="Arial"/>
                <a:cs typeface="Arial"/>
              </a:rPr>
              <a:t> </a:t>
            </a:r>
            <a:r>
              <a:rPr sz="2350" spc="10" dirty="0">
                <a:latin typeface="Arial"/>
                <a:cs typeface="Arial"/>
              </a:rPr>
              <a:t>3</a:t>
            </a:r>
            <a:endParaRPr sz="2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45"/>
              </a:spcBef>
            </a:pPr>
            <a:r>
              <a:rPr sz="2350" spc="10" dirty="0">
                <a:latin typeface="Arial"/>
                <a:cs typeface="Arial"/>
              </a:rPr>
              <a:t>10 </a:t>
            </a:r>
            <a:r>
              <a:rPr sz="2350" spc="-114" dirty="0">
                <a:latin typeface="Arial"/>
                <a:cs typeface="Arial"/>
              </a:rPr>
              <a:t>:</a:t>
            </a:r>
            <a:r>
              <a:rPr sz="2350" spc="-245" dirty="0">
                <a:latin typeface="Arial"/>
                <a:cs typeface="Arial"/>
              </a:rPr>
              <a:t> </a:t>
            </a:r>
            <a:r>
              <a:rPr sz="2350" spc="10" dirty="0">
                <a:latin typeface="Arial"/>
                <a:cs typeface="Arial"/>
              </a:rPr>
              <a:t>30</a:t>
            </a:r>
            <a:endParaRPr sz="2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4526" y="5805703"/>
            <a:ext cx="246379" cy="381635"/>
          </a:xfrm>
          <a:custGeom>
            <a:avLst/>
            <a:gdLst/>
            <a:ahLst/>
            <a:cxnLst/>
            <a:rect l="l" t="t" r="r" b="b"/>
            <a:pathLst>
              <a:path w="246380" h="381635">
                <a:moveTo>
                  <a:pt x="0" y="0"/>
                </a:moveTo>
                <a:lnTo>
                  <a:pt x="164794" y="94170"/>
                </a:lnTo>
                <a:lnTo>
                  <a:pt x="240552" y="165292"/>
                </a:lnTo>
                <a:lnTo>
                  <a:pt x="246018" y="249122"/>
                </a:lnTo>
                <a:lnTo>
                  <a:pt x="199936" y="381419"/>
                </a:lnTo>
              </a:path>
            </a:pathLst>
          </a:custGeom>
          <a:ln w="2523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7790" y="6139891"/>
            <a:ext cx="102679" cy="166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8281" y="5822327"/>
            <a:ext cx="246379" cy="381635"/>
          </a:xfrm>
          <a:custGeom>
            <a:avLst/>
            <a:gdLst/>
            <a:ahLst/>
            <a:cxnLst/>
            <a:rect l="l" t="t" r="r" b="b"/>
            <a:pathLst>
              <a:path w="246380" h="381635">
                <a:moveTo>
                  <a:pt x="246018" y="0"/>
                </a:moveTo>
                <a:lnTo>
                  <a:pt x="81224" y="94170"/>
                </a:lnTo>
                <a:lnTo>
                  <a:pt x="5465" y="165292"/>
                </a:lnTo>
                <a:lnTo>
                  <a:pt x="0" y="249122"/>
                </a:lnTo>
                <a:lnTo>
                  <a:pt x="46082" y="381419"/>
                </a:lnTo>
              </a:path>
            </a:pathLst>
          </a:custGeom>
          <a:ln w="2523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78165" y="6156617"/>
            <a:ext cx="102654" cy="166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54770" y="5828940"/>
            <a:ext cx="403225" cy="298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dirty="0">
                <a:solidFill>
                  <a:srgbClr val="939598"/>
                </a:solidFill>
                <a:latin typeface="Arial"/>
                <a:cs typeface="Arial"/>
              </a:rPr>
              <a:t>×10</a:t>
            </a:r>
            <a:endParaRPr sz="1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1635" y="5828940"/>
            <a:ext cx="403225" cy="298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dirty="0">
                <a:solidFill>
                  <a:srgbClr val="939598"/>
                </a:solidFill>
                <a:latin typeface="Arial"/>
                <a:cs typeface="Arial"/>
              </a:rPr>
              <a:t>×10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47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61"/>
            <a:ext cx="7530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Anei </a:t>
            </a:r>
            <a:r>
              <a:rPr sz="2400" spc="-5" dirty="0">
                <a:latin typeface="Arial"/>
                <a:cs typeface="Arial"/>
              </a:rPr>
              <a:t>ngā ōwehenga ōrite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whakaaturia ana </a:t>
            </a:r>
            <a:r>
              <a:rPr sz="2400" dirty="0">
                <a:latin typeface="Arial"/>
                <a:cs typeface="Arial"/>
              </a:rPr>
              <a:t>ki te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tūtohi.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3897325"/>
            <a:ext cx="7663815" cy="152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Māu e tuhi </a:t>
            </a:r>
            <a:r>
              <a:rPr sz="2400" spc="-5" dirty="0">
                <a:latin typeface="Arial"/>
                <a:cs typeface="Arial"/>
              </a:rPr>
              <a:t>ētahi atu ōwehenga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ōrite ana </a:t>
            </a:r>
            <a:r>
              <a:rPr sz="2400" dirty="0">
                <a:latin typeface="Arial"/>
                <a:cs typeface="Arial"/>
              </a:rPr>
              <a:t>ki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ēnei.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tō mahi </a:t>
            </a:r>
            <a:r>
              <a:rPr sz="2400" spc="-5" dirty="0">
                <a:latin typeface="Arial"/>
                <a:cs typeface="Arial"/>
              </a:rPr>
              <a:t>hei whiriwhiri 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ētahi atu ōwehenga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ōrite?</a:t>
            </a:r>
            <a:endParaRPr sz="2400">
              <a:latin typeface="Arial"/>
              <a:cs typeface="Arial"/>
            </a:endParaRPr>
          </a:p>
          <a:p>
            <a:pPr marR="107950" algn="ctr">
              <a:lnSpc>
                <a:spcPct val="100000"/>
              </a:lnSpc>
              <a:spcBef>
                <a:spcPts val="200"/>
              </a:spcBef>
            </a:pPr>
            <a:r>
              <a:rPr sz="2000" dirty="0">
                <a:latin typeface="Arial"/>
                <a:cs typeface="Arial"/>
              </a:rPr>
              <a:t>Ka </a:t>
            </a:r>
            <a:r>
              <a:rPr sz="2000" spc="-5" dirty="0">
                <a:latin typeface="Arial"/>
                <a:cs typeface="Arial"/>
              </a:rPr>
              <a:t>whakareatia ia </a:t>
            </a:r>
            <a:r>
              <a:rPr sz="2000" dirty="0">
                <a:latin typeface="Arial"/>
                <a:cs typeface="Arial"/>
              </a:rPr>
              <a:t>tau o te </a:t>
            </a:r>
            <a:r>
              <a:rPr sz="2000" spc="-5" dirty="0">
                <a:latin typeface="Arial"/>
                <a:cs typeface="Arial"/>
              </a:rPr>
              <a:t>ōwehenga 1:3 </a:t>
            </a:r>
            <a:r>
              <a:rPr sz="2000" dirty="0">
                <a:latin typeface="Arial"/>
                <a:cs typeface="Arial"/>
              </a:rPr>
              <a:t>ki tētahi tau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ōrite: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16406" y="2009190"/>
          <a:ext cx="3545840" cy="17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115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50" spc="-100" dirty="0">
                          <a:latin typeface="Trebuchet MS"/>
                          <a:cs typeface="Trebuchet MS"/>
                        </a:rPr>
                        <a:t>poraka</a:t>
                      </a:r>
                      <a:r>
                        <a:rPr sz="185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50" spc="-120" dirty="0">
                          <a:latin typeface="Trebuchet MS"/>
                          <a:cs typeface="Trebuchet MS"/>
                        </a:rPr>
                        <a:t>kahurangi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50" spc="-100" dirty="0">
                          <a:latin typeface="Trebuchet MS"/>
                          <a:cs typeface="Trebuchet MS"/>
                        </a:rPr>
                        <a:t>poraka</a:t>
                      </a:r>
                      <a:r>
                        <a:rPr sz="185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50" spc="-130" dirty="0">
                          <a:latin typeface="Trebuchet MS"/>
                          <a:cs typeface="Trebuchet MS"/>
                        </a:rPr>
                        <a:t>kākāriki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R="8255" algn="ctr">
                        <a:lnSpc>
                          <a:spcPts val="2205"/>
                        </a:lnSpc>
                        <a:spcBef>
                          <a:spcPts val="280"/>
                        </a:spcBef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1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ts val="2205"/>
                        </a:lnSpc>
                        <a:spcBef>
                          <a:spcPts val="280"/>
                        </a:spcBef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3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R="825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2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6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R="825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3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9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R="8255" algn="ctr">
                        <a:lnSpc>
                          <a:spcPts val="2090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4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310" algn="ctr">
                        <a:lnSpc>
                          <a:spcPts val="2090"/>
                        </a:lnSpc>
                      </a:pPr>
                      <a:r>
                        <a:rPr sz="1850" spc="60" dirty="0">
                          <a:latin typeface="Trebuchet MS"/>
                          <a:cs typeface="Trebuchet MS"/>
                        </a:rPr>
                        <a:t>12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488174" y="5480021"/>
            <a:ext cx="912494" cy="1033144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sz="2350" spc="10" dirty="0">
                <a:latin typeface="Arial"/>
                <a:cs typeface="Arial"/>
              </a:rPr>
              <a:t>1 </a:t>
            </a:r>
            <a:r>
              <a:rPr sz="2350" spc="-114" dirty="0">
                <a:latin typeface="Arial"/>
                <a:cs typeface="Arial"/>
              </a:rPr>
              <a:t>:</a:t>
            </a:r>
            <a:r>
              <a:rPr sz="2350" spc="-204" dirty="0">
                <a:latin typeface="Arial"/>
                <a:cs typeface="Arial"/>
              </a:rPr>
              <a:t> </a:t>
            </a:r>
            <a:r>
              <a:rPr sz="2350" spc="10" dirty="0">
                <a:latin typeface="Arial"/>
                <a:cs typeface="Arial"/>
              </a:rPr>
              <a:t>3</a:t>
            </a:r>
            <a:endParaRPr sz="2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45"/>
              </a:spcBef>
            </a:pPr>
            <a:r>
              <a:rPr sz="2350" spc="10" dirty="0">
                <a:latin typeface="Arial"/>
                <a:cs typeface="Arial"/>
              </a:rPr>
              <a:t>15 </a:t>
            </a:r>
            <a:r>
              <a:rPr sz="2350" spc="-114" dirty="0">
                <a:latin typeface="Arial"/>
                <a:cs typeface="Arial"/>
              </a:rPr>
              <a:t>:</a:t>
            </a:r>
            <a:r>
              <a:rPr sz="2350" spc="-245" dirty="0">
                <a:latin typeface="Arial"/>
                <a:cs typeface="Arial"/>
              </a:rPr>
              <a:t> </a:t>
            </a:r>
            <a:r>
              <a:rPr sz="2350" spc="10" dirty="0">
                <a:latin typeface="Arial"/>
                <a:cs typeface="Arial"/>
              </a:rPr>
              <a:t>45</a:t>
            </a:r>
            <a:endParaRPr sz="2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4526" y="5805703"/>
            <a:ext cx="246379" cy="381635"/>
          </a:xfrm>
          <a:custGeom>
            <a:avLst/>
            <a:gdLst/>
            <a:ahLst/>
            <a:cxnLst/>
            <a:rect l="l" t="t" r="r" b="b"/>
            <a:pathLst>
              <a:path w="246380" h="381635">
                <a:moveTo>
                  <a:pt x="0" y="0"/>
                </a:moveTo>
                <a:lnTo>
                  <a:pt x="164794" y="94170"/>
                </a:lnTo>
                <a:lnTo>
                  <a:pt x="240552" y="165292"/>
                </a:lnTo>
                <a:lnTo>
                  <a:pt x="246018" y="249122"/>
                </a:lnTo>
                <a:lnTo>
                  <a:pt x="199936" y="381419"/>
                </a:lnTo>
              </a:path>
            </a:pathLst>
          </a:custGeom>
          <a:ln w="2523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7790" y="6139891"/>
            <a:ext cx="102679" cy="166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8281" y="5822327"/>
            <a:ext cx="246379" cy="381635"/>
          </a:xfrm>
          <a:custGeom>
            <a:avLst/>
            <a:gdLst/>
            <a:ahLst/>
            <a:cxnLst/>
            <a:rect l="l" t="t" r="r" b="b"/>
            <a:pathLst>
              <a:path w="246380" h="381635">
                <a:moveTo>
                  <a:pt x="246018" y="0"/>
                </a:moveTo>
                <a:lnTo>
                  <a:pt x="81224" y="94170"/>
                </a:lnTo>
                <a:lnTo>
                  <a:pt x="5465" y="165292"/>
                </a:lnTo>
                <a:lnTo>
                  <a:pt x="0" y="249122"/>
                </a:lnTo>
                <a:lnTo>
                  <a:pt x="46082" y="381419"/>
                </a:lnTo>
              </a:path>
            </a:pathLst>
          </a:custGeom>
          <a:ln w="2523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78165" y="6156617"/>
            <a:ext cx="102654" cy="166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54770" y="5828940"/>
            <a:ext cx="403225" cy="298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dirty="0">
                <a:solidFill>
                  <a:srgbClr val="939598"/>
                </a:solidFill>
                <a:latin typeface="Arial"/>
                <a:cs typeface="Arial"/>
              </a:rPr>
              <a:t>×15</a:t>
            </a:r>
            <a:endParaRPr sz="1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1635" y="5828940"/>
            <a:ext cx="403225" cy="298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dirty="0">
                <a:solidFill>
                  <a:srgbClr val="939598"/>
                </a:solidFill>
                <a:latin typeface="Arial"/>
                <a:cs typeface="Arial"/>
              </a:rPr>
              <a:t>×15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328838"/>
            <a:ext cx="6501765" cy="173799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800" spc="-20" dirty="0">
                <a:latin typeface="Arial"/>
                <a:cs typeface="Arial"/>
              </a:rPr>
              <a:t>Kia </a:t>
            </a:r>
            <a:r>
              <a:rPr sz="2800" spc="-25" dirty="0">
                <a:latin typeface="Arial"/>
                <a:cs typeface="Arial"/>
              </a:rPr>
              <a:t>mōhio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ki:</a:t>
            </a:r>
            <a:endParaRPr sz="28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1130"/>
              </a:spcBef>
              <a:buChar char="•"/>
              <a:tabLst>
                <a:tab pos="372110" algn="l"/>
                <a:tab pos="372745" algn="l"/>
              </a:tabLst>
            </a:pPr>
            <a:r>
              <a:rPr sz="2800" spc="-20" dirty="0">
                <a:latin typeface="Arial"/>
                <a:cs typeface="Arial"/>
              </a:rPr>
              <a:t>ngā </a:t>
            </a:r>
            <a:r>
              <a:rPr sz="2800" spc="-25" dirty="0">
                <a:solidFill>
                  <a:srgbClr val="808285"/>
                </a:solidFill>
                <a:latin typeface="Arial"/>
                <a:cs typeface="Arial"/>
              </a:rPr>
              <a:t>huatau matua </a:t>
            </a:r>
            <a:r>
              <a:rPr sz="2800" dirty="0">
                <a:latin typeface="Arial"/>
                <a:cs typeface="Arial"/>
              </a:rPr>
              <a:t>o 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250" dirty="0"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808285"/>
                </a:solidFill>
                <a:latin typeface="Arial"/>
                <a:cs typeface="Arial"/>
              </a:rPr>
              <a:t>ōwehenga</a:t>
            </a:r>
            <a:r>
              <a:rPr sz="2800" spc="-30" dirty="0"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1135"/>
              </a:spcBef>
              <a:buChar char="•"/>
              <a:tabLst>
                <a:tab pos="372110" algn="l"/>
                <a:tab pos="372745" algn="l"/>
              </a:tabLst>
            </a:pPr>
            <a:r>
              <a:rPr sz="2800" spc="-15" dirty="0">
                <a:latin typeface="Arial"/>
                <a:cs typeface="Arial"/>
              </a:rPr>
              <a:t>te </a:t>
            </a:r>
            <a:r>
              <a:rPr sz="2800" spc="-30" dirty="0">
                <a:latin typeface="Arial"/>
                <a:cs typeface="Arial"/>
              </a:rPr>
              <a:t>hononga </a:t>
            </a:r>
            <a:r>
              <a:rPr sz="2800" dirty="0">
                <a:latin typeface="Arial"/>
                <a:cs typeface="Arial"/>
              </a:rPr>
              <a:t>o </a:t>
            </a:r>
            <a:r>
              <a:rPr sz="2800" spc="-15" dirty="0">
                <a:latin typeface="Arial"/>
                <a:cs typeface="Arial"/>
              </a:rPr>
              <a:t>te </a:t>
            </a:r>
            <a:r>
              <a:rPr sz="2800" spc="-30" dirty="0">
                <a:latin typeface="Arial"/>
                <a:cs typeface="Arial"/>
              </a:rPr>
              <a:t>ōwehenga </a:t>
            </a:r>
            <a:r>
              <a:rPr sz="2800" spc="-15" dirty="0">
                <a:latin typeface="Arial"/>
                <a:cs typeface="Arial"/>
              </a:rPr>
              <a:t>ki te</a:t>
            </a:r>
            <a:r>
              <a:rPr sz="2800" spc="-320" dirty="0"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808285"/>
                </a:solidFill>
                <a:latin typeface="Arial"/>
                <a:cs typeface="Arial"/>
              </a:rPr>
              <a:t>hautau</a:t>
            </a:r>
            <a:r>
              <a:rPr sz="2800" spc="-30" dirty="0"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2589" y="726960"/>
            <a:ext cx="7146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</a:t>
            </a:r>
            <a:r>
              <a:rPr dirty="0"/>
              <a:t>Whāinga </a:t>
            </a:r>
            <a:r>
              <a:rPr spc="-5" dirty="0"/>
              <a:t>mō tēnei</a:t>
            </a:r>
            <a:r>
              <a:rPr spc="-225" dirty="0"/>
              <a:t> </a:t>
            </a:r>
            <a:r>
              <a:rPr spc="-5" dirty="0"/>
              <a:t>Akoranga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47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61"/>
            <a:ext cx="7530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Anei </a:t>
            </a:r>
            <a:r>
              <a:rPr sz="2400" spc="-5" dirty="0">
                <a:latin typeface="Arial"/>
                <a:cs typeface="Arial"/>
              </a:rPr>
              <a:t>ngā ōwehenga ōrite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whakaaturia ana </a:t>
            </a:r>
            <a:r>
              <a:rPr sz="2400" dirty="0">
                <a:latin typeface="Arial"/>
                <a:cs typeface="Arial"/>
              </a:rPr>
              <a:t>ki te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tūtohi.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3897325"/>
            <a:ext cx="7663815" cy="152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Māu e tuhi </a:t>
            </a:r>
            <a:r>
              <a:rPr sz="2400" spc="-5" dirty="0">
                <a:latin typeface="Arial"/>
                <a:cs typeface="Arial"/>
              </a:rPr>
              <a:t>ētahi atu ōwehenga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ōrite ana </a:t>
            </a:r>
            <a:r>
              <a:rPr sz="2400" dirty="0">
                <a:latin typeface="Arial"/>
                <a:cs typeface="Arial"/>
              </a:rPr>
              <a:t>ki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ēnei.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tō mahi </a:t>
            </a:r>
            <a:r>
              <a:rPr sz="2400" spc="-5" dirty="0">
                <a:latin typeface="Arial"/>
                <a:cs typeface="Arial"/>
              </a:rPr>
              <a:t>hei whiriwhiri 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ētahi atu ōwehenga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ōrite?</a:t>
            </a:r>
            <a:endParaRPr sz="2400">
              <a:latin typeface="Arial"/>
              <a:cs typeface="Arial"/>
            </a:endParaRPr>
          </a:p>
          <a:p>
            <a:pPr marR="107950" algn="ctr">
              <a:lnSpc>
                <a:spcPct val="100000"/>
              </a:lnSpc>
              <a:spcBef>
                <a:spcPts val="200"/>
              </a:spcBef>
            </a:pPr>
            <a:r>
              <a:rPr sz="2000" dirty="0">
                <a:latin typeface="Arial"/>
                <a:cs typeface="Arial"/>
              </a:rPr>
              <a:t>Ka </a:t>
            </a:r>
            <a:r>
              <a:rPr sz="2000" spc="-5" dirty="0">
                <a:latin typeface="Arial"/>
                <a:cs typeface="Arial"/>
              </a:rPr>
              <a:t>whakareatia ia </a:t>
            </a:r>
            <a:r>
              <a:rPr sz="2000" dirty="0">
                <a:latin typeface="Arial"/>
                <a:cs typeface="Arial"/>
              </a:rPr>
              <a:t>tau o te </a:t>
            </a:r>
            <a:r>
              <a:rPr sz="2000" spc="-5" dirty="0">
                <a:latin typeface="Arial"/>
                <a:cs typeface="Arial"/>
              </a:rPr>
              <a:t>ōwehenga 1:3 </a:t>
            </a:r>
            <a:r>
              <a:rPr sz="2000" dirty="0">
                <a:latin typeface="Arial"/>
                <a:cs typeface="Arial"/>
              </a:rPr>
              <a:t>ki tētahi tau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ōrite: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16406" y="2009190"/>
          <a:ext cx="3545840" cy="17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115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50" spc="-100" dirty="0">
                          <a:latin typeface="Trebuchet MS"/>
                          <a:cs typeface="Trebuchet MS"/>
                        </a:rPr>
                        <a:t>poraka</a:t>
                      </a:r>
                      <a:r>
                        <a:rPr sz="185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50" spc="-120" dirty="0">
                          <a:latin typeface="Trebuchet MS"/>
                          <a:cs typeface="Trebuchet MS"/>
                        </a:rPr>
                        <a:t>kahurangi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50" spc="-100" dirty="0">
                          <a:latin typeface="Trebuchet MS"/>
                          <a:cs typeface="Trebuchet MS"/>
                        </a:rPr>
                        <a:t>poraka</a:t>
                      </a:r>
                      <a:r>
                        <a:rPr sz="185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50" spc="-130" dirty="0">
                          <a:latin typeface="Trebuchet MS"/>
                          <a:cs typeface="Trebuchet MS"/>
                        </a:rPr>
                        <a:t>kākāriki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R="8255" algn="ctr">
                        <a:lnSpc>
                          <a:spcPts val="2205"/>
                        </a:lnSpc>
                        <a:spcBef>
                          <a:spcPts val="280"/>
                        </a:spcBef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1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ts val="2205"/>
                        </a:lnSpc>
                        <a:spcBef>
                          <a:spcPts val="280"/>
                        </a:spcBef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3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R="825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2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6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R="825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3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945" algn="ctr">
                        <a:lnSpc>
                          <a:spcPts val="2075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9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R="8255" algn="ctr">
                        <a:lnSpc>
                          <a:spcPts val="2090"/>
                        </a:lnSpc>
                      </a:pPr>
                      <a:r>
                        <a:rPr sz="1850" dirty="0">
                          <a:latin typeface="Trebuchet MS"/>
                          <a:cs typeface="Trebuchet MS"/>
                        </a:rPr>
                        <a:t>4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4310" algn="ctr">
                        <a:lnSpc>
                          <a:spcPts val="2090"/>
                        </a:lnSpc>
                      </a:pPr>
                      <a:r>
                        <a:rPr sz="1850" spc="60" dirty="0">
                          <a:latin typeface="Trebuchet MS"/>
                          <a:cs typeface="Trebuchet MS"/>
                        </a:rPr>
                        <a:t>12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488161" y="5480034"/>
            <a:ext cx="912494" cy="1033144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sz="2350" spc="10" dirty="0">
                <a:latin typeface="Arial"/>
                <a:cs typeface="Arial"/>
              </a:rPr>
              <a:t>1 </a:t>
            </a:r>
            <a:r>
              <a:rPr sz="2350" spc="-114" dirty="0">
                <a:latin typeface="Arial"/>
                <a:cs typeface="Arial"/>
              </a:rPr>
              <a:t>:</a:t>
            </a:r>
            <a:r>
              <a:rPr sz="2350" spc="-204" dirty="0">
                <a:latin typeface="Arial"/>
                <a:cs typeface="Arial"/>
              </a:rPr>
              <a:t> </a:t>
            </a:r>
            <a:r>
              <a:rPr sz="2350" spc="10" dirty="0">
                <a:latin typeface="Arial"/>
                <a:cs typeface="Arial"/>
              </a:rPr>
              <a:t>3</a:t>
            </a:r>
            <a:endParaRPr sz="2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45"/>
              </a:spcBef>
            </a:pPr>
            <a:r>
              <a:rPr sz="2350" spc="10" dirty="0">
                <a:latin typeface="Arial"/>
                <a:cs typeface="Arial"/>
              </a:rPr>
              <a:t>33 </a:t>
            </a:r>
            <a:r>
              <a:rPr sz="2350" spc="-114" dirty="0">
                <a:latin typeface="Arial"/>
                <a:cs typeface="Arial"/>
              </a:rPr>
              <a:t>:</a:t>
            </a:r>
            <a:r>
              <a:rPr sz="2350" spc="-245" dirty="0">
                <a:latin typeface="Arial"/>
                <a:cs typeface="Arial"/>
              </a:rPr>
              <a:t> </a:t>
            </a:r>
            <a:r>
              <a:rPr sz="2350" spc="10" dirty="0">
                <a:latin typeface="Arial"/>
                <a:cs typeface="Arial"/>
              </a:rPr>
              <a:t>99</a:t>
            </a:r>
            <a:endParaRPr sz="2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4526" y="5805716"/>
            <a:ext cx="246379" cy="381635"/>
          </a:xfrm>
          <a:custGeom>
            <a:avLst/>
            <a:gdLst/>
            <a:ahLst/>
            <a:cxnLst/>
            <a:rect l="l" t="t" r="r" b="b"/>
            <a:pathLst>
              <a:path w="246380" h="381635">
                <a:moveTo>
                  <a:pt x="0" y="0"/>
                </a:moveTo>
                <a:lnTo>
                  <a:pt x="164794" y="94170"/>
                </a:lnTo>
                <a:lnTo>
                  <a:pt x="240552" y="165292"/>
                </a:lnTo>
                <a:lnTo>
                  <a:pt x="246018" y="249122"/>
                </a:lnTo>
                <a:lnTo>
                  <a:pt x="199936" y="381419"/>
                </a:lnTo>
              </a:path>
            </a:pathLst>
          </a:custGeom>
          <a:ln w="2523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7790" y="6139916"/>
            <a:ext cx="102679" cy="166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8281" y="5822340"/>
            <a:ext cx="246379" cy="381635"/>
          </a:xfrm>
          <a:custGeom>
            <a:avLst/>
            <a:gdLst/>
            <a:ahLst/>
            <a:cxnLst/>
            <a:rect l="l" t="t" r="r" b="b"/>
            <a:pathLst>
              <a:path w="246380" h="381635">
                <a:moveTo>
                  <a:pt x="246018" y="0"/>
                </a:moveTo>
                <a:lnTo>
                  <a:pt x="81224" y="94170"/>
                </a:lnTo>
                <a:lnTo>
                  <a:pt x="5465" y="165292"/>
                </a:lnTo>
                <a:lnTo>
                  <a:pt x="0" y="249122"/>
                </a:lnTo>
                <a:lnTo>
                  <a:pt x="46082" y="381419"/>
                </a:lnTo>
              </a:path>
            </a:pathLst>
          </a:custGeom>
          <a:ln w="25234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78165" y="6156642"/>
            <a:ext cx="102654" cy="166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54770" y="5828953"/>
            <a:ext cx="403225" cy="298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dirty="0">
                <a:solidFill>
                  <a:srgbClr val="939598"/>
                </a:solidFill>
                <a:latin typeface="Arial"/>
                <a:cs typeface="Arial"/>
              </a:rPr>
              <a:t>×33</a:t>
            </a:r>
            <a:endParaRPr sz="1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1635" y="5828953"/>
            <a:ext cx="403225" cy="298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dirty="0">
                <a:solidFill>
                  <a:srgbClr val="939598"/>
                </a:solidFill>
                <a:latin typeface="Arial"/>
                <a:cs typeface="Arial"/>
              </a:rPr>
              <a:t>×33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5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64038" y="726947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35" dirty="0">
                <a:latin typeface="Arial"/>
                <a:cs typeface="Arial"/>
              </a:rPr>
              <a:t>Te</a:t>
            </a:r>
            <a:r>
              <a:rPr sz="3600" b="1" spc="-9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Ōwehenga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1486661"/>
            <a:ext cx="4160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Anei </a:t>
            </a:r>
            <a:r>
              <a:rPr sz="2400" spc="-5" dirty="0">
                <a:latin typeface="Arial"/>
                <a:cs typeface="Arial"/>
              </a:rPr>
              <a:t>anō </a:t>
            </a:r>
            <a:r>
              <a:rPr sz="2400" dirty="0">
                <a:latin typeface="Arial"/>
                <a:cs typeface="Arial"/>
              </a:rPr>
              <a:t>tētahi </a:t>
            </a:r>
            <a:r>
              <a:rPr sz="2400" spc="-5" dirty="0">
                <a:latin typeface="Arial"/>
                <a:cs typeface="Arial"/>
              </a:rPr>
              <a:t>huinga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poraka: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8965" y="2024557"/>
            <a:ext cx="2356538" cy="546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47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61"/>
            <a:ext cx="4160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Anei </a:t>
            </a:r>
            <a:r>
              <a:rPr sz="2400" spc="-5" dirty="0">
                <a:latin typeface="Arial"/>
                <a:cs typeface="Arial"/>
              </a:rPr>
              <a:t>anō </a:t>
            </a:r>
            <a:r>
              <a:rPr sz="2400" dirty="0">
                <a:latin typeface="Arial"/>
                <a:cs typeface="Arial"/>
              </a:rPr>
              <a:t>tētahi </a:t>
            </a:r>
            <a:r>
              <a:rPr sz="2400" spc="-5" dirty="0">
                <a:latin typeface="Arial"/>
                <a:cs typeface="Arial"/>
              </a:rPr>
              <a:t>huinga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poraka: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2808884"/>
            <a:ext cx="91738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whakamārama </a:t>
            </a:r>
            <a:r>
              <a:rPr sz="2400" dirty="0">
                <a:latin typeface="Arial"/>
                <a:cs typeface="Arial"/>
              </a:rPr>
              <a:t>mō te </a:t>
            </a:r>
            <a:r>
              <a:rPr sz="2400" spc="-5" dirty="0">
                <a:latin typeface="Arial"/>
                <a:cs typeface="Arial"/>
              </a:rPr>
              <a:t>ōwehenga 2:3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hāngai ana </a:t>
            </a:r>
            <a:r>
              <a:rPr sz="2400" dirty="0">
                <a:latin typeface="Arial"/>
                <a:cs typeface="Arial"/>
              </a:rPr>
              <a:t>ki tēnei  </a:t>
            </a:r>
            <a:r>
              <a:rPr sz="2400" spc="-5" dirty="0">
                <a:latin typeface="Arial"/>
                <a:cs typeface="Arial"/>
              </a:rPr>
              <a:t>huinga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poraka?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8965" y="2024557"/>
            <a:ext cx="2356538" cy="546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47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61"/>
            <a:ext cx="4160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Anei </a:t>
            </a:r>
            <a:r>
              <a:rPr sz="2400" spc="-5" dirty="0">
                <a:latin typeface="Arial"/>
                <a:cs typeface="Arial"/>
              </a:rPr>
              <a:t>anō </a:t>
            </a:r>
            <a:r>
              <a:rPr sz="2400" dirty="0">
                <a:latin typeface="Arial"/>
                <a:cs typeface="Arial"/>
              </a:rPr>
              <a:t>tētahi </a:t>
            </a:r>
            <a:r>
              <a:rPr sz="2400" spc="-5" dirty="0">
                <a:latin typeface="Arial"/>
                <a:cs typeface="Arial"/>
              </a:rPr>
              <a:t>huinga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poraka: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2808884"/>
            <a:ext cx="9305290" cy="1464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652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whakamārama </a:t>
            </a:r>
            <a:r>
              <a:rPr sz="2400" dirty="0">
                <a:latin typeface="Arial"/>
                <a:cs typeface="Arial"/>
              </a:rPr>
              <a:t>mō te </a:t>
            </a:r>
            <a:r>
              <a:rPr sz="2400" spc="-5" dirty="0">
                <a:latin typeface="Arial"/>
                <a:cs typeface="Arial"/>
              </a:rPr>
              <a:t>ōwehenga 2:3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hāngai ana </a:t>
            </a:r>
            <a:r>
              <a:rPr sz="2400" dirty="0">
                <a:latin typeface="Arial"/>
                <a:cs typeface="Arial"/>
              </a:rPr>
              <a:t>ki tēnei  </a:t>
            </a:r>
            <a:r>
              <a:rPr sz="2400" spc="-5" dirty="0">
                <a:latin typeface="Arial"/>
                <a:cs typeface="Arial"/>
              </a:rPr>
              <a:t>huinga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poraka?</a:t>
            </a:r>
            <a:endParaRPr sz="2400">
              <a:latin typeface="Arial"/>
              <a:cs typeface="Arial"/>
            </a:endParaRPr>
          </a:p>
          <a:p>
            <a:pPr marL="469265" marR="5080">
              <a:lnSpc>
                <a:spcPct val="100000"/>
              </a:lnSpc>
              <a:spcBef>
                <a:spcPts val="770"/>
              </a:spcBef>
            </a:pPr>
            <a:r>
              <a:rPr sz="2000" dirty="0">
                <a:latin typeface="Arial"/>
                <a:cs typeface="Arial"/>
              </a:rPr>
              <a:t>Koirā te </a:t>
            </a:r>
            <a:r>
              <a:rPr sz="2000" spc="-5" dirty="0">
                <a:latin typeface="Arial"/>
                <a:cs typeface="Arial"/>
              </a:rPr>
              <a:t>ōwehenga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ngā poraka whero </a:t>
            </a:r>
            <a:r>
              <a:rPr sz="2000" dirty="0">
                <a:latin typeface="Arial"/>
                <a:cs typeface="Arial"/>
              </a:rPr>
              <a:t>ki </a:t>
            </a:r>
            <a:r>
              <a:rPr sz="2000" spc="-5" dirty="0">
                <a:latin typeface="Arial"/>
                <a:cs typeface="Arial"/>
              </a:rPr>
              <a:t>ngā poraka </a:t>
            </a:r>
            <a:r>
              <a:rPr sz="2000" dirty="0">
                <a:latin typeface="Arial"/>
                <a:cs typeface="Arial"/>
              </a:rPr>
              <a:t>kākāriki. E 3 </a:t>
            </a:r>
            <a:r>
              <a:rPr sz="2000" spc="-5" dirty="0">
                <a:latin typeface="Arial"/>
                <a:cs typeface="Arial"/>
              </a:rPr>
              <a:t>ngā poraka  </a:t>
            </a:r>
            <a:r>
              <a:rPr sz="2000" dirty="0">
                <a:latin typeface="Arial"/>
                <a:cs typeface="Arial"/>
              </a:rPr>
              <a:t>kākāriki mō </a:t>
            </a:r>
            <a:r>
              <a:rPr sz="2000" spc="-5" dirty="0">
                <a:latin typeface="Arial"/>
                <a:cs typeface="Arial"/>
              </a:rPr>
              <a:t>ngā poraka whero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2.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8965" y="2024557"/>
            <a:ext cx="2356538" cy="546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47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61"/>
            <a:ext cx="4160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Anei </a:t>
            </a:r>
            <a:r>
              <a:rPr sz="2400" spc="-5" dirty="0">
                <a:latin typeface="Arial"/>
                <a:cs typeface="Arial"/>
              </a:rPr>
              <a:t>anō </a:t>
            </a:r>
            <a:r>
              <a:rPr sz="2400" dirty="0">
                <a:latin typeface="Arial"/>
                <a:cs typeface="Arial"/>
              </a:rPr>
              <a:t>tētahi </a:t>
            </a:r>
            <a:r>
              <a:rPr sz="2400" spc="-5" dirty="0">
                <a:latin typeface="Arial"/>
                <a:cs typeface="Arial"/>
              </a:rPr>
              <a:t>huinga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poraka: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2808884"/>
            <a:ext cx="9343390" cy="2568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462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whakamārama </a:t>
            </a:r>
            <a:r>
              <a:rPr sz="2400" dirty="0">
                <a:latin typeface="Arial"/>
                <a:cs typeface="Arial"/>
              </a:rPr>
              <a:t>mō te </a:t>
            </a:r>
            <a:r>
              <a:rPr sz="2400" spc="-5" dirty="0">
                <a:latin typeface="Arial"/>
                <a:cs typeface="Arial"/>
              </a:rPr>
              <a:t>ōwehenga 2:3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hāngai ana </a:t>
            </a:r>
            <a:r>
              <a:rPr sz="2400" dirty="0">
                <a:latin typeface="Arial"/>
                <a:cs typeface="Arial"/>
              </a:rPr>
              <a:t>ki tēnei  </a:t>
            </a:r>
            <a:r>
              <a:rPr sz="2400" spc="-5" dirty="0">
                <a:latin typeface="Arial"/>
                <a:cs typeface="Arial"/>
              </a:rPr>
              <a:t>huinga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poraka?</a:t>
            </a:r>
            <a:endParaRPr sz="2400">
              <a:latin typeface="Arial"/>
              <a:cs typeface="Arial"/>
            </a:endParaRPr>
          </a:p>
          <a:p>
            <a:pPr marL="469265" marR="43180">
              <a:lnSpc>
                <a:spcPct val="100000"/>
              </a:lnSpc>
              <a:spcBef>
                <a:spcPts val="770"/>
              </a:spcBef>
            </a:pPr>
            <a:r>
              <a:rPr sz="2000" dirty="0">
                <a:latin typeface="Arial"/>
                <a:cs typeface="Arial"/>
              </a:rPr>
              <a:t>Koirā te </a:t>
            </a:r>
            <a:r>
              <a:rPr sz="2000" spc="-5" dirty="0">
                <a:latin typeface="Arial"/>
                <a:cs typeface="Arial"/>
              </a:rPr>
              <a:t>ōwehenga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ngā poraka whero </a:t>
            </a:r>
            <a:r>
              <a:rPr sz="2000" dirty="0">
                <a:latin typeface="Arial"/>
                <a:cs typeface="Arial"/>
              </a:rPr>
              <a:t>ki </a:t>
            </a:r>
            <a:r>
              <a:rPr sz="2000" spc="-5" dirty="0">
                <a:latin typeface="Arial"/>
                <a:cs typeface="Arial"/>
              </a:rPr>
              <a:t>ngā poraka </a:t>
            </a:r>
            <a:r>
              <a:rPr sz="2000" dirty="0">
                <a:latin typeface="Arial"/>
                <a:cs typeface="Arial"/>
              </a:rPr>
              <a:t>kākāriki. E 3 </a:t>
            </a:r>
            <a:r>
              <a:rPr sz="2000" spc="-5" dirty="0">
                <a:latin typeface="Arial"/>
                <a:cs typeface="Arial"/>
              </a:rPr>
              <a:t>ngā poraka  </a:t>
            </a:r>
            <a:r>
              <a:rPr sz="2000" dirty="0">
                <a:latin typeface="Arial"/>
                <a:cs typeface="Arial"/>
              </a:rPr>
              <a:t>kākāriki mō </a:t>
            </a:r>
            <a:r>
              <a:rPr sz="2000" spc="-5" dirty="0">
                <a:latin typeface="Arial"/>
                <a:cs typeface="Arial"/>
              </a:rPr>
              <a:t>ngā poraka whero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2.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Whakamahia </a:t>
            </a:r>
            <a:r>
              <a:rPr sz="2400" spc="-5" dirty="0">
                <a:latin typeface="Arial"/>
                <a:cs typeface="Arial"/>
              </a:rPr>
              <a:t>he poraka honohono, hei hanga 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ētahi atu ōwehenga </a:t>
            </a:r>
            <a:r>
              <a:rPr sz="2400" dirty="0">
                <a:latin typeface="Arial"/>
                <a:cs typeface="Arial"/>
              </a:rPr>
              <a:t>e  </a:t>
            </a:r>
            <a:r>
              <a:rPr sz="2400" spc="-5" dirty="0">
                <a:latin typeface="Arial"/>
                <a:cs typeface="Arial"/>
              </a:rPr>
              <a:t>ōrite ana. </a:t>
            </a:r>
            <a:r>
              <a:rPr sz="2400" spc="-25" dirty="0">
                <a:latin typeface="Arial"/>
                <a:cs typeface="Arial"/>
              </a:rPr>
              <a:t>Tuhia </a:t>
            </a:r>
            <a:r>
              <a:rPr sz="2400" spc="-5" dirty="0">
                <a:latin typeface="Arial"/>
                <a:cs typeface="Arial"/>
              </a:rPr>
              <a:t>ēnei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ōwehenga.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8965" y="2024557"/>
            <a:ext cx="2356538" cy="546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47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61"/>
            <a:ext cx="4160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Anei </a:t>
            </a:r>
            <a:r>
              <a:rPr sz="2400" spc="-5" dirty="0">
                <a:latin typeface="Arial"/>
                <a:cs typeface="Arial"/>
              </a:rPr>
              <a:t>anō </a:t>
            </a:r>
            <a:r>
              <a:rPr sz="2400" dirty="0">
                <a:latin typeface="Arial"/>
                <a:cs typeface="Arial"/>
              </a:rPr>
              <a:t>tētahi </a:t>
            </a:r>
            <a:r>
              <a:rPr sz="2400" spc="-5" dirty="0">
                <a:latin typeface="Arial"/>
                <a:cs typeface="Arial"/>
              </a:rPr>
              <a:t>huinga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poraka: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2808884"/>
            <a:ext cx="9343390" cy="2568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462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whakamārama </a:t>
            </a:r>
            <a:r>
              <a:rPr sz="2400" dirty="0">
                <a:latin typeface="Arial"/>
                <a:cs typeface="Arial"/>
              </a:rPr>
              <a:t>mō te </a:t>
            </a:r>
            <a:r>
              <a:rPr sz="2400" spc="-5" dirty="0">
                <a:latin typeface="Arial"/>
                <a:cs typeface="Arial"/>
              </a:rPr>
              <a:t>ōwehenga 2:3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hāngai ana </a:t>
            </a:r>
            <a:r>
              <a:rPr sz="2400" dirty="0">
                <a:latin typeface="Arial"/>
                <a:cs typeface="Arial"/>
              </a:rPr>
              <a:t>ki tēnei  </a:t>
            </a:r>
            <a:r>
              <a:rPr sz="2400" spc="-5" dirty="0">
                <a:latin typeface="Arial"/>
                <a:cs typeface="Arial"/>
              </a:rPr>
              <a:t>huinga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poraka?</a:t>
            </a:r>
            <a:endParaRPr sz="2400">
              <a:latin typeface="Arial"/>
              <a:cs typeface="Arial"/>
            </a:endParaRPr>
          </a:p>
          <a:p>
            <a:pPr marL="469265" marR="43180">
              <a:lnSpc>
                <a:spcPct val="100000"/>
              </a:lnSpc>
              <a:spcBef>
                <a:spcPts val="770"/>
              </a:spcBef>
            </a:pPr>
            <a:r>
              <a:rPr sz="2000" dirty="0">
                <a:latin typeface="Arial"/>
                <a:cs typeface="Arial"/>
              </a:rPr>
              <a:t>Koirā te </a:t>
            </a:r>
            <a:r>
              <a:rPr sz="2000" spc="-5" dirty="0">
                <a:latin typeface="Arial"/>
                <a:cs typeface="Arial"/>
              </a:rPr>
              <a:t>ōwehenga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ngā poraka whero </a:t>
            </a:r>
            <a:r>
              <a:rPr sz="2000" dirty="0">
                <a:latin typeface="Arial"/>
                <a:cs typeface="Arial"/>
              </a:rPr>
              <a:t>ki </a:t>
            </a:r>
            <a:r>
              <a:rPr sz="2000" spc="-5" dirty="0">
                <a:latin typeface="Arial"/>
                <a:cs typeface="Arial"/>
              </a:rPr>
              <a:t>ngā poraka </a:t>
            </a:r>
            <a:r>
              <a:rPr sz="2000" dirty="0">
                <a:latin typeface="Arial"/>
                <a:cs typeface="Arial"/>
              </a:rPr>
              <a:t>kākāriki. E 3 </a:t>
            </a:r>
            <a:r>
              <a:rPr sz="2000" spc="-5" dirty="0">
                <a:latin typeface="Arial"/>
                <a:cs typeface="Arial"/>
              </a:rPr>
              <a:t>ngā poraka  </a:t>
            </a:r>
            <a:r>
              <a:rPr sz="2000" dirty="0">
                <a:latin typeface="Arial"/>
                <a:cs typeface="Arial"/>
              </a:rPr>
              <a:t>kākāriki mō </a:t>
            </a:r>
            <a:r>
              <a:rPr sz="2000" spc="-5" dirty="0">
                <a:latin typeface="Arial"/>
                <a:cs typeface="Arial"/>
              </a:rPr>
              <a:t>ngā poraka whero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2.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Whakamahia </a:t>
            </a:r>
            <a:r>
              <a:rPr sz="2400" spc="-5" dirty="0">
                <a:latin typeface="Arial"/>
                <a:cs typeface="Arial"/>
              </a:rPr>
              <a:t>he poraka honohono, hei hanga 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ētahi atu ōwehenga </a:t>
            </a:r>
            <a:r>
              <a:rPr sz="2400" dirty="0">
                <a:latin typeface="Arial"/>
                <a:cs typeface="Arial"/>
              </a:rPr>
              <a:t>e  </a:t>
            </a:r>
            <a:r>
              <a:rPr sz="2400" spc="-5" dirty="0">
                <a:latin typeface="Arial"/>
                <a:cs typeface="Arial"/>
              </a:rPr>
              <a:t>ōrite ana. </a:t>
            </a:r>
            <a:r>
              <a:rPr sz="2400" spc="-25" dirty="0">
                <a:latin typeface="Arial"/>
                <a:cs typeface="Arial"/>
              </a:rPr>
              <a:t>Tuhia </a:t>
            </a:r>
            <a:r>
              <a:rPr sz="2400" spc="-5" dirty="0">
                <a:latin typeface="Arial"/>
                <a:cs typeface="Arial"/>
              </a:rPr>
              <a:t>ēnei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ōwehenga.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8965" y="2024557"/>
            <a:ext cx="2356538" cy="546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743" y="5627135"/>
            <a:ext cx="4543259" cy="546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33581" y="5757570"/>
            <a:ext cx="3727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Arial"/>
                <a:cs typeface="Arial"/>
              </a:rPr>
              <a:t>4 </a:t>
            </a:r>
            <a:r>
              <a:rPr sz="1500" spc="-80" dirty="0">
                <a:latin typeface="Arial"/>
                <a:cs typeface="Arial"/>
              </a:rPr>
              <a:t>:</a:t>
            </a:r>
            <a:r>
              <a:rPr sz="1500" spc="-18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6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9743" y="6428543"/>
            <a:ext cx="6734708" cy="546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35075" y="6547964"/>
            <a:ext cx="3727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Arial"/>
                <a:cs typeface="Arial"/>
              </a:rPr>
              <a:t>6 </a:t>
            </a:r>
            <a:r>
              <a:rPr sz="1500" spc="-80" dirty="0">
                <a:latin typeface="Arial"/>
                <a:cs typeface="Arial"/>
              </a:rPr>
              <a:t>:</a:t>
            </a:r>
            <a:r>
              <a:rPr sz="1500" spc="-18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9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5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dirty="0"/>
              <a:t>Ōwehenga </a:t>
            </a:r>
            <a:r>
              <a:rPr spc="-5" dirty="0"/>
              <a:t>me te</a:t>
            </a:r>
            <a:r>
              <a:rPr spc="40" dirty="0"/>
              <a:t> </a:t>
            </a:r>
            <a:r>
              <a:rPr spc="-5" dirty="0"/>
              <a:t>Hautau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3699" y="1486661"/>
            <a:ext cx="9615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 tino </a:t>
            </a:r>
            <a:r>
              <a:rPr sz="2400" spc="-5" dirty="0">
                <a:latin typeface="Arial"/>
                <a:cs typeface="Arial"/>
              </a:rPr>
              <a:t>whai pānga ana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me te </a:t>
            </a:r>
            <a:r>
              <a:rPr sz="2400" spc="-5" dirty="0">
                <a:latin typeface="Arial"/>
                <a:cs typeface="Arial"/>
              </a:rPr>
              <a:t>hautau. </a:t>
            </a:r>
            <a:r>
              <a:rPr sz="2400" spc="-20" dirty="0">
                <a:latin typeface="Arial"/>
                <a:cs typeface="Arial"/>
              </a:rPr>
              <a:t>Titiro </a:t>
            </a:r>
            <a:r>
              <a:rPr sz="2400" dirty="0">
                <a:latin typeface="Arial"/>
                <a:cs typeface="Arial"/>
              </a:rPr>
              <a:t>ki tēnei </a:t>
            </a:r>
            <a:r>
              <a:rPr sz="2400" spc="-5" dirty="0">
                <a:latin typeface="Arial"/>
                <a:cs typeface="Arial"/>
              </a:rPr>
              <a:t>huinga  poraka: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485" y="2399423"/>
            <a:ext cx="2549317" cy="1310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dirty="0"/>
              <a:t>Ōwehenga </a:t>
            </a:r>
            <a:r>
              <a:rPr spc="-5" dirty="0"/>
              <a:t>me te</a:t>
            </a:r>
            <a:r>
              <a:rPr spc="40" dirty="0"/>
              <a:t> </a:t>
            </a:r>
            <a:r>
              <a:rPr spc="-5" dirty="0"/>
              <a:t>Hautau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61"/>
            <a:ext cx="9615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 tino </a:t>
            </a:r>
            <a:r>
              <a:rPr sz="2400" spc="-5" dirty="0">
                <a:latin typeface="Arial"/>
                <a:cs typeface="Arial"/>
              </a:rPr>
              <a:t>whai pānga ana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me te </a:t>
            </a:r>
            <a:r>
              <a:rPr sz="2400" spc="-5" dirty="0">
                <a:latin typeface="Arial"/>
                <a:cs typeface="Arial"/>
              </a:rPr>
              <a:t>hautau. </a:t>
            </a:r>
            <a:r>
              <a:rPr sz="2400" spc="-20" dirty="0">
                <a:latin typeface="Arial"/>
                <a:cs typeface="Arial"/>
              </a:rPr>
              <a:t>Titiro </a:t>
            </a:r>
            <a:r>
              <a:rPr sz="2400" dirty="0">
                <a:latin typeface="Arial"/>
                <a:cs typeface="Arial"/>
              </a:rPr>
              <a:t>ki tēnei </a:t>
            </a:r>
            <a:r>
              <a:rPr sz="2400" spc="-5" dirty="0">
                <a:latin typeface="Arial"/>
                <a:cs typeface="Arial"/>
              </a:rPr>
              <a:t>huinga  poraka: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3925061"/>
            <a:ext cx="33293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hia </a:t>
            </a:r>
            <a:r>
              <a:rPr sz="2400" dirty="0">
                <a:latin typeface="Arial"/>
                <a:cs typeface="Arial"/>
              </a:rPr>
              <a:t>katoa </a:t>
            </a:r>
            <a:r>
              <a:rPr sz="2400" spc="-5" dirty="0">
                <a:latin typeface="Arial"/>
                <a:cs typeface="Arial"/>
              </a:rPr>
              <a:t>ngā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poraka?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485" y="2399423"/>
            <a:ext cx="2549317" cy="1310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dirty="0"/>
              <a:t>Ōwehenga </a:t>
            </a:r>
            <a:r>
              <a:rPr spc="-5" dirty="0"/>
              <a:t>me te</a:t>
            </a:r>
            <a:r>
              <a:rPr spc="40" dirty="0"/>
              <a:t> </a:t>
            </a:r>
            <a:r>
              <a:rPr spc="-5" dirty="0"/>
              <a:t>Hautau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61"/>
            <a:ext cx="9615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 tino </a:t>
            </a:r>
            <a:r>
              <a:rPr sz="2400" spc="-5" dirty="0">
                <a:latin typeface="Arial"/>
                <a:cs typeface="Arial"/>
              </a:rPr>
              <a:t>whai pānga ana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me te </a:t>
            </a:r>
            <a:r>
              <a:rPr sz="2400" spc="-5" dirty="0">
                <a:latin typeface="Arial"/>
                <a:cs typeface="Arial"/>
              </a:rPr>
              <a:t>hautau. </a:t>
            </a:r>
            <a:r>
              <a:rPr sz="2400" spc="-20" dirty="0">
                <a:latin typeface="Arial"/>
                <a:cs typeface="Arial"/>
              </a:rPr>
              <a:t>Titiro </a:t>
            </a:r>
            <a:r>
              <a:rPr sz="2400" dirty="0">
                <a:latin typeface="Arial"/>
                <a:cs typeface="Arial"/>
              </a:rPr>
              <a:t>ki tēnei </a:t>
            </a:r>
            <a:r>
              <a:rPr sz="2400" spc="-5" dirty="0">
                <a:latin typeface="Arial"/>
                <a:cs typeface="Arial"/>
              </a:rPr>
              <a:t>huinga  poraka: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3894048"/>
            <a:ext cx="3329304" cy="75311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hia </a:t>
            </a:r>
            <a:r>
              <a:rPr sz="2400" dirty="0">
                <a:latin typeface="Arial"/>
                <a:cs typeface="Arial"/>
              </a:rPr>
              <a:t>katoa </a:t>
            </a:r>
            <a:r>
              <a:rPr sz="2400" spc="-5" dirty="0">
                <a:latin typeface="Arial"/>
                <a:cs typeface="Arial"/>
              </a:rPr>
              <a:t>ngā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poraka?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485" y="2399423"/>
            <a:ext cx="2549317" cy="1310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dirty="0"/>
              <a:t>Ōwehenga </a:t>
            </a:r>
            <a:r>
              <a:rPr spc="-5" dirty="0"/>
              <a:t>me te</a:t>
            </a:r>
            <a:r>
              <a:rPr spc="40" dirty="0"/>
              <a:t> </a:t>
            </a:r>
            <a:r>
              <a:rPr spc="-5" dirty="0"/>
              <a:t>Hautau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61"/>
            <a:ext cx="9615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 tino </a:t>
            </a:r>
            <a:r>
              <a:rPr sz="2400" spc="-5" dirty="0">
                <a:latin typeface="Arial"/>
                <a:cs typeface="Arial"/>
              </a:rPr>
              <a:t>whai pānga ana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me te </a:t>
            </a:r>
            <a:r>
              <a:rPr sz="2400" spc="-5" dirty="0">
                <a:latin typeface="Arial"/>
                <a:cs typeface="Arial"/>
              </a:rPr>
              <a:t>hautau. </a:t>
            </a:r>
            <a:r>
              <a:rPr sz="2400" spc="-20" dirty="0">
                <a:latin typeface="Arial"/>
                <a:cs typeface="Arial"/>
              </a:rPr>
              <a:t>Titiro </a:t>
            </a:r>
            <a:r>
              <a:rPr sz="2400" dirty="0">
                <a:latin typeface="Arial"/>
                <a:cs typeface="Arial"/>
              </a:rPr>
              <a:t>ki tēnei </a:t>
            </a:r>
            <a:r>
              <a:rPr sz="2400" spc="-5" dirty="0">
                <a:latin typeface="Arial"/>
                <a:cs typeface="Arial"/>
              </a:rPr>
              <a:t>huinga  poraka: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3894048"/>
            <a:ext cx="5768975" cy="14338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hia </a:t>
            </a:r>
            <a:r>
              <a:rPr sz="2400" dirty="0">
                <a:latin typeface="Arial"/>
                <a:cs typeface="Arial"/>
              </a:rPr>
              <a:t>katoa </a:t>
            </a:r>
            <a:r>
              <a:rPr sz="2400" spc="-5" dirty="0">
                <a:latin typeface="Arial"/>
                <a:cs typeface="Arial"/>
              </a:rPr>
              <a:t>ngā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poraka?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hautanga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ngā poraka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kōwhai?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485" y="2399423"/>
            <a:ext cx="2549317" cy="1310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328838"/>
            <a:ext cx="8940800" cy="273558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800" spc="-20" dirty="0">
                <a:latin typeface="Arial"/>
                <a:cs typeface="Arial"/>
              </a:rPr>
              <a:t>Kia </a:t>
            </a:r>
            <a:r>
              <a:rPr sz="2800" spc="-25" dirty="0">
                <a:latin typeface="Arial"/>
                <a:cs typeface="Arial"/>
              </a:rPr>
              <a:t>mōhio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ki:</a:t>
            </a:r>
            <a:endParaRPr sz="28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1130"/>
              </a:spcBef>
              <a:buChar char="•"/>
              <a:tabLst>
                <a:tab pos="372110" algn="l"/>
                <a:tab pos="372745" algn="l"/>
              </a:tabLst>
            </a:pPr>
            <a:r>
              <a:rPr sz="2800" spc="-20" dirty="0">
                <a:latin typeface="Arial"/>
                <a:cs typeface="Arial"/>
              </a:rPr>
              <a:t>ngā </a:t>
            </a:r>
            <a:r>
              <a:rPr sz="2800" spc="-25" dirty="0">
                <a:solidFill>
                  <a:srgbClr val="808285"/>
                </a:solidFill>
                <a:latin typeface="Arial"/>
                <a:cs typeface="Arial"/>
              </a:rPr>
              <a:t>huatau matua </a:t>
            </a:r>
            <a:r>
              <a:rPr sz="2800" dirty="0">
                <a:latin typeface="Arial"/>
                <a:cs typeface="Arial"/>
              </a:rPr>
              <a:t>o 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808285"/>
                </a:solidFill>
                <a:latin typeface="Arial"/>
                <a:cs typeface="Arial"/>
              </a:rPr>
              <a:t>ōwehenga</a:t>
            </a:r>
            <a:r>
              <a:rPr sz="2800" spc="-30" dirty="0"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1135"/>
              </a:spcBef>
              <a:buChar char="•"/>
              <a:tabLst>
                <a:tab pos="372110" algn="l"/>
                <a:tab pos="372745" algn="l"/>
              </a:tabLst>
            </a:pPr>
            <a:r>
              <a:rPr sz="2800" spc="-15" dirty="0">
                <a:latin typeface="Arial"/>
                <a:cs typeface="Arial"/>
              </a:rPr>
              <a:t>te </a:t>
            </a:r>
            <a:r>
              <a:rPr sz="2800" spc="-30" dirty="0">
                <a:latin typeface="Arial"/>
                <a:cs typeface="Arial"/>
              </a:rPr>
              <a:t>hononga </a:t>
            </a:r>
            <a:r>
              <a:rPr sz="2800" dirty="0">
                <a:latin typeface="Arial"/>
                <a:cs typeface="Arial"/>
              </a:rPr>
              <a:t>o </a:t>
            </a:r>
            <a:r>
              <a:rPr sz="2800" spc="-15" dirty="0">
                <a:latin typeface="Arial"/>
                <a:cs typeface="Arial"/>
              </a:rPr>
              <a:t>te </a:t>
            </a:r>
            <a:r>
              <a:rPr sz="2800" spc="-30" dirty="0">
                <a:latin typeface="Arial"/>
                <a:cs typeface="Arial"/>
              </a:rPr>
              <a:t>ōwehenga </a:t>
            </a:r>
            <a:r>
              <a:rPr sz="2800" spc="-15" dirty="0">
                <a:latin typeface="Arial"/>
                <a:cs typeface="Arial"/>
              </a:rPr>
              <a:t>ki te</a:t>
            </a:r>
            <a:r>
              <a:rPr sz="2800" spc="-315" dirty="0"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808285"/>
                </a:solidFill>
                <a:latin typeface="Arial"/>
                <a:cs typeface="Arial"/>
              </a:rPr>
              <a:t>hautau</a:t>
            </a:r>
            <a:r>
              <a:rPr sz="2800" spc="-30" dirty="0"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  <a:p>
            <a:pPr marL="372110" marR="5080" indent="-359410">
              <a:lnSpc>
                <a:spcPct val="100000"/>
              </a:lnSpc>
              <a:spcBef>
                <a:spcPts val="1135"/>
              </a:spcBef>
              <a:buChar char="•"/>
              <a:tabLst>
                <a:tab pos="372110" algn="l"/>
                <a:tab pos="372745" algn="l"/>
              </a:tabLst>
            </a:pPr>
            <a:r>
              <a:rPr sz="2800" spc="-20" dirty="0">
                <a:latin typeface="Arial"/>
                <a:cs typeface="Arial"/>
              </a:rPr>
              <a:t>ngā </a:t>
            </a:r>
            <a:r>
              <a:rPr sz="2800" spc="-30" dirty="0">
                <a:latin typeface="Arial"/>
                <a:cs typeface="Arial"/>
              </a:rPr>
              <a:t>whakamahinga </a:t>
            </a:r>
            <a:r>
              <a:rPr sz="2800" dirty="0">
                <a:latin typeface="Arial"/>
                <a:cs typeface="Arial"/>
              </a:rPr>
              <a:t>o </a:t>
            </a:r>
            <a:r>
              <a:rPr sz="2800" spc="-15" dirty="0">
                <a:latin typeface="Arial"/>
                <a:cs typeface="Arial"/>
              </a:rPr>
              <a:t>te </a:t>
            </a:r>
            <a:r>
              <a:rPr sz="2800" spc="-30" dirty="0">
                <a:latin typeface="Arial"/>
                <a:cs typeface="Arial"/>
              </a:rPr>
              <a:t>ōwehenga </a:t>
            </a:r>
            <a:r>
              <a:rPr sz="2800" dirty="0">
                <a:latin typeface="Arial"/>
                <a:cs typeface="Arial"/>
              </a:rPr>
              <a:t>i </a:t>
            </a:r>
            <a:r>
              <a:rPr sz="2800" spc="-25" dirty="0">
                <a:latin typeface="Arial"/>
                <a:cs typeface="Arial"/>
              </a:rPr>
              <a:t>roto </a:t>
            </a:r>
            <a:r>
              <a:rPr sz="2800" dirty="0">
                <a:latin typeface="Arial"/>
                <a:cs typeface="Arial"/>
              </a:rPr>
              <a:t>i </a:t>
            </a:r>
            <a:r>
              <a:rPr sz="2800" spc="-20" dirty="0">
                <a:latin typeface="Arial"/>
                <a:cs typeface="Arial"/>
              </a:rPr>
              <a:t>ngā</a:t>
            </a:r>
            <a:r>
              <a:rPr sz="2800" spc="-42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horopaki  </a:t>
            </a:r>
            <a:r>
              <a:rPr sz="2800" dirty="0">
                <a:latin typeface="Arial"/>
                <a:cs typeface="Arial"/>
              </a:rPr>
              <a:t>o </a:t>
            </a:r>
            <a:r>
              <a:rPr sz="2800" spc="-15" dirty="0">
                <a:latin typeface="Arial"/>
                <a:cs typeface="Arial"/>
              </a:rPr>
              <a:t>ia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rā.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2589" y="726960"/>
            <a:ext cx="7146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</a:t>
            </a:r>
            <a:r>
              <a:rPr dirty="0"/>
              <a:t>Whāinga </a:t>
            </a:r>
            <a:r>
              <a:rPr spc="-5" dirty="0"/>
              <a:t>mō tēnei</a:t>
            </a:r>
            <a:r>
              <a:rPr spc="-225" dirty="0"/>
              <a:t> </a:t>
            </a:r>
            <a:r>
              <a:rPr spc="-5" dirty="0"/>
              <a:t>Akoranga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dirty="0"/>
              <a:t>Ōwehenga </a:t>
            </a:r>
            <a:r>
              <a:rPr spc="-5" dirty="0"/>
              <a:t>me te</a:t>
            </a:r>
            <a:r>
              <a:rPr spc="40" dirty="0"/>
              <a:t> </a:t>
            </a:r>
            <a:r>
              <a:rPr spc="-5" dirty="0"/>
              <a:t>Hautau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61"/>
            <a:ext cx="9615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 tino </a:t>
            </a:r>
            <a:r>
              <a:rPr sz="2400" spc="-5" dirty="0">
                <a:latin typeface="Arial"/>
                <a:cs typeface="Arial"/>
              </a:rPr>
              <a:t>whai pānga ana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me te </a:t>
            </a:r>
            <a:r>
              <a:rPr sz="2400" spc="-5" dirty="0">
                <a:latin typeface="Arial"/>
                <a:cs typeface="Arial"/>
              </a:rPr>
              <a:t>hautau. </a:t>
            </a:r>
            <a:r>
              <a:rPr sz="2400" spc="-20" dirty="0">
                <a:latin typeface="Arial"/>
                <a:cs typeface="Arial"/>
              </a:rPr>
              <a:t>Titiro </a:t>
            </a:r>
            <a:r>
              <a:rPr sz="2400" dirty="0">
                <a:latin typeface="Arial"/>
                <a:cs typeface="Arial"/>
              </a:rPr>
              <a:t>ki tēnei </a:t>
            </a:r>
            <a:r>
              <a:rPr sz="2400" spc="-5" dirty="0">
                <a:latin typeface="Arial"/>
                <a:cs typeface="Arial"/>
              </a:rPr>
              <a:t>huinga  poraka: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3894048"/>
            <a:ext cx="5768975" cy="19189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hia </a:t>
            </a:r>
            <a:r>
              <a:rPr sz="2400" dirty="0">
                <a:latin typeface="Arial"/>
                <a:cs typeface="Arial"/>
              </a:rPr>
              <a:t>katoa </a:t>
            </a:r>
            <a:r>
              <a:rPr sz="2400" spc="-5" dirty="0">
                <a:latin typeface="Arial"/>
                <a:cs typeface="Arial"/>
              </a:rPr>
              <a:t>ngā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poraka?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hautanga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ngā poraka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kōwhai?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1600"/>
              </a:lnSpc>
              <a:spcBef>
                <a:spcPts val="860"/>
              </a:spcBef>
              <a:tabLst>
                <a:tab pos="741680" algn="l"/>
                <a:tab pos="1778635" algn="l"/>
                <a:tab pos="2057400" algn="l"/>
              </a:tabLst>
            </a:pPr>
            <a:r>
              <a:rPr sz="2000" dirty="0">
                <a:latin typeface="Arial"/>
                <a:cs typeface="Arial"/>
              </a:rPr>
              <a:t>Ko te	</a:t>
            </a:r>
            <a:r>
              <a:rPr sz="2700" u="sng" baseline="3240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2700" baseline="32407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 te	</a:t>
            </a:r>
            <a:r>
              <a:rPr sz="2700" u="sng" baseline="3240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2700" baseline="32407" dirty="0">
                <a:latin typeface="Arial"/>
                <a:cs typeface="Arial"/>
              </a:rPr>
              <a:t>	</a:t>
            </a:r>
            <a:r>
              <a:rPr sz="2000" dirty="0">
                <a:latin typeface="Arial"/>
                <a:cs typeface="Arial"/>
              </a:rPr>
              <a:t>rānei.</a:t>
            </a:r>
            <a:endParaRPr sz="2000">
              <a:latin typeface="Arial"/>
              <a:cs typeface="Arial"/>
            </a:endParaRPr>
          </a:p>
          <a:p>
            <a:pPr marR="3096895" algn="ctr">
              <a:lnSpc>
                <a:spcPts val="1360"/>
              </a:lnSpc>
              <a:tabLst>
                <a:tab pos="1036319" algn="l"/>
              </a:tabLst>
            </a:pPr>
            <a:r>
              <a:rPr sz="1800" dirty="0">
                <a:latin typeface="Arial"/>
                <a:cs typeface="Arial"/>
              </a:rPr>
              <a:t>8	4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485" y="2399423"/>
            <a:ext cx="2549317" cy="1310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dirty="0"/>
              <a:t>Ōwehenga </a:t>
            </a:r>
            <a:r>
              <a:rPr spc="-5" dirty="0"/>
              <a:t>me te</a:t>
            </a:r>
            <a:r>
              <a:rPr spc="40" dirty="0"/>
              <a:t> </a:t>
            </a:r>
            <a:r>
              <a:rPr spc="-5" dirty="0"/>
              <a:t>Hautau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61"/>
            <a:ext cx="9615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 tino </a:t>
            </a:r>
            <a:r>
              <a:rPr sz="2400" spc="-5" dirty="0">
                <a:latin typeface="Arial"/>
                <a:cs typeface="Arial"/>
              </a:rPr>
              <a:t>whai pānga ana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me te </a:t>
            </a:r>
            <a:r>
              <a:rPr sz="2400" spc="-5" dirty="0">
                <a:latin typeface="Arial"/>
                <a:cs typeface="Arial"/>
              </a:rPr>
              <a:t>hautau. </a:t>
            </a:r>
            <a:r>
              <a:rPr sz="2400" spc="-20" dirty="0">
                <a:latin typeface="Arial"/>
                <a:cs typeface="Arial"/>
              </a:rPr>
              <a:t>Titiro </a:t>
            </a:r>
            <a:r>
              <a:rPr sz="2400" dirty="0">
                <a:latin typeface="Arial"/>
                <a:cs typeface="Arial"/>
              </a:rPr>
              <a:t>ki tēnei </a:t>
            </a:r>
            <a:r>
              <a:rPr sz="2400" spc="-5" dirty="0">
                <a:latin typeface="Arial"/>
                <a:cs typeface="Arial"/>
              </a:rPr>
              <a:t>huinga  poraka: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3894048"/>
            <a:ext cx="6158865" cy="25285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hia </a:t>
            </a:r>
            <a:r>
              <a:rPr sz="2400" dirty="0">
                <a:latin typeface="Arial"/>
                <a:cs typeface="Arial"/>
              </a:rPr>
              <a:t>katoa </a:t>
            </a:r>
            <a:r>
              <a:rPr sz="2400" spc="-5" dirty="0">
                <a:latin typeface="Arial"/>
                <a:cs typeface="Arial"/>
              </a:rPr>
              <a:t>ngā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poraka?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hautanga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ngā poraka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kōwhai?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1600"/>
              </a:lnSpc>
              <a:spcBef>
                <a:spcPts val="860"/>
              </a:spcBef>
              <a:tabLst>
                <a:tab pos="741680" algn="l"/>
                <a:tab pos="1778635" algn="l"/>
                <a:tab pos="2057400" algn="l"/>
              </a:tabLst>
            </a:pPr>
            <a:r>
              <a:rPr sz="2000" dirty="0">
                <a:latin typeface="Arial"/>
                <a:cs typeface="Arial"/>
              </a:rPr>
              <a:t>Ko te	</a:t>
            </a:r>
            <a:r>
              <a:rPr sz="2700" u="sng" baseline="3240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2700" baseline="32407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 te	</a:t>
            </a:r>
            <a:r>
              <a:rPr sz="2700" u="sng" baseline="3240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2700" baseline="32407" dirty="0">
                <a:latin typeface="Arial"/>
                <a:cs typeface="Arial"/>
              </a:rPr>
              <a:t>	</a:t>
            </a:r>
            <a:r>
              <a:rPr sz="2000" dirty="0">
                <a:latin typeface="Arial"/>
                <a:cs typeface="Arial"/>
              </a:rPr>
              <a:t>rānei.</a:t>
            </a:r>
            <a:endParaRPr sz="2000">
              <a:latin typeface="Arial"/>
              <a:cs typeface="Arial"/>
            </a:endParaRPr>
          </a:p>
          <a:p>
            <a:pPr marR="3486785" algn="ctr">
              <a:lnSpc>
                <a:spcPts val="1360"/>
              </a:lnSpc>
              <a:tabLst>
                <a:tab pos="1036319" algn="l"/>
              </a:tabLst>
            </a:pPr>
            <a:r>
              <a:rPr sz="1800" dirty="0">
                <a:latin typeface="Arial"/>
                <a:cs typeface="Arial"/>
              </a:rPr>
              <a:t>8	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hautanga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ngā poraka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kahurangi?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485" y="2399423"/>
            <a:ext cx="2549317" cy="1310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dirty="0"/>
              <a:t>Ōwehenga </a:t>
            </a:r>
            <a:r>
              <a:rPr spc="-5" dirty="0"/>
              <a:t>me te</a:t>
            </a:r>
            <a:r>
              <a:rPr spc="40" dirty="0"/>
              <a:t> </a:t>
            </a:r>
            <a:r>
              <a:rPr spc="-5" dirty="0"/>
              <a:t>Hautau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61"/>
            <a:ext cx="9615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 tino </a:t>
            </a:r>
            <a:r>
              <a:rPr sz="2400" spc="-5" dirty="0">
                <a:latin typeface="Arial"/>
                <a:cs typeface="Arial"/>
              </a:rPr>
              <a:t>whai pānga ana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me te </a:t>
            </a:r>
            <a:r>
              <a:rPr sz="2400" spc="-5" dirty="0">
                <a:latin typeface="Arial"/>
                <a:cs typeface="Arial"/>
              </a:rPr>
              <a:t>hautau. </a:t>
            </a:r>
            <a:r>
              <a:rPr sz="2400" spc="-20" dirty="0">
                <a:latin typeface="Arial"/>
                <a:cs typeface="Arial"/>
              </a:rPr>
              <a:t>Titiro </a:t>
            </a:r>
            <a:r>
              <a:rPr sz="2400" dirty="0">
                <a:latin typeface="Arial"/>
                <a:cs typeface="Arial"/>
              </a:rPr>
              <a:t>ki tēnei </a:t>
            </a:r>
            <a:r>
              <a:rPr sz="2400" spc="-5" dirty="0">
                <a:latin typeface="Arial"/>
                <a:cs typeface="Arial"/>
              </a:rPr>
              <a:t>huinga  poraka: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3894048"/>
            <a:ext cx="6158865" cy="301371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hia </a:t>
            </a:r>
            <a:r>
              <a:rPr sz="2400" dirty="0">
                <a:latin typeface="Arial"/>
                <a:cs typeface="Arial"/>
              </a:rPr>
              <a:t>katoa </a:t>
            </a:r>
            <a:r>
              <a:rPr sz="2400" spc="-5" dirty="0">
                <a:latin typeface="Arial"/>
                <a:cs typeface="Arial"/>
              </a:rPr>
              <a:t>ngā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poraka?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hautanga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ngā poraka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kōwhai?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1600"/>
              </a:lnSpc>
              <a:spcBef>
                <a:spcPts val="860"/>
              </a:spcBef>
              <a:tabLst>
                <a:tab pos="741680" algn="l"/>
                <a:tab pos="1778635" algn="l"/>
                <a:tab pos="2057400" algn="l"/>
              </a:tabLst>
            </a:pPr>
            <a:r>
              <a:rPr sz="2000" dirty="0">
                <a:latin typeface="Arial"/>
                <a:cs typeface="Arial"/>
              </a:rPr>
              <a:t>Ko te	</a:t>
            </a:r>
            <a:r>
              <a:rPr sz="2700" u="sng" baseline="3240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2700" baseline="32407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 te	</a:t>
            </a:r>
            <a:r>
              <a:rPr sz="2700" u="sng" baseline="3240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2700" baseline="32407" dirty="0">
                <a:latin typeface="Arial"/>
                <a:cs typeface="Arial"/>
              </a:rPr>
              <a:t>	</a:t>
            </a:r>
            <a:r>
              <a:rPr sz="2000" dirty="0">
                <a:latin typeface="Arial"/>
                <a:cs typeface="Arial"/>
              </a:rPr>
              <a:t>rānei.</a:t>
            </a:r>
            <a:endParaRPr sz="2000">
              <a:latin typeface="Arial"/>
              <a:cs typeface="Arial"/>
            </a:endParaRPr>
          </a:p>
          <a:p>
            <a:pPr marR="3486785" algn="ctr">
              <a:lnSpc>
                <a:spcPts val="1360"/>
              </a:lnSpc>
              <a:tabLst>
                <a:tab pos="1036319" algn="l"/>
              </a:tabLst>
            </a:pPr>
            <a:r>
              <a:rPr sz="1800" dirty="0">
                <a:latin typeface="Arial"/>
                <a:cs typeface="Arial"/>
              </a:rPr>
              <a:t>8	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hautanga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ngā poraka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kahurangi?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1600"/>
              </a:lnSpc>
              <a:spcBef>
                <a:spcPts val="860"/>
              </a:spcBef>
              <a:tabLst>
                <a:tab pos="741680" algn="l"/>
                <a:tab pos="1778635" algn="l"/>
                <a:tab pos="2057400" algn="l"/>
              </a:tabLst>
            </a:pPr>
            <a:r>
              <a:rPr sz="2000" dirty="0">
                <a:latin typeface="Arial"/>
                <a:cs typeface="Arial"/>
              </a:rPr>
              <a:t>Ko te	</a:t>
            </a:r>
            <a:r>
              <a:rPr sz="2700" u="sng" baseline="3240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6</a:t>
            </a:r>
            <a:r>
              <a:rPr sz="2700" baseline="32407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 te	</a:t>
            </a:r>
            <a:r>
              <a:rPr sz="2700" u="sng" baseline="3240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r>
              <a:rPr sz="2700" baseline="32407" dirty="0">
                <a:latin typeface="Arial"/>
                <a:cs typeface="Arial"/>
              </a:rPr>
              <a:t>	</a:t>
            </a:r>
            <a:r>
              <a:rPr sz="2000" dirty="0">
                <a:latin typeface="Arial"/>
                <a:cs typeface="Arial"/>
              </a:rPr>
              <a:t>rānei.</a:t>
            </a:r>
            <a:endParaRPr sz="2000">
              <a:latin typeface="Arial"/>
              <a:cs typeface="Arial"/>
            </a:endParaRPr>
          </a:p>
          <a:p>
            <a:pPr marR="3486785" algn="ctr">
              <a:lnSpc>
                <a:spcPts val="1360"/>
              </a:lnSpc>
              <a:tabLst>
                <a:tab pos="1036319" algn="l"/>
              </a:tabLst>
            </a:pPr>
            <a:r>
              <a:rPr sz="1800" dirty="0">
                <a:latin typeface="Arial"/>
                <a:cs typeface="Arial"/>
              </a:rPr>
              <a:t>8	4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485" y="2399423"/>
            <a:ext cx="2549317" cy="1310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dirty="0"/>
              <a:t>Ōwehenga </a:t>
            </a:r>
            <a:r>
              <a:rPr spc="-5" dirty="0"/>
              <a:t>me te</a:t>
            </a:r>
            <a:r>
              <a:rPr spc="40" dirty="0"/>
              <a:t> </a:t>
            </a:r>
            <a:r>
              <a:rPr spc="-5" dirty="0"/>
              <a:t>Hautau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3699" y="1486687"/>
            <a:ext cx="9615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 tino </a:t>
            </a:r>
            <a:r>
              <a:rPr sz="2400" spc="-5" dirty="0">
                <a:latin typeface="Arial"/>
                <a:cs typeface="Arial"/>
              </a:rPr>
              <a:t>whai pānga ana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me te </a:t>
            </a:r>
            <a:r>
              <a:rPr sz="2400" spc="-5" dirty="0">
                <a:latin typeface="Arial"/>
                <a:cs typeface="Arial"/>
              </a:rPr>
              <a:t>hautau. </a:t>
            </a:r>
            <a:r>
              <a:rPr sz="2400" spc="-20" dirty="0">
                <a:latin typeface="Arial"/>
                <a:cs typeface="Arial"/>
              </a:rPr>
              <a:t>Titiro </a:t>
            </a:r>
            <a:r>
              <a:rPr sz="2400" dirty="0">
                <a:latin typeface="Arial"/>
                <a:cs typeface="Arial"/>
              </a:rPr>
              <a:t>ki tēnei </a:t>
            </a:r>
            <a:r>
              <a:rPr sz="2400" spc="-5" dirty="0">
                <a:latin typeface="Arial"/>
                <a:cs typeface="Arial"/>
              </a:rPr>
              <a:t>huinga  poraka: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485" y="2560218"/>
            <a:ext cx="2549317" cy="1310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dirty="0"/>
              <a:t>Ōwehenga </a:t>
            </a:r>
            <a:r>
              <a:rPr spc="-5" dirty="0"/>
              <a:t>me te</a:t>
            </a:r>
            <a:r>
              <a:rPr spc="40" dirty="0"/>
              <a:t> </a:t>
            </a:r>
            <a:r>
              <a:rPr spc="-5" dirty="0"/>
              <a:t>Hautau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87"/>
            <a:ext cx="9615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 tino </a:t>
            </a:r>
            <a:r>
              <a:rPr sz="2400" spc="-5" dirty="0">
                <a:latin typeface="Arial"/>
                <a:cs typeface="Arial"/>
              </a:rPr>
              <a:t>whai pānga ana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me te </a:t>
            </a:r>
            <a:r>
              <a:rPr sz="2400" spc="-5" dirty="0">
                <a:latin typeface="Arial"/>
                <a:cs typeface="Arial"/>
              </a:rPr>
              <a:t>hautau. </a:t>
            </a:r>
            <a:r>
              <a:rPr sz="2400" spc="-20" dirty="0">
                <a:latin typeface="Arial"/>
                <a:cs typeface="Arial"/>
              </a:rPr>
              <a:t>Titiro </a:t>
            </a:r>
            <a:r>
              <a:rPr sz="2400" dirty="0">
                <a:latin typeface="Arial"/>
                <a:cs typeface="Arial"/>
              </a:rPr>
              <a:t>ki tēnei </a:t>
            </a:r>
            <a:r>
              <a:rPr sz="2400" spc="-5" dirty="0">
                <a:latin typeface="Arial"/>
                <a:cs typeface="Arial"/>
              </a:rPr>
              <a:t>huinga  poraka: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4138447"/>
            <a:ext cx="9241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ngā poraka </a:t>
            </a:r>
            <a:r>
              <a:rPr sz="2400" dirty="0">
                <a:latin typeface="Arial"/>
                <a:cs typeface="Arial"/>
              </a:rPr>
              <a:t>kōwhai ki </a:t>
            </a:r>
            <a:r>
              <a:rPr sz="2400" spc="-5" dirty="0">
                <a:latin typeface="Arial"/>
                <a:cs typeface="Arial"/>
              </a:rPr>
              <a:t>ngā poraka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kahurangi?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485" y="2560218"/>
            <a:ext cx="2549317" cy="1310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dirty="0"/>
              <a:t>Ōwehenga </a:t>
            </a:r>
            <a:r>
              <a:rPr spc="-5" dirty="0"/>
              <a:t>me te</a:t>
            </a:r>
            <a:r>
              <a:rPr spc="40" dirty="0"/>
              <a:t> </a:t>
            </a:r>
            <a:r>
              <a:rPr spc="-5" dirty="0"/>
              <a:t>Hautau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87"/>
            <a:ext cx="9615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 tino </a:t>
            </a:r>
            <a:r>
              <a:rPr sz="2400" spc="-5" dirty="0">
                <a:latin typeface="Arial"/>
                <a:cs typeface="Arial"/>
              </a:rPr>
              <a:t>whai pānga ana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me te </a:t>
            </a:r>
            <a:r>
              <a:rPr sz="2400" spc="-5" dirty="0">
                <a:latin typeface="Arial"/>
                <a:cs typeface="Arial"/>
              </a:rPr>
              <a:t>hautau. </a:t>
            </a:r>
            <a:r>
              <a:rPr sz="2400" spc="-20" dirty="0">
                <a:latin typeface="Arial"/>
                <a:cs typeface="Arial"/>
              </a:rPr>
              <a:t>Titiro </a:t>
            </a:r>
            <a:r>
              <a:rPr sz="2400" dirty="0">
                <a:latin typeface="Arial"/>
                <a:cs typeface="Arial"/>
              </a:rPr>
              <a:t>ki tēnei </a:t>
            </a:r>
            <a:r>
              <a:rPr sz="2400" spc="-5" dirty="0">
                <a:latin typeface="Arial"/>
                <a:cs typeface="Arial"/>
              </a:rPr>
              <a:t>huinga  poraka: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4030548"/>
            <a:ext cx="9241790" cy="972819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ngā poraka </a:t>
            </a:r>
            <a:r>
              <a:rPr sz="2400" dirty="0">
                <a:latin typeface="Arial"/>
                <a:cs typeface="Arial"/>
              </a:rPr>
              <a:t>kōwhai ki </a:t>
            </a:r>
            <a:r>
              <a:rPr sz="2400" spc="-5" dirty="0">
                <a:latin typeface="Arial"/>
                <a:cs typeface="Arial"/>
              </a:rPr>
              <a:t>ngā poraka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kahurangi?</a:t>
            </a:r>
            <a:endParaRPr sz="2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850"/>
              </a:spcBef>
            </a:pPr>
            <a:r>
              <a:rPr sz="2400" dirty="0">
                <a:latin typeface="Arial"/>
                <a:cs typeface="Arial"/>
              </a:rPr>
              <a:t>Ko </a:t>
            </a:r>
            <a:r>
              <a:rPr sz="2400" spc="-5" dirty="0">
                <a:latin typeface="Arial"/>
                <a:cs typeface="Arial"/>
              </a:rPr>
              <a:t>2:6, </a:t>
            </a: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1:3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rānei.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485" y="2560218"/>
            <a:ext cx="2549317" cy="1310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dirty="0"/>
              <a:t>Ōwehenga </a:t>
            </a:r>
            <a:r>
              <a:rPr spc="-5" dirty="0"/>
              <a:t>me te</a:t>
            </a:r>
            <a:r>
              <a:rPr spc="40" dirty="0"/>
              <a:t> </a:t>
            </a:r>
            <a:r>
              <a:rPr spc="-5" dirty="0"/>
              <a:t>Hautau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3699" y="1486687"/>
            <a:ext cx="6819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 tino </a:t>
            </a:r>
            <a:r>
              <a:rPr sz="2400" spc="-5" dirty="0">
                <a:latin typeface="Arial"/>
                <a:cs typeface="Arial"/>
              </a:rPr>
              <a:t>whai pānga ana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me te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hautau.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485" y="2182215"/>
            <a:ext cx="2549317" cy="1310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dirty="0"/>
              <a:t>Ōwehenga </a:t>
            </a:r>
            <a:r>
              <a:rPr spc="-5" dirty="0"/>
              <a:t>me te</a:t>
            </a:r>
            <a:r>
              <a:rPr spc="40" dirty="0"/>
              <a:t> </a:t>
            </a:r>
            <a:r>
              <a:rPr spc="-5" dirty="0"/>
              <a:t>Hautau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87"/>
            <a:ext cx="6819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 tino </a:t>
            </a:r>
            <a:r>
              <a:rPr sz="2400" spc="-5" dirty="0">
                <a:latin typeface="Arial"/>
                <a:cs typeface="Arial"/>
              </a:rPr>
              <a:t>whai pānga ana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me te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hautau.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3751351"/>
            <a:ext cx="9549130" cy="91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5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Ko tā te </a:t>
            </a:r>
            <a:r>
              <a:rPr sz="2400" spc="-5" dirty="0">
                <a:latin typeface="Arial"/>
                <a:cs typeface="Arial"/>
              </a:rPr>
              <a:t>hautau, he </a:t>
            </a:r>
            <a:r>
              <a:rPr sz="2400" spc="-5" dirty="0">
                <a:solidFill>
                  <a:srgbClr val="808285"/>
                </a:solidFill>
                <a:latin typeface="Arial"/>
                <a:cs typeface="Arial"/>
              </a:rPr>
              <a:t>whakatairite </a:t>
            </a:r>
            <a:r>
              <a:rPr sz="2400" dirty="0">
                <a:latin typeface="Arial"/>
                <a:cs typeface="Arial"/>
              </a:rPr>
              <a:t>i te maha o tētahi </a:t>
            </a:r>
            <a:r>
              <a:rPr sz="2400" spc="-5" dirty="0">
                <a:latin typeface="Arial"/>
                <a:cs typeface="Arial"/>
              </a:rPr>
              <a:t>wāhanga </a:t>
            </a:r>
            <a:r>
              <a:rPr sz="2400" dirty="0">
                <a:latin typeface="Arial"/>
                <a:cs typeface="Arial"/>
              </a:rPr>
              <a:t>ki te maha  o </a:t>
            </a:r>
            <a:r>
              <a:rPr sz="2400" spc="-5" dirty="0">
                <a:latin typeface="Arial"/>
                <a:cs typeface="Arial"/>
              </a:rPr>
              <a:t>ngā wāhanga </a:t>
            </a:r>
            <a:r>
              <a:rPr sz="2400" dirty="0">
                <a:latin typeface="Arial"/>
                <a:cs typeface="Arial"/>
              </a:rPr>
              <a:t>katoa o te mea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D6E71"/>
                </a:solidFill>
                <a:latin typeface="Arial"/>
                <a:cs typeface="Arial"/>
              </a:rPr>
              <a:t>tūtahi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485" y="2182215"/>
            <a:ext cx="2549317" cy="1310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dirty="0"/>
              <a:t>Ōwehenga </a:t>
            </a:r>
            <a:r>
              <a:rPr spc="-5" dirty="0"/>
              <a:t>me te</a:t>
            </a:r>
            <a:r>
              <a:rPr spc="40" dirty="0"/>
              <a:t> </a:t>
            </a:r>
            <a:r>
              <a:rPr spc="-5" dirty="0"/>
              <a:t>Hautau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87"/>
            <a:ext cx="6819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 tino </a:t>
            </a:r>
            <a:r>
              <a:rPr sz="2400" spc="-5" dirty="0">
                <a:latin typeface="Arial"/>
                <a:cs typeface="Arial"/>
              </a:rPr>
              <a:t>whai pānga ana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me te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hautau.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3751351"/>
            <a:ext cx="9549130" cy="91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5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Ko tā te </a:t>
            </a:r>
            <a:r>
              <a:rPr sz="2400" spc="-5" dirty="0">
                <a:latin typeface="Arial"/>
                <a:cs typeface="Arial"/>
              </a:rPr>
              <a:t>hautau, he </a:t>
            </a:r>
            <a:r>
              <a:rPr sz="2400" spc="-5" dirty="0">
                <a:solidFill>
                  <a:srgbClr val="808285"/>
                </a:solidFill>
                <a:latin typeface="Arial"/>
                <a:cs typeface="Arial"/>
              </a:rPr>
              <a:t>whakatairite </a:t>
            </a:r>
            <a:r>
              <a:rPr sz="2400" dirty="0">
                <a:latin typeface="Arial"/>
                <a:cs typeface="Arial"/>
              </a:rPr>
              <a:t>i te maha o tētahi </a:t>
            </a:r>
            <a:r>
              <a:rPr sz="2400" spc="-5" dirty="0">
                <a:latin typeface="Arial"/>
                <a:cs typeface="Arial"/>
              </a:rPr>
              <a:t>wāhanga </a:t>
            </a:r>
            <a:r>
              <a:rPr sz="2400" dirty="0">
                <a:latin typeface="Arial"/>
                <a:cs typeface="Arial"/>
              </a:rPr>
              <a:t>ki te maha  o </a:t>
            </a:r>
            <a:r>
              <a:rPr sz="2400" spc="-5" dirty="0">
                <a:latin typeface="Arial"/>
                <a:cs typeface="Arial"/>
              </a:rPr>
              <a:t>ngā wāhanga </a:t>
            </a:r>
            <a:r>
              <a:rPr sz="2400" dirty="0">
                <a:latin typeface="Arial"/>
                <a:cs typeface="Arial"/>
              </a:rPr>
              <a:t>katoa o te mea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D6E71"/>
                </a:solidFill>
                <a:latin typeface="Arial"/>
                <a:cs typeface="Arial"/>
              </a:rPr>
              <a:t>tūtahi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4605" y="489699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0899" y="4769891"/>
            <a:ext cx="88277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8285" algn="l"/>
                <a:tab pos="1797050" algn="l"/>
              </a:tabLst>
            </a:pPr>
            <a:r>
              <a:rPr sz="2000" dirty="0">
                <a:latin typeface="Arial"/>
                <a:cs typeface="Arial"/>
              </a:rPr>
              <a:t>I konei ko te	</a:t>
            </a:r>
            <a:r>
              <a:rPr sz="2700" u="sng" baseline="2623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2700" baseline="26234" dirty="0">
                <a:latin typeface="Arial"/>
                <a:cs typeface="Arial"/>
              </a:rPr>
              <a:t>	</a:t>
            </a:r>
            <a:r>
              <a:rPr sz="2000" dirty="0">
                <a:latin typeface="Arial"/>
                <a:cs typeface="Arial"/>
              </a:rPr>
              <a:t>e mea </a:t>
            </a:r>
            <a:r>
              <a:rPr sz="2000" spc="-5" dirty="0">
                <a:latin typeface="Arial"/>
                <a:cs typeface="Arial"/>
              </a:rPr>
              <a:t>ana he </a:t>
            </a:r>
            <a:r>
              <a:rPr sz="2000" dirty="0">
                <a:latin typeface="Arial"/>
                <a:cs typeface="Arial"/>
              </a:rPr>
              <a:t>kōwhai </a:t>
            </a:r>
            <a:r>
              <a:rPr sz="2000" spc="-5" dirty="0">
                <a:latin typeface="Arial"/>
                <a:cs typeface="Arial"/>
              </a:rPr>
              <a:t>ngā poraka </a:t>
            </a:r>
            <a:r>
              <a:rPr sz="2000" dirty="0">
                <a:latin typeface="Arial"/>
                <a:cs typeface="Arial"/>
              </a:rPr>
              <a:t>e rua o roto i </a:t>
            </a:r>
            <a:r>
              <a:rPr sz="2000" spc="-5" dirty="0">
                <a:latin typeface="Arial"/>
                <a:cs typeface="Arial"/>
              </a:rPr>
              <a:t>ngā poraka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019" y="5074691"/>
            <a:ext cx="717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katoa.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0485" y="2182215"/>
            <a:ext cx="2549317" cy="1310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dirty="0"/>
              <a:t>Ōwehenga </a:t>
            </a:r>
            <a:r>
              <a:rPr spc="-5" dirty="0"/>
              <a:t>me te</a:t>
            </a:r>
            <a:r>
              <a:rPr spc="40" dirty="0"/>
              <a:t> </a:t>
            </a:r>
            <a:r>
              <a:rPr spc="-5" dirty="0"/>
              <a:t>Hautau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87"/>
            <a:ext cx="6819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 tino </a:t>
            </a:r>
            <a:r>
              <a:rPr sz="2400" spc="-5" dirty="0">
                <a:latin typeface="Arial"/>
                <a:cs typeface="Arial"/>
              </a:rPr>
              <a:t>whai pānga ana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me te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hautau.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3751351"/>
            <a:ext cx="9549130" cy="91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5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Ko tā te </a:t>
            </a:r>
            <a:r>
              <a:rPr sz="2400" spc="-5" dirty="0">
                <a:latin typeface="Arial"/>
                <a:cs typeface="Arial"/>
              </a:rPr>
              <a:t>hautau, he </a:t>
            </a:r>
            <a:r>
              <a:rPr sz="2400" spc="-5" dirty="0">
                <a:solidFill>
                  <a:srgbClr val="808285"/>
                </a:solidFill>
                <a:latin typeface="Arial"/>
                <a:cs typeface="Arial"/>
              </a:rPr>
              <a:t>whakatairite </a:t>
            </a:r>
            <a:r>
              <a:rPr sz="2400" dirty="0">
                <a:latin typeface="Arial"/>
                <a:cs typeface="Arial"/>
              </a:rPr>
              <a:t>i te maha o tētahi </a:t>
            </a:r>
            <a:r>
              <a:rPr sz="2400" spc="-5" dirty="0">
                <a:latin typeface="Arial"/>
                <a:cs typeface="Arial"/>
              </a:rPr>
              <a:t>wāhanga </a:t>
            </a:r>
            <a:r>
              <a:rPr sz="2400" dirty="0">
                <a:latin typeface="Arial"/>
                <a:cs typeface="Arial"/>
              </a:rPr>
              <a:t>ki te maha  o </a:t>
            </a:r>
            <a:r>
              <a:rPr sz="2400" spc="-5" dirty="0">
                <a:latin typeface="Arial"/>
                <a:cs typeface="Arial"/>
              </a:rPr>
              <a:t>ngā wāhanga </a:t>
            </a:r>
            <a:r>
              <a:rPr sz="2400" dirty="0">
                <a:latin typeface="Arial"/>
                <a:cs typeface="Arial"/>
              </a:rPr>
              <a:t>katoa o te mea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D6E71"/>
                </a:solidFill>
                <a:latin typeface="Arial"/>
                <a:cs typeface="Arial"/>
              </a:rPr>
              <a:t>tūtahi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4605" y="489699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0899" y="4769891"/>
            <a:ext cx="88277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8285" algn="l"/>
                <a:tab pos="1797050" algn="l"/>
              </a:tabLst>
            </a:pPr>
            <a:r>
              <a:rPr sz="2000" dirty="0">
                <a:latin typeface="Arial"/>
                <a:cs typeface="Arial"/>
              </a:rPr>
              <a:t>I konei ko te	</a:t>
            </a:r>
            <a:r>
              <a:rPr sz="2700" u="sng" baseline="2623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2700" baseline="26234" dirty="0">
                <a:latin typeface="Arial"/>
                <a:cs typeface="Arial"/>
              </a:rPr>
              <a:t>	</a:t>
            </a:r>
            <a:r>
              <a:rPr sz="2000" dirty="0">
                <a:latin typeface="Arial"/>
                <a:cs typeface="Arial"/>
              </a:rPr>
              <a:t>e mea </a:t>
            </a:r>
            <a:r>
              <a:rPr sz="2000" spc="-5" dirty="0">
                <a:latin typeface="Arial"/>
                <a:cs typeface="Arial"/>
              </a:rPr>
              <a:t>ana he </a:t>
            </a:r>
            <a:r>
              <a:rPr sz="2000" dirty="0">
                <a:latin typeface="Arial"/>
                <a:cs typeface="Arial"/>
              </a:rPr>
              <a:t>kōwhai </a:t>
            </a:r>
            <a:r>
              <a:rPr sz="2000" spc="-5" dirty="0">
                <a:latin typeface="Arial"/>
                <a:cs typeface="Arial"/>
              </a:rPr>
              <a:t>ngā poraka </a:t>
            </a:r>
            <a:r>
              <a:rPr sz="2000" dirty="0">
                <a:latin typeface="Arial"/>
                <a:cs typeface="Arial"/>
              </a:rPr>
              <a:t>e rua o roto i </a:t>
            </a:r>
            <a:r>
              <a:rPr sz="2000" spc="-5" dirty="0">
                <a:latin typeface="Arial"/>
                <a:cs typeface="Arial"/>
              </a:rPr>
              <a:t>ngā poraka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019" y="5074691"/>
            <a:ext cx="717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katoa.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699" y="5726353"/>
            <a:ext cx="9292590" cy="91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5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Ko tā te </a:t>
            </a:r>
            <a:r>
              <a:rPr sz="2400" spc="-5" dirty="0">
                <a:latin typeface="Arial"/>
                <a:cs typeface="Arial"/>
              </a:rPr>
              <a:t>ōwehenga he whakatairite </a:t>
            </a:r>
            <a:r>
              <a:rPr sz="2400" dirty="0">
                <a:latin typeface="Arial"/>
                <a:cs typeface="Arial"/>
              </a:rPr>
              <a:t>i te maha o </a:t>
            </a:r>
            <a:r>
              <a:rPr sz="2400" spc="-5" dirty="0">
                <a:latin typeface="Arial"/>
                <a:cs typeface="Arial"/>
              </a:rPr>
              <a:t>ngā wāhanga </a:t>
            </a:r>
            <a:r>
              <a:rPr sz="2400" dirty="0">
                <a:latin typeface="Arial"/>
                <a:cs typeface="Arial"/>
              </a:rPr>
              <a:t>kei roto  i tētahi mea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tūtahi.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0485" y="2182215"/>
            <a:ext cx="2549317" cy="1310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1472856"/>
            <a:ext cx="59296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45" dirty="0">
                <a:latin typeface="Arial"/>
                <a:cs typeface="Arial"/>
              </a:rPr>
              <a:t>Titiro </a:t>
            </a:r>
            <a:r>
              <a:rPr sz="2800" spc="-15" dirty="0">
                <a:latin typeface="Arial"/>
                <a:cs typeface="Arial"/>
              </a:rPr>
              <a:t>ki </a:t>
            </a:r>
            <a:r>
              <a:rPr sz="2800" spc="-25" dirty="0">
                <a:latin typeface="Arial"/>
                <a:cs typeface="Arial"/>
              </a:rPr>
              <a:t>tēnei </a:t>
            </a:r>
            <a:r>
              <a:rPr sz="2800" spc="-25" dirty="0">
                <a:solidFill>
                  <a:srgbClr val="808285"/>
                </a:solidFill>
                <a:latin typeface="Arial"/>
                <a:cs typeface="Arial"/>
              </a:rPr>
              <a:t>huinga poraka</a:t>
            </a:r>
            <a:r>
              <a:rPr sz="2800" spc="-240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808285"/>
                </a:solidFill>
                <a:latin typeface="Arial"/>
                <a:cs typeface="Arial"/>
              </a:rPr>
              <a:t>honohono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4038" y="726960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35" dirty="0">
                <a:latin typeface="Arial"/>
                <a:cs typeface="Arial"/>
              </a:rPr>
              <a:t>Te</a:t>
            </a:r>
            <a:r>
              <a:rPr sz="3600" b="1" spc="-9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Ōwehenga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5260" y="2422283"/>
            <a:ext cx="80746" cy="206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5055" y="2200655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1541" y="2501366"/>
            <a:ext cx="218464" cy="22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3561" y="2240445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5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8352" y="2240445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5053" y="2324735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5055" y="2240432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3378" y="2240432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3378" y="2788754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0805" y="2438481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5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8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2515" y="2472194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2575" y="2501366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59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6867" y="2193677"/>
            <a:ext cx="246273" cy="117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99546" y="2430976"/>
            <a:ext cx="80937" cy="223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43581" y="2422283"/>
            <a:ext cx="80747" cy="206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3378" y="2200655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89863" y="2501366"/>
            <a:ext cx="218464" cy="22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1886" y="2240445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4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36675" y="2240445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43380" y="2324735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43378" y="2240432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91703" y="2240432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91703" y="2788754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9127" y="2438481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5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8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90840" y="2472194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20897" y="2501366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59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85195" y="2193677"/>
            <a:ext cx="246265" cy="11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47869" y="2430976"/>
            <a:ext cx="80937" cy="2231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91703" y="2200655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EE2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91903" y="2442222"/>
            <a:ext cx="80747" cy="206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38186" y="2501366"/>
            <a:ext cx="218464" cy="2226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80208" y="2240445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4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84997" y="2240445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91703" y="2324735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91703" y="2240432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40026" y="2240432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40026" y="2788754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77450" y="2438481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4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71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39163" y="2472194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69220" y="2501366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33517" y="2193677"/>
            <a:ext cx="246265" cy="11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96191" y="2430976"/>
            <a:ext cx="80937" cy="2231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dirty="0"/>
              <a:t>Ōwehenga </a:t>
            </a:r>
            <a:r>
              <a:rPr spc="-5" dirty="0"/>
              <a:t>me te</a:t>
            </a:r>
            <a:r>
              <a:rPr spc="40" dirty="0"/>
              <a:t> </a:t>
            </a:r>
            <a:r>
              <a:rPr spc="-5" dirty="0"/>
              <a:t>Hautau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99" y="1486687"/>
            <a:ext cx="6819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 tino </a:t>
            </a:r>
            <a:r>
              <a:rPr sz="2400" spc="-5" dirty="0">
                <a:latin typeface="Arial"/>
                <a:cs typeface="Arial"/>
              </a:rPr>
              <a:t>whai pānga ana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me te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hautau.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99" y="3751351"/>
            <a:ext cx="9549130" cy="91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5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Ko tā te </a:t>
            </a:r>
            <a:r>
              <a:rPr sz="2400" spc="-5" dirty="0">
                <a:latin typeface="Arial"/>
                <a:cs typeface="Arial"/>
              </a:rPr>
              <a:t>hautau, he </a:t>
            </a:r>
            <a:r>
              <a:rPr sz="2400" spc="-5" dirty="0">
                <a:solidFill>
                  <a:srgbClr val="808285"/>
                </a:solidFill>
                <a:latin typeface="Arial"/>
                <a:cs typeface="Arial"/>
              </a:rPr>
              <a:t>whakatairite </a:t>
            </a:r>
            <a:r>
              <a:rPr sz="2400" dirty="0">
                <a:latin typeface="Arial"/>
                <a:cs typeface="Arial"/>
              </a:rPr>
              <a:t>i te maha o tētahi </a:t>
            </a:r>
            <a:r>
              <a:rPr sz="2400" spc="-5" dirty="0">
                <a:latin typeface="Arial"/>
                <a:cs typeface="Arial"/>
              </a:rPr>
              <a:t>wāhanga </a:t>
            </a:r>
            <a:r>
              <a:rPr sz="2400" dirty="0">
                <a:latin typeface="Arial"/>
                <a:cs typeface="Arial"/>
              </a:rPr>
              <a:t>ki te maha  o </a:t>
            </a:r>
            <a:r>
              <a:rPr sz="2400" spc="-5" dirty="0">
                <a:latin typeface="Arial"/>
                <a:cs typeface="Arial"/>
              </a:rPr>
              <a:t>ngā wāhanga </a:t>
            </a:r>
            <a:r>
              <a:rPr sz="2400" dirty="0">
                <a:latin typeface="Arial"/>
                <a:cs typeface="Arial"/>
              </a:rPr>
              <a:t>katoa o te mea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D6E71"/>
                </a:solidFill>
                <a:latin typeface="Arial"/>
                <a:cs typeface="Arial"/>
              </a:rPr>
              <a:t>tūtahi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4605" y="489699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0899" y="4769891"/>
            <a:ext cx="88277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8285" algn="l"/>
                <a:tab pos="1797050" algn="l"/>
              </a:tabLst>
            </a:pPr>
            <a:r>
              <a:rPr sz="2000" dirty="0">
                <a:latin typeface="Arial"/>
                <a:cs typeface="Arial"/>
              </a:rPr>
              <a:t>I konei ko te	</a:t>
            </a:r>
            <a:r>
              <a:rPr sz="2700" u="sng" baseline="2623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2700" baseline="26234" dirty="0">
                <a:latin typeface="Arial"/>
                <a:cs typeface="Arial"/>
              </a:rPr>
              <a:t>	</a:t>
            </a:r>
            <a:r>
              <a:rPr sz="2000" dirty="0">
                <a:latin typeface="Arial"/>
                <a:cs typeface="Arial"/>
              </a:rPr>
              <a:t>e mea </a:t>
            </a:r>
            <a:r>
              <a:rPr sz="2000" spc="-5" dirty="0">
                <a:latin typeface="Arial"/>
                <a:cs typeface="Arial"/>
              </a:rPr>
              <a:t>ana he </a:t>
            </a:r>
            <a:r>
              <a:rPr sz="2000" dirty="0">
                <a:latin typeface="Arial"/>
                <a:cs typeface="Arial"/>
              </a:rPr>
              <a:t>kōwhai </a:t>
            </a:r>
            <a:r>
              <a:rPr sz="2000" spc="-5" dirty="0">
                <a:latin typeface="Arial"/>
                <a:cs typeface="Arial"/>
              </a:rPr>
              <a:t>ngā poraka </a:t>
            </a:r>
            <a:r>
              <a:rPr sz="2000" dirty="0">
                <a:latin typeface="Arial"/>
                <a:cs typeface="Arial"/>
              </a:rPr>
              <a:t>e rua o roto i </a:t>
            </a:r>
            <a:r>
              <a:rPr sz="2000" spc="-5" dirty="0">
                <a:latin typeface="Arial"/>
                <a:cs typeface="Arial"/>
              </a:rPr>
              <a:t>ngā poraka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019" y="5074691"/>
            <a:ext cx="717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katoa.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699" y="5726353"/>
            <a:ext cx="9292590" cy="134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5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Ko tā te </a:t>
            </a:r>
            <a:r>
              <a:rPr sz="2400" spc="-5" dirty="0">
                <a:latin typeface="Arial"/>
                <a:cs typeface="Arial"/>
              </a:rPr>
              <a:t>ōwehenga he whakatairite </a:t>
            </a:r>
            <a:r>
              <a:rPr sz="2400" dirty="0">
                <a:latin typeface="Arial"/>
                <a:cs typeface="Arial"/>
              </a:rPr>
              <a:t>i te maha o </a:t>
            </a:r>
            <a:r>
              <a:rPr sz="2400" spc="-5" dirty="0">
                <a:latin typeface="Arial"/>
                <a:cs typeface="Arial"/>
              </a:rPr>
              <a:t>ngā wāhanga </a:t>
            </a:r>
            <a:r>
              <a:rPr sz="2400" dirty="0">
                <a:latin typeface="Arial"/>
                <a:cs typeface="Arial"/>
              </a:rPr>
              <a:t>kei roto  i tētahi mea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tūtahi.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19"/>
              </a:spcBef>
            </a:pPr>
            <a:r>
              <a:rPr sz="2000" dirty="0">
                <a:latin typeface="Arial"/>
                <a:cs typeface="Arial"/>
              </a:rPr>
              <a:t>I konei, ko te </a:t>
            </a:r>
            <a:r>
              <a:rPr sz="2000" spc="-5" dirty="0">
                <a:latin typeface="Arial"/>
                <a:cs typeface="Arial"/>
              </a:rPr>
              <a:t>2:6 </a:t>
            </a:r>
            <a:r>
              <a:rPr sz="2000" dirty="0">
                <a:latin typeface="Arial"/>
                <a:cs typeface="Arial"/>
              </a:rPr>
              <a:t>e mea </a:t>
            </a:r>
            <a:r>
              <a:rPr sz="2000" spc="-5" dirty="0">
                <a:latin typeface="Arial"/>
                <a:cs typeface="Arial"/>
              </a:rPr>
              <a:t>ana </a:t>
            </a:r>
            <a:r>
              <a:rPr sz="2000" dirty="0">
                <a:latin typeface="Arial"/>
                <a:cs typeface="Arial"/>
              </a:rPr>
              <a:t>e 2 </a:t>
            </a:r>
            <a:r>
              <a:rPr sz="2000" spc="-5" dirty="0">
                <a:latin typeface="Arial"/>
                <a:cs typeface="Arial"/>
              </a:rPr>
              <a:t>ngā poraka </a:t>
            </a:r>
            <a:r>
              <a:rPr sz="2000" dirty="0">
                <a:latin typeface="Arial"/>
                <a:cs typeface="Arial"/>
              </a:rPr>
              <a:t>kōwhai, e 6 </a:t>
            </a:r>
            <a:r>
              <a:rPr sz="2000" spc="-5" dirty="0">
                <a:latin typeface="Arial"/>
                <a:cs typeface="Arial"/>
              </a:rPr>
              <a:t>ngā poraka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kahurangi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0485" y="2182215"/>
            <a:ext cx="2549317" cy="1310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5608" y="726973"/>
            <a:ext cx="5581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 </a:t>
            </a:r>
            <a:r>
              <a:rPr spc="-50" dirty="0"/>
              <a:t>Tauira </a:t>
            </a:r>
            <a:r>
              <a:rPr dirty="0"/>
              <a:t>o </a:t>
            </a:r>
            <a:r>
              <a:rPr spc="-5" dirty="0"/>
              <a:t>te</a:t>
            </a:r>
            <a:r>
              <a:rPr spc="-3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382446"/>
            <a:ext cx="8785860" cy="190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8279">
              <a:lnSpc>
                <a:spcPct val="128499"/>
              </a:lnSpc>
              <a:spcBef>
                <a:spcPts val="100"/>
              </a:spcBef>
            </a:pPr>
            <a:r>
              <a:rPr sz="2400" spc="-20" dirty="0">
                <a:latin typeface="Arial"/>
                <a:cs typeface="Arial"/>
              </a:rPr>
              <a:t>Āta </a:t>
            </a:r>
            <a:r>
              <a:rPr sz="2400" spc="-25" dirty="0">
                <a:latin typeface="Arial"/>
                <a:cs typeface="Arial"/>
              </a:rPr>
              <a:t>whakaarohia </a:t>
            </a:r>
            <a:r>
              <a:rPr sz="2400" spc="-20" dirty="0">
                <a:latin typeface="Arial"/>
                <a:cs typeface="Arial"/>
              </a:rPr>
              <a:t>ētahi </a:t>
            </a:r>
            <a:r>
              <a:rPr sz="2400" spc="-25" dirty="0">
                <a:latin typeface="Arial"/>
                <a:cs typeface="Arial"/>
              </a:rPr>
              <a:t>āhuatanga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15" dirty="0">
                <a:latin typeface="Arial"/>
                <a:cs typeface="Arial"/>
              </a:rPr>
              <a:t>ia rā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20" dirty="0">
                <a:latin typeface="Arial"/>
                <a:cs typeface="Arial"/>
              </a:rPr>
              <a:t>whai wāhi mai ana</a:t>
            </a:r>
            <a:r>
              <a:rPr sz="2400" spc="-41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he  </a:t>
            </a:r>
            <a:r>
              <a:rPr sz="2400" spc="-25" dirty="0">
                <a:solidFill>
                  <a:srgbClr val="808285"/>
                </a:solidFill>
                <a:latin typeface="Arial"/>
                <a:cs typeface="Arial"/>
              </a:rPr>
              <a:t>ōwehenga </a:t>
            </a:r>
            <a:r>
              <a:rPr sz="2400" spc="-20" dirty="0">
                <a:latin typeface="Arial"/>
                <a:cs typeface="Arial"/>
              </a:rPr>
              <a:t>rite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tonu.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28499"/>
              </a:lnSpc>
            </a:pPr>
            <a:r>
              <a:rPr sz="2400" spc="-15" dirty="0">
                <a:latin typeface="Arial"/>
                <a:cs typeface="Arial"/>
              </a:rPr>
              <a:t>He </a:t>
            </a:r>
            <a:r>
              <a:rPr sz="2400" spc="-20" dirty="0">
                <a:latin typeface="Arial"/>
                <a:cs typeface="Arial"/>
              </a:rPr>
              <a:t>aha ētahi </a:t>
            </a:r>
            <a:r>
              <a:rPr sz="2400" spc="-25" dirty="0">
                <a:latin typeface="Arial"/>
                <a:cs typeface="Arial"/>
              </a:rPr>
              <a:t>āhuatanga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15" dirty="0">
                <a:latin typeface="Arial"/>
                <a:cs typeface="Arial"/>
              </a:rPr>
              <a:t>ia rā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20" dirty="0">
                <a:latin typeface="Arial"/>
                <a:cs typeface="Arial"/>
              </a:rPr>
              <a:t>whai wāhi mai ana </a:t>
            </a:r>
            <a:r>
              <a:rPr sz="2400" spc="-15" dirty="0">
                <a:latin typeface="Arial"/>
                <a:cs typeface="Arial"/>
              </a:rPr>
              <a:t>he</a:t>
            </a:r>
            <a:r>
              <a:rPr sz="2400" spc="-4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ōwehenga  </a:t>
            </a:r>
            <a:r>
              <a:rPr sz="2400" spc="-25" dirty="0">
                <a:solidFill>
                  <a:srgbClr val="808285"/>
                </a:solidFill>
                <a:latin typeface="Arial"/>
                <a:cs typeface="Arial"/>
              </a:rPr>
              <a:t>taurangirangi</a:t>
            </a:r>
            <a:r>
              <a:rPr sz="2400" spc="-25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5608" y="726973"/>
            <a:ext cx="5581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 </a:t>
            </a:r>
            <a:r>
              <a:rPr spc="-50" dirty="0"/>
              <a:t>Tauira </a:t>
            </a:r>
            <a:r>
              <a:rPr dirty="0"/>
              <a:t>o </a:t>
            </a:r>
            <a:r>
              <a:rPr spc="-5" dirty="0"/>
              <a:t>te</a:t>
            </a:r>
            <a:r>
              <a:rPr spc="-3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382446"/>
            <a:ext cx="8785860" cy="358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8279">
              <a:lnSpc>
                <a:spcPct val="128499"/>
              </a:lnSpc>
              <a:spcBef>
                <a:spcPts val="100"/>
              </a:spcBef>
            </a:pPr>
            <a:r>
              <a:rPr sz="2400" spc="-20" dirty="0">
                <a:latin typeface="Arial"/>
                <a:cs typeface="Arial"/>
              </a:rPr>
              <a:t>Āta </a:t>
            </a:r>
            <a:r>
              <a:rPr sz="2400" spc="-25" dirty="0">
                <a:latin typeface="Arial"/>
                <a:cs typeface="Arial"/>
              </a:rPr>
              <a:t>whakaarohia </a:t>
            </a:r>
            <a:r>
              <a:rPr sz="2400" spc="-20" dirty="0">
                <a:latin typeface="Arial"/>
                <a:cs typeface="Arial"/>
              </a:rPr>
              <a:t>ētahi </a:t>
            </a:r>
            <a:r>
              <a:rPr sz="2400" spc="-25" dirty="0">
                <a:latin typeface="Arial"/>
                <a:cs typeface="Arial"/>
              </a:rPr>
              <a:t>āhuatanga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15" dirty="0">
                <a:latin typeface="Arial"/>
                <a:cs typeface="Arial"/>
              </a:rPr>
              <a:t>ia rā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20" dirty="0">
                <a:latin typeface="Arial"/>
                <a:cs typeface="Arial"/>
              </a:rPr>
              <a:t>whai wāhi mai ana</a:t>
            </a:r>
            <a:r>
              <a:rPr sz="2400" spc="-41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he  </a:t>
            </a:r>
            <a:r>
              <a:rPr sz="2400" spc="-25" dirty="0">
                <a:solidFill>
                  <a:srgbClr val="808285"/>
                </a:solidFill>
                <a:latin typeface="Arial"/>
                <a:cs typeface="Arial"/>
              </a:rPr>
              <a:t>ōwehenga </a:t>
            </a:r>
            <a:r>
              <a:rPr sz="2400" spc="-20" dirty="0">
                <a:latin typeface="Arial"/>
                <a:cs typeface="Arial"/>
              </a:rPr>
              <a:t>rite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tonu.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28499"/>
              </a:lnSpc>
            </a:pPr>
            <a:r>
              <a:rPr sz="2400" spc="-15" dirty="0">
                <a:latin typeface="Arial"/>
                <a:cs typeface="Arial"/>
              </a:rPr>
              <a:t>He </a:t>
            </a:r>
            <a:r>
              <a:rPr sz="2400" spc="-20" dirty="0">
                <a:latin typeface="Arial"/>
                <a:cs typeface="Arial"/>
              </a:rPr>
              <a:t>aha ētahi </a:t>
            </a:r>
            <a:r>
              <a:rPr sz="2400" spc="-25" dirty="0">
                <a:latin typeface="Arial"/>
                <a:cs typeface="Arial"/>
              </a:rPr>
              <a:t>āhuatanga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15" dirty="0">
                <a:latin typeface="Arial"/>
                <a:cs typeface="Arial"/>
              </a:rPr>
              <a:t>ia rā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20" dirty="0">
                <a:latin typeface="Arial"/>
                <a:cs typeface="Arial"/>
              </a:rPr>
              <a:t>whai wāhi mai ana </a:t>
            </a:r>
            <a:r>
              <a:rPr sz="2400" spc="-15" dirty="0">
                <a:latin typeface="Arial"/>
                <a:cs typeface="Arial"/>
              </a:rPr>
              <a:t>he</a:t>
            </a:r>
            <a:r>
              <a:rPr sz="2400" spc="-4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ōwehenga  </a:t>
            </a:r>
            <a:r>
              <a:rPr sz="2400" spc="-25" dirty="0">
                <a:solidFill>
                  <a:srgbClr val="808285"/>
                </a:solidFill>
                <a:latin typeface="Arial"/>
                <a:cs typeface="Arial"/>
              </a:rPr>
              <a:t>taurangirangi</a:t>
            </a:r>
            <a:r>
              <a:rPr sz="2400" spc="-25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12700" marR="75565">
              <a:lnSpc>
                <a:spcPct val="128499"/>
              </a:lnSpc>
              <a:spcBef>
                <a:spcPts val="2150"/>
              </a:spcBef>
            </a:pPr>
            <a:r>
              <a:rPr sz="2400" spc="-25" dirty="0">
                <a:latin typeface="Arial"/>
                <a:cs typeface="Arial"/>
              </a:rPr>
              <a:t>Whakaarohia </a:t>
            </a:r>
            <a:r>
              <a:rPr sz="2400" spc="-20" dirty="0">
                <a:latin typeface="Arial"/>
                <a:cs typeface="Arial"/>
              </a:rPr>
              <a:t>tēnei </a:t>
            </a:r>
            <a:r>
              <a:rPr sz="2400" spc="-25" dirty="0">
                <a:latin typeface="Arial"/>
                <a:cs typeface="Arial"/>
              </a:rPr>
              <a:t>rārangitanga. </a:t>
            </a:r>
            <a:r>
              <a:rPr sz="2400" spc="-15" dirty="0">
                <a:latin typeface="Arial"/>
                <a:cs typeface="Arial"/>
              </a:rPr>
              <a:t>He </a:t>
            </a:r>
            <a:r>
              <a:rPr sz="2400" spc="-20" dirty="0">
                <a:latin typeface="Arial"/>
                <a:cs typeface="Arial"/>
              </a:rPr>
              <a:t>aha ngā mea </a:t>
            </a:r>
            <a:r>
              <a:rPr sz="2400" spc="-15" dirty="0">
                <a:latin typeface="Arial"/>
                <a:cs typeface="Arial"/>
              </a:rPr>
              <a:t>he </a:t>
            </a:r>
            <a:r>
              <a:rPr sz="2400" spc="-20" dirty="0">
                <a:latin typeface="Arial"/>
                <a:cs typeface="Arial"/>
              </a:rPr>
              <a:t>rite tonu </a:t>
            </a:r>
            <a:r>
              <a:rPr sz="2400" spc="-15" dirty="0">
                <a:latin typeface="Arial"/>
                <a:cs typeface="Arial"/>
              </a:rPr>
              <a:t>te  </a:t>
            </a:r>
            <a:r>
              <a:rPr sz="2400" spc="-25" dirty="0">
                <a:latin typeface="Arial"/>
                <a:cs typeface="Arial"/>
              </a:rPr>
              <a:t>ōwehenga </a:t>
            </a:r>
            <a:r>
              <a:rPr sz="2400" spc="-15" dirty="0">
                <a:latin typeface="Arial"/>
                <a:cs typeface="Arial"/>
              </a:rPr>
              <a:t>(i te </a:t>
            </a:r>
            <a:r>
              <a:rPr sz="2400" spc="-25" dirty="0">
                <a:latin typeface="Arial"/>
                <a:cs typeface="Arial"/>
              </a:rPr>
              <a:t>nuinga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15" dirty="0">
                <a:latin typeface="Arial"/>
                <a:cs typeface="Arial"/>
              </a:rPr>
              <a:t>te </a:t>
            </a:r>
            <a:r>
              <a:rPr sz="2400" spc="-20" dirty="0">
                <a:latin typeface="Arial"/>
                <a:cs typeface="Arial"/>
              </a:rPr>
              <a:t>wā). </a:t>
            </a:r>
            <a:r>
              <a:rPr sz="2400" spc="-15" dirty="0">
                <a:latin typeface="Arial"/>
                <a:cs typeface="Arial"/>
              </a:rPr>
              <a:t>He </a:t>
            </a:r>
            <a:r>
              <a:rPr sz="2400" spc="-20" dirty="0">
                <a:latin typeface="Arial"/>
                <a:cs typeface="Arial"/>
              </a:rPr>
              <a:t>aha ngā mea </a:t>
            </a:r>
            <a:r>
              <a:rPr sz="2400" spc="-15" dirty="0">
                <a:latin typeface="Arial"/>
                <a:cs typeface="Arial"/>
              </a:rPr>
              <a:t>he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taurangirangi  </a:t>
            </a:r>
            <a:r>
              <a:rPr sz="2400" spc="-15" dirty="0">
                <a:latin typeface="Arial"/>
                <a:cs typeface="Arial"/>
              </a:rPr>
              <a:t>te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ōwehenga?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006771"/>
            <a:ext cx="3717925" cy="137223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3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20" dirty="0">
                <a:latin typeface="Arial"/>
                <a:cs typeface="Arial"/>
              </a:rPr>
              <a:t>Ngā matimati </a:t>
            </a:r>
            <a:r>
              <a:rPr sz="2000" spc="-10" dirty="0">
                <a:latin typeface="Arial"/>
                <a:cs typeface="Arial"/>
              </a:rPr>
              <a:t>ki </a:t>
            </a:r>
            <a:r>
              <a:rPr sz="2000" spc="-15" dirty="0">
                <a:latin typeface="Arial"/>
                <a:cs typeface="Arial"/>
              </a:rPr>
              <a:t>ia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ringaringa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20" dirty="0">
                <a:latin typeface="Arial"/>
                <a:cs typeface="Arial"/>
              </a:rPr>
              <a:t>Ngā hēneti </a:t>
            </a:r>
            <a:r>
              <a:rPr sz="2000" spc="-10" dirty="0">
                <a:latin typeface="Arial"/>
                <a:cs typeface="Arial"/>
              </a:rPr>
              <a:t>ki </a:t>
            </a:r>
            <a:r>
              <a:rPr sz="2000" spc="-15" dirty="0">
                <a:latin typeface="Arial"/>
                <a:cs typeface="Arial"/>
              </a:rPr>
              <a:t>ia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tāra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20" dirty="0">
                <a:latin typeface="Arial"/>
                <a:cs typeface="Arial"/>
              </a:rPr>
              <a:t>Ngā piro 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spc="-15" dirty="0">
                <a:latin typeface="Arial"/>
                <a:cs typeface="Arial"/>
              </a:rPr>
              <a:t>ia </a:t>
            </a:r>
            <a:r>
              <a:rPr sz="2000" spc="-20" dirty="0">
                <a:latin typeface="Arial"/>
                <a:cs typeface="Arial"/>
              </a:rPr>
              <a:t>kēmu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whutupōro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3700" y="5006771"/>
            <a:ext cx="3050540" cy="137223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30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2000" spc="-20" dirty="0">
                <a:latin typeface="Arial"/>
                <a:cs typeface="Arial"/>
              </a:rPr>
              <a:t>Ngā haora 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spc="-10" dirty="0">
                <a:latin typeface="Arial"/>
                <a:cs typeface="Arial"/>
              </a:rPr>
              <a:t>te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rā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35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2000" spc="-125" dirty="0">
                <a:latin typeface="Arial"/>
                <a:cs typeface="Arial"/>
              </a:rPr>
              <a:t>Te </a:t>
            </a:r>
            <a:r>
              <a:rPr sz="2000" spc="-15" dirty="0">
                <a:latin typeface="Arial"/>
                <a:cs typeface="Arial"/>
              </a:rPr>
              <a:t>utu </a:t>
            </a:r>
            <a:r>
              <a:rPr sz="2000" spc="-10" dirty="0">
                <a:latin typeface="Arial"/>
                <a:cs typeface="Arial"/>
              </a:rPr>
              <a:t>mō </a:t>
            </a:r>
            <a:r>
              <a:rPr sz="2000" spc="-15" dirty="0">
                <a:latin typeface="Arial"/>
                <a:cs typeface="Arial"/>
              </a:rPr>
              <a:t>ia </a:t>
            </a:r>
            <a:r>
              <a:rPr sz="2000" spc="-20" dirty="0">
                <a:latin typeface="Arial"/>
                <a:cs typeface="Arial"/>
              </a:rPr>
              <a:t>rita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kōhinu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35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2000" spc="-125" dirty="0">
                <a:latin typeface="Arial"/>
                <a:cs typeface="Arial"/>
              </a:rPr>
              <a:t>Te </a:t>
            </a:r>
            <a:r>
              <a:rPr sz="2000" spc="-20" dirty="0">
                <a:latin typeface="Arial"/>
                <a:cs typeface="Arial"/>
              </a:rPr>
              <a:t>teitei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15" dirty="0">
                <a:latin typeface="Arial"/>
                <a:cs typeface="Arial"/>
              </a:rPr>
              <a:t>ia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rākau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5608" y="726973"/>
            <a:ext cx="5581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 </a:t>
            </a:r>
            <a:r>
              <a:rPr spc="-50" dirty="0"/>
              <a:t>Tauira </a:t>
            </a:r>
            <a:r>
              <a:rPr dirty="0"/>
              <a:t>o </a:t>
            </a:r>
            <a:r>
              <a:rPr spc="-5" dirty="0"/>
              <a:t>te</a:t>
            </a:r>
            <a:r>
              <a:rPr spc="-3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3275" y="1520291"/>
            <a:ext cx="9376410" cy="4142104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Ngā </a:t>
            </a:r>
            <a:r>
              <a:rPr sz="2000" dirty="0">
                <a:latin typeface="Arial"/>
                <a:cs typeface="Arial"/>
              </a:rPr>
              <a:t>matimati ki </a:t>
            </a:r>
            <a:r>
              <a:rPr sz="2000" spc="-5" dirty="0">
                <a:latin typeface="Arial"/>
                <a:cs typeface="Arial"/>
              </a:rPr>
              <a:t>ia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ringaringa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Ngā hēneti </a:t>
            </a:r>
            <a:r>
              <a:rPr sz="2000" dirty="0">
                <a:latin typeface="Arial"/>
                <a:cs typeface="Arial"/>
              </a:rPr>
              <a:t>ki </a:t>
            </a:r>
            <a:r>
              <a:rPr sz="2000" spc="-5" dirty="0">
                <a:latin typeface="Arial"/>
                <a:cs typeface="Arial"/>
              </a:rPr>
              <a:t>ia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tāra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Ngā piro 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spc="-5" dirty="0">
                <a:latin typeface="Arial"/>
                <a:cs typeface="Arial"/>
              </a:rPr>
              <a:t>ia </a:t>
            </a:r>
            <a:r>
              <a:rPr sz="2000" dirty="0">
                <a:latin typeface="Arial"/>
                <a:cs typeface="Arial"/>
              </a:rPr>
              <a:t>kēmu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whutupōro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Ngā haora </a:t>
            </a:r>
            <a:r>
              <a:rPr sz="2000" dirty="0">
                <a:latin typeface="Arial"/>
                <a:cs typeface="Arial"/>
              </a:rPr>
              <a:t>i te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rā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utu </a:t>
            </a:r>
            <a:r>
              <a:rPr sz="2000" dirty="0">
                <a:latin typeface="Arial"/>
                <a:cs typeface="Arial"/>
              </a:rPr>
              <a:t>mō </a:t>
            </a:r>
            <a:r>
              <a:rPr sz="2000" spc="-5" dirty="0">
                <a:latin typeface="Arial"/>
                <a:cs typeface="Arial"/>
              </a:rPr>
              <a:t>ia </a:t>
            </a:r>
            <a:r>
              <a:rPr sz="2000" dirty="0">
                <a:latin typeface="Arial"/>
                <a:cs typeface="Arial"/>
              </a:rPr>
              <a:t>rita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kōhinu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dirty="0">
                <a:latin typeface="Arial"/>
                <a:cs typeface="Arial"/>
              </a:rPr>
              <a:t>teitei o </a:t>
            </a:r>
            <a:r>
              <a:rPr sz="2000" spc="-5" dirty="0">
                <a:latin typeface="Arial"/>
                <a:cs typeface="Arial"/>
              </a:rPr>
              <a:t>ia</a:t>
            </a:r>
            <a:r>
              <a:rPr sz="2000" spc="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rākau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58000"/>
              </a:lnSpc>
              <a:spcBef>
                <a:spcPts val="1280"/>
              </a:spcBef>
            </a:pPr>
            <a:r>
              <a:rPr sz="2400" spc="-5" dirty="0">
                <a:latin typeface="Arial"/>
                <a:cs typeface="Arial"/>
              </a:rPr>
              <a:t>He </a:t>
            </a:r>
            <a:r>
              <a:rPr sz="2400" dirty="0">
                <a:latin typeface="Arial"/>
                <a:cs typeface="Arial"/>
              </a:rPr>
              <a:t>rite tonu 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i te </a:t>
            </a:r>
            <a:r>
              <a:rPr sz="2400" spc="-5" dirty="0">
                <a:latin typeface="Arial"/>
                <a:cs typeface="Arial"/>
              </a:rPr>
              <a:t>nuinga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wā </a:t>
            </a:r>
            <a:r>
              <a:rPr sz="2400" dirty="0">
                <a:latin typeface="Arial"/>
                <a:cs typeface="Arial"/>
              </a:rPr>
              <a:t>mō te </a:t>
            </a:r>
            <a:r>
              <a:rPr sz="2400" spc="-5" dirty="0">
                <a:latin typeface="Arial"/>
                <a:cs typeface="Arial"/>
              </a:rPr>
              <a:t>1, </a:t>
            </a:r>
            <a:r>
              <a:rPr sz="2400" dirty="0">
                <a:latin typeface="Arial"/>
                <a:cs typeface="Arial"/>
              </a:rPr>
              <a:t>te 2 me te </a:t>
            </a:r>
            <a:r>
              <a:rPr sz="2400" spc="-5" dirty="0">
                <a:latin typeface="Arial"/>
                <a:cs typeface="Arial"/>
              </a:rPr>
              <a:t>4.  </a:t>
            </a:r>
            <a:r>
              <a:rPr sz="2400" spc="-15" dirty="0">
                <a:latin typeface="Arial"/>
                <a:cs typeface="Arial"/>
              </a:rPr>
              <a:t>He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taurangirangi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ōwehenga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nuinga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wā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mō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3,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me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6.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Hei</a:t>
            </a:r>
            <a:r>
              <a:rPr sz="3600" b="1" spc="-9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Mahi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614423"/>
            <a:ext cx="6702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Whakaaturia te </a:t>
            </a:r>
            <a:r>
              <a:rPr sz="2400" spc="-5" dirty="0">
                <a:latin typeface="Arial"/>
                <a:cs typeface="Arial"/>
              </a:rPr>
              <a:t>ōwehenga 3:5 </a:t>
            </a:r>
            <a:r>
              <a:rPr sz="2400" dirty="0">
                <a:latin typeface="Arial"/>
                <a:cs typeface="Arial"/>
              </a:rPr>
              <a:t>ki tētahi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porowhita.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</a:t>
            </a:r>
            <a:r>
              <a:rPr spc="-95" dirty="0"/>
              <a:t> </a:t>
            </a:r>
            <a:r>
              <a:rPr dirty="0"/>
              <a:t>Mahi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614423"/>
            <a:ext cx="6702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Whakaaturia te </a:t>
            </a:r>
            <a:r>
              <a:rPr sz="2400" spc="-5" dirty="0">
                <a:latin typeface="Arial"/>
                <a:cs typeface="Arial"/>
              </a:rPr>
              <a:t>ōwehenga 3:5 </a:t>
            </a:r>
            <a:r>
              <a:rPr sz="2400" dirty="0">
                <a:latin typeface="Arial"/>
                <a:cs typeface="Arial"/>
              </a:rPr>
              <a:t>ki tētahi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porowhita.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2584" y="2179345"/>
            <a:ext cx="2331720" cy="2331085"/>
          </a:xfrm>
          <a:custGeom>
            <a:avLst/>
            <a:gdLst/>
            <a:ahLst/>
            <a:cxnLst/>
            <a:rect l="l" t="t" r="r" b="b"/>
            <a:pathLst>
              <a:path w="2331720" h="2331085">
                <a:moveTo>
                  <a:pt x="1165555" y="0"/>
                </a:moveTo>
                <a:lnTo>
                  <a:pt x="1117510" y="972"/>
                </a:lnTo>
                <a:lnTo>
                  <a:pt x="1069960" y="3863"/>
                </a:lnTo>
                <a:lnTo>
                  <a:pt x="1022942" y="8637"/>
                </a:lnTo>
                <a:lnTo>
                  <a:pt x="976494" y="15254"/>
                </a:lnTo>
                <a:lnTo>
                  <a:pt x="930653" y="23679"/>
                </a:lnTo>
                <a:lnTo>
                  <a:pt x="885456" y="33873"/>
                </a:lnTo>
                <a:lnTo>
                  <a:pt x="840942" y="45799"/>
                </a:lnTo>
                <a:lnTo>
                  <a:pt x="797147" y="59420"/>
                </a:lnTo>
                <a:lnTo>
                  <a:pt x="754109" y="74697"/>
                </a:lnTo>
                <a:lnTo>
                  <a:pt x="711865" y="91593"/>
                </a:lnTo>
                <a:lnTo>
                  <a:pt x="670454" y="110072"/>
                </a:lnTo>
                <a:lnTo>
                  <a:pt x="629912" y="130095"/>
                </a:lnTo>
                <a:lnTo>
                  <a:pt x="590277" y="151625"/>
                </a:lnTo>
                <a:lnTo>
                  <a:pt x="551587" y="174624"/>
                </a:lnTo>
                <a:lnTo>
                  <a:pt x="513879" y="199056"/>
                </a:lnTo>
                <a:lnTo>
                  <a:pt x="477190" y="224881"/>
                </a:lnTo>
                <a:lnTo>
                  <a:pt x="441558" y="252064"/>
                </a:lnTo>
                <a:lnTo>
                  <a:pt x="407021" y="280566"/>
                </a:lnTo>
                <a:lnTo>
                  <a:pt x="373616" y="310350"/>
                </a:lnTo>
                <a:lnTo>
                  <a:pt x="341380" y="341379"/>
                </a:lnTo>
                <a:lnTo>
                  <a:pt x="310352" y="373614"/>
                </a:lnTo>
                <a:lnTo>
                  <a:pt x="280567" y="407019"/>
                </a:lnTo>
                <a:lnTo>
                  <a:pt x="252065" y="441556"/>
                </a:lnTo>
                <a:lnTo>
                  <a:pt x="224882" y="477187"/>
                </a:lnTo>
                <a:lnTo>
                  <a:pt x="199056" y="513876"/>
                </a:lnTo>
                <a:lnTo>
                  <a:pt x="174625" y="551584"/>
                </a:lnTo>
                <a:lnTo>
                  <a:pt x="151625" y="590273"/>
                </a:lnTo>
                <a:lnTo>
                  <a:pt x="130095" y="629908"/>
                </a:lnTo>
                <a:lnTo>
                  <a:pt x="110072" y="670449"/>
                </a:lnTo>
                <a:lnTo>
                  <a:pt x="91594" y="711860"/>
                </a:lnTo>
                <a:lnTo>
                  <a:pt x="74697" y="754103"/>
                </a:lnTo>
                <a:lnTo>
                  <a:pt x="59420" y="797140"/>
                </a:lnTo>
                <a:lnTo>
                  <a:pt x="45799" y="840934"/>
                </a:lnTo>
                <a:lnTo>
                  <a:pt x="33873" y="885448"/>
                </a:lnTo>
                <a:lnTo>
                  <a:pt x="23679" y="930644"/>
                </a:lnTo>
                <a:lnTo>
                  <a:pt x="15254" y="976485"/>
                </a:lnTo>
                <a:lnTo>
                  <a:pt x="8637" y="1022932"/>
                </a:lnTo>
                <a:lnTo>
                  <a:pt x="3863" y="1069949"/>
                </a:lnTo>
                <a:lnTo>
                  <a:pt x="972" y="1117498"/>
                </a:lnTo>
                <a:lnTo>
                  <a:pt x="0" y="1165542"/>
                </a:lnTo>
                <a:lnTo>
                  <a:pt x="972" y="1213586"/>
                </a:lnTo>
                <a:lnTo>
                  <a:pt x="3863" y="1261135"/>
                </a:lnTo>
                <a:lnTo>
                  <a:pt x="8637" y="1308152"/>
                </a:lnTo>
                <a:lnTo>
                  <a:pt x="15254" y="1354599"/>
                </a:lnTo>
                <a:lnTo>
                  <a:pt x="23679" y="1400440"/>
                </a:lnTo>
                <a:lnTo>
                  <a:pt x="33873" y="1445636"/>
                </a:lnTo>
                <a:lnTo>
                  <a:pt x="45799" y="1490150"/>
                </a:lnTo>
                <a:lnTo>
                  <a:pt x="59420" y="1533944"/>
                </a:lnTo>
                <a:lnTo>
                  <a:pt x="74697" y="1576981"/>
                </a:lnTo>
                <a:lnTo>
                  <a:pt x="91594" y="1619224"/>
                </a:lnTo>
                <a:lnTo>
                  <a:pt x="110072" y="1660635"/>
                </a:lnTo>
                <a:lnTo>
                  <a:pt x="130095" y="1701176"/>
                </a:lnTo>
                <a:lnTo>
                  <a:pt x="151625" y="1740811"/>
                </a:lnTo>
                <a:lnTo>
                  <a:pt x="174625" y="1779500"/>
                </a:lnTo>
                <a:lnTo>
                  <a:pt x="199056" y="1817208"/>
                </a:lnTo>
                <a:lnTo>
                  <a:pt x="224882" y="1853897"/>
                </a:lnTo>
                <a:lnTo>
                  <a:pt x="252065" y="1889528"/>
                </a:lnTo>
                <a:lnTo>
                  <a:pt x="280567" y="1924065"/>
                </a:lnTo>
                <a:lnTo>
                  <a:pt x="310352" y="1957470"/>
                </a:lnTo>
                <a:lnTo>
                  <a:pt x="341380" y="1989705"/>
                </a:lnTo>
                <a:lnTo>
                  <a:pt x="373616" y="2020734"/>
                </a:lnTo>
                <a:lnTo>
                  <a:pt x="407021" y="2050518"/>
                </a:lnTo>
                <a:lnTo>
                  <a:pt x="441558" y="2079020"/>
                </a:lnTo>
                <a:lnTo>
                  <a:pt x="477190" y="2106203"/>
                </a:lnTo>
                <a:lnTo>
                  <a:pt x="513879" y="2132028"/>
                </a:lnTo>
                <a:lnTo>
                  <a:pt x="551587" y="2156460"/>
                </a:lnTo>
                <a:lnTo>
                  <a:pt x="590277" y="2179459"/>
                </a:lnTo>
                <a:lnTo>
                  <a:pt x="629912" y="2200989"/>
                </a:lnTo>
                <a:lnTo>
                  <a:pt x="670454" y="2221012"/>
                </a:lnTo>
                <a:lnTo>
                  <a:pt x="711865" y="2239491"/>
                </a:lnTo>
                <a:lnTo>
                  <a:pt x="754109" y="2256387"/>
                </a:lnTo>
                <a:lnTo>
                  <a:pt x="797147" y="2271664"/>
                </a:lnTo>
                <a:lnTo>
                  <a:pt x="840942" y="2285285"/>
                </a:lnTo>
                <a:lnTo>
                  <a:pt x="885456" y="2297211"/>
                </a:lnTo>
                <a:lnTo>
                  <a:pt x="930653" y="2307405"/>
                </a:lnTo>
                <a:lnTo>
                  <a:pt x="976494" y="2315830"/>
                </a:lnTo>
                <a:lnTo>
                  <a:pt x="1022942" y="2322447"/>
                </a:lnTo>
                <a:lnTo>
                  <a:pt x="1069960" y="2327221"/>
                </a:lnTo>
                <a:lnTo>
                  <a:pt x="1117510" y="2330112"/>
                </a:lnTo>
                <a:lnTo>
                  <a:pt x="1165555" y="2331085"/>
                </a:lnTo>
                <a:lnTo>
                  <a:pt x="1213598" y="2330112"/>
                </a:lnTo>
                <a:lnTo>
                  <a:pt x="1261147" y="2327221"/>
                </a:lnTo>
                <a:lnTo>
                  <a:pt x="1308164" y="2322447"/>
                </a:lnTo>
                <a:lnTo>
                  <a:pt x="1354612" y="2315830"/>
                </a:lnTo>
                <a:lnTo>
                  <a:pt x="1400452" y="2307405"/>
                </a:lnTo>
                <a:lnTo>
                  <a:pt x="1445648" y="2297211"/>
                </a:lnTo>
                <a:lnTo>
                  <a:pt x="1490162" y="2285285"/>
                </a:lnTo>
                <a:lnTo>
                  <a:pt x="1533957" y="2271664"/>
                </a:lnTo>
                <a:lnTo>
                  <a:pt x="1576994" y="2256387"/>
                </a:lnTo>
                <a:lnTo>
                  <a:pt x="1619237" y="2239491"/>
                </a:lnTo>
                <a:lnTo>
                  <a:pt x="1660648" y="2221012"/>
                </a:lnTo>
                <a:lnTo>
                  <a:pt x="1701189" y="2200989"/>
                </a:lnTo>
                <a:lnTo>
                  <a:pt x="1740823" y="2179459"/>
                </a:lnTo>
                <a:lnTo>
                  <a:pt x="1779513" y="2156460"/>
                </a:lnTo>
                <a:lnTo>
                  <a:pt x="1817221" y="2132028"/>
                </a:lnTo>
                <a:lnTo>
                  <a:pt x="1853909" y="2106203"/>
                </a:lnTo>
                <a:lnTo>
                  <a:pt x="1889541" y="2079020"/>
                </a:lnTo>
                <a:lnTo>
                  <a:pt x="1924078" y="2050518"/>
                </a:lnTo>
                <a:lnTo>
                  <a:pt x="1957483" y="2020734"/>
                </a:lnTo>
                <a:lnTo>
                  <a:pt x="1989718" y="1989705"/>
                </a:lnTo>
                <a:lnTo>
                  <a:pt x="2020747" y="1957470"/>
                </a:lnTo>
                <a:lnTo>
                  <a:pt x="2050531" y="1924065"/>
                </a:lnTo>
                <a:lnTo>
                  <a:pt x="2079033" y="1889528"/>
                </a:lnTo>
                <a:lnTo>
                  <a:pt x="2106215" y="1853897"/>
                </a:lnTo>
                <a:lnTo>
                  <a:pt x="2132041" y="1817208"/>
                </a:lnTo>
                <a:lnTo>
                  <a:pt x="2156472" y="1779500"/>
                </a:lnTo>
                <a:lnTo>
                  <a:pt x="2179472" y="1740811"/>
                </a:lnTo>
                <a:lnTo>
                  <a:pt x="2201002" y="1701176"/>
                </a:lnTo>
                <a:lnTo>
                  <a:pt x="2221025" y="1660635"/>
                </a:lnTo>
                <a:lnTo>
                  <a:pt x="2239503" y="1619224"/>
                </a:lnTo>
                <a:lnTo>
                  <a:pt x="2256400" y="1576981"/>
                </a:lnTo>
                <a:lnTo>
                  <a:pt x="2271677" y="1533944"/>
                </a:lnTo>
                <a:lnTo>
                  <a:pt x="2285298" y="1490150"/>
                </a:lnTo>
                <a:lnTo>
                  <a:pt x="2297223" y="1445636"/>
                </a:lnTo>
                <a:lnTo>
                  <a:pt x="2307418" y="1400440"/>
                </a:lnTo>
                <a:lnTo>
                  <a:pt x="2315842" y="1354599"/>
                </a:lnTo>
                <a:lnTo>
                  <a:pt x="2322460" y="1308152"/>
                </a:lnTo>
                <a:lnTo>
                  <a:pt x="2327233" y="1261135"/>
                </a:lnTo>
                <a:lnTo>
                  <a:pt x="2330125" y="1213586"/>
                </a:lnTo>
                <a:lnTo>
                  <a:pt x="2331097" y="1165542"/>
                </a:lnTo>
                <a:lnTo>
                  <a:pt x="2330125" y="1117498"/>
                </a:lnTo>
                <a:lnTo>
                  <a:pt x="2327233" y="1069949"/>
                </a:lnTo>
                <a:lnTo>
                  <a:pt x="2322460" y="1022932"/>
                </a:lnTo>
                <a:lnTo>
                  <a:pt x="2315842" y="976485"/>
                </a:lnTo>
                <a:lnTo>
                  <a:pt x="2307418" y="930644"/>
                </a:lnTo>
                <a:lnTo>
                  <a:pt x="2297223" y="885448"/>
                </a:lnTo>
                <a:lnTo>
                  <a:pt x="2285298" y="840934"/>
                </a:lnTo>
                <a:lnTo>
                  <a:pt x="2271677" y="797140"/>
                </a:lnTo>
                <a:lnTo>
                  <a:pt x="2256400" y="754103"/>
                </a:lnTo>
                <a:lnTo>
                  <a:pt x="2239503" y="711860"/>
                </a:lnTo>
                <a:lnTo>
                  <a:pt x="2221025" y="670449"/>
                </a:lnTo>
                <a:lnTo>
                  <a:pt x="2201002" y="629908"/>
                </a:lnTo>
                <a:lnTo>
                  <a:pt x="2179472" y="590273"/>
                </a:lnTo>
                <a:lnTo>
                  <a:pt x="2156472" y="551584"/>
                </a:lnTo>
                <a:lnTo>
                  <a:pt x="2132041" y="513876"/>
                </a:lnTo>
                <a:lnTo>
                  <a:pt x="2106215" y="477187"/>
                </a:lnTo>
                <a:lnTo>
                  <a:pt x="2079033" y="441556"/>
                </a:lnTo>
                <a:lnTo>
                  <a:pt x="2050531" y="407019"/>
                </a:lnTo>
                <a:lnTo>
                  <a:pt x="2020747" y="373614"/>
                </a:lnTo>
                <a:lnTo>
                  <a:pt x="1989718" y="341379"/>
                </a:lnTo>
                <a:lnTo>
                  <a:pt x="1957483" y="310350"/>
                </a:lnTo>
                <a:lnTo>
                  <a:pt x="1924078" y="280566"/>
                </a:lnTo>
                <a:lnTo>
                  <a:pt x="1889541" y="252064"/>
                </a:lnTo>
                <a:lnTo>
                  <a:pt x="1853909" y="224881"/>
                </a:lnTo>
                <a:lnTo>
                  <a:pt x="1817221" y="199056"/>
                </a:lnTo>
                <a:lnTo>
                  <a:pt x="1779513" y="174624"/>
                </a:lnTo>
                <a:lnTo>
                  <a:pt x="1740823" y="151625"/>
                </a:lnTo>
                <a:lnTo>
                  <a:pt x="1701189" y="130095"/>
                </a:lnTo>
                <a:lnTo>
                  <a:pt x="1660648" y="110072"/>
                </a:lnTo>
                <a:lnTo>
                  <a:pt x="1619237" y="91593"/>
                </a:lnTo>
                <a:lnTo>
                  <a:pt x="1576994" y="74697"/>
                </a:lnTo>
                <a:lnTo>
                  <a:pt x="1533957" y="59420"/>
                </a:lnTo>
                <a:lnTo>
                  <a:pt x="1490162" y="45799"/>
                </a:lnTo>
                <a:lnTo>
                  <a:pt x="1445648" y="33873"/>
                </a:lnTo>
                <a:lnTo>
                  <a:pt x="1400452" y="23679"/>
                </a:lnTo>
                <a:lnTo>
                  <a:pt x="1354612" y="15254"/>
                </a:lnTo>
                <a:lnTo>
                  <a:pt x="1308164" y="8637"/>
                </a:lnTo>
                <a:lnTo>
                  <a:pt x="1261147" y="3863"/>
                </a:lnTo>
                <a:lnTo>
                  <a:pt x="1213598" y="972"/>
                </a:lnTo>
                <a:lnTo>
                  <a:pt x="116555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2597" y="2179332"/>
            <a:ext cx="1990089" cy="2331720"/>
          </a:xfrm>
          <a:custGeom>
            <a:avLst/>
            <a:gdLst/>
            <a:ahLst/>
            <a:cxnLst/>
            <a:rect l="l" t="t" r="r" b="b"/>
            <a:pathLst>
              <a:path w="1990089" h="2331720">
                <a:moveTo>
                  <a:pt x="1165542" y="0"/>
                </a:moveTo>
                <a:lnTo>
                  <a:pt x="1117498" y="972"/>
                </a:lnTo>
                <a:lnTo>
                  <a:pt x="1069949" y="3863"/>
                </a:lnTo>
                <a:lnTo>
                  <a:pt x="1022932" y="8637"/>
                </a:lnTo>
                <a:lnTo>
                  <a:pt x="976485" y="15254"/>
                </a:lnTo>
                <a:lnTo>
                  <a:pt x="930644" y="23679"/>
                </a:lnTo>
                <a:lnTo>
                  <a:pt x="885448" y="33873"/>
                </a:lnTo>
                <a:lnTo>
                  <a:pt x="840934" y="45799"/>
                </a:lnTo>
                <a:lnTo>
                  <a:pt x="797140" y="59420"/>
                </a:lnTo>
                <a:lnTo>
                  <a:pt x="754103" y="74697"/>
                </a:lnTo>
                <a:lnTo>
                  <a:pt x="711860" y="91593"/>
                </a:lnTo>
                <a:lnTo>
                  <a:pt x="670449" y="110072"/>
                </a:lnTo>
                <a:lnTo>
                  <a:pt x="629908" y="130095"/>
                </a:lnTo>
                <a:lnTo>
                  <a:pt x="590273" y="151625"/>
                </a:lnTo>
                <a:lnTo>
                  <a:pt x="551584" y="174624"/>
                </a:lnTo>
                <a:lnTo>
                  <a:pt x="513876" y="199056"/>
                </a:lnTo>
                <a:lnTo>
                  <a:pt x="477187" y="224881"/>
                </a:lnTo>
                <a:lnTo>
                  <a:pt x="441556" y="252064"/>
                </a:lnTo>
                <a:lnTo>
                  <a:pt x="407019" y="280566"/>
                </a:lnTo>
                <a:lnTo>
                  <a:pt x="373614" y="310350"/>
                </a:lnTo>
                <a:lnTo>
                  <a:pt x="341379" y="341379"/>
                </a:lnTo>
                <a:lnTo>
                  <a:pt x="310350" y="373614"/>
                </a:lnTo>
                <a:lnTo>
                  <a:pt x="280566" y="407019"/>
                </a:lnTo>
                <a:lnTo>
                  <a:pt x="252064" y="441556"/>
                </a:lnTo>
                <a:lnTo>
                  <a:pt x="224881" y="477187"/>
                </a:lnTo>
                <a:lnTo>
                  <a:pt x="199056" y="513876"/>
                </a:lnTo>
                <a:lnTo>
                  <a:pt x="174624" y="551584"/>
                </a:lnTo>
                <a:lnTo>
                  <a:pt x="151625" y="590273"/>
                </a:lnTo>
                <a:lnTo>
                  <a:pt x="130095" y="629908"/>
                </a:lnTo>
                <a:lnTo>
                  <a:pt x="110072" y="670449"/>
                </a:lnTo>
                <a:lnTo>
                  <a:pt x="91593" y="711860"/>
                </a:lnTo>
                <a:lnTo>
                  <a:pt x="74697" y="754103"/>
                </a:lnTo>
                <a:lnTo>
                  <a:pt x="59420" y="797140"/>
                </a:lnTo>
                <a:lnTo>
                  <a:pt x="45799" y="840934"/>
                </a:lnTo>
                <a:lnTo>
                  <a:pt x="33873" y="885448"/>
                </a:lnTo>
                <a:lnTo>
                  <a:pt x="23679" y="930644"/>
                </a:lnTo>
                <a:lnTo>
                  <a:pt x="15254" y="976485"/>
                </a:lnTo>
                <a:lnTo>
                  <a:pt x="8637" y="1022932"/>
                </a:lnTo>
                <a:lnTo>
                  <a:pt x="3863" y="1069949"/>
                </a:lnTo>
                <a:lnTo>
                  <a:pt x="972" y="1117498"/>
                </a:lnTo>
                <a:lnTo>
                  <a:pt x="0" y="1165542"/>
                </a:lnTo>
                <a:lnTo>
                  <a:pt x="972" y="1213587"/>
                </a:lnTo>
                <a:lnTo>
                  <a:pt x="3863" y="1261137"/>
                </a:lnTo>
                <a:lnTo>
                  <a:pt x="8637" y="1308154"/>
                </a:lnTo>
                <a:lnTo>
                  <a:pt x="15254" y="1354603"/>
                </a:lnTo>
                <a:lnTo>
                  <a:pt x="23679" y="1400444"/>
                </a:lnTo>
                <a:lnTo>
                  <a:pt x="33873" y="1445641"/>
                </a:lnTo>
                <a:lnTo>
                  <a:pt x="45799" y="1490155"/>
                </a:lnTo>
                <a:lnTo>
                  <a:pt x="59420" y="1533950"/>
                </a:lnTo>
                <a:lnTo>
                  <a:pt x="74697" y="1576988"/>
                </a:lnTo>
                <a:lnTo>
                  <a:pt x="91593" y="1619231"/>
                </a:lnTo>
                <a:lnTo>
                  <a:pt x="110072" y="1660643"/>
                </a:lnTo>
                <a:lnTo>
                  <a:pt x="130095" y="1701185"/>
                </a:lnTo>
                <a:lnTo>
                  <a:pt x="151625" y="1740819"/>
                </a:lnTo>
                <a:lnTo>
                  <a:pt x="174624" y="1779510"/>
                </a:lnTo>
                <a:lnTo>
                  <a:pt x="199056" y="1817218"/>
                </a:lnTo>
                <a:lnTo>
                  <a:pt x="224881" y="1853907"/>
                </a:lnTo>
                <a:lnTo>
                  <a:pt x="252064" y="1889538"/>
                </a:lnTo>
                <a:lnTo>
                  <a:pt x="280566" y="1924076"/>
                </a:lnTo>
                <a:lnTo>
                  <a:pt x="310350" y="1957481"/>
                </a:lnTo>
                <a:lnTo>
                  <a:pt x="341379" y="1989716"/>
                </a:lnTo>
                <a:lnTo>
                  <a:pt x="373614" y="2020745"/>
                </a:lnTo>
                <a:lnTo>
                  <a:pt x="407019" y="2050529"/>
                </a:lnTo>
                <a:lnTo>
                  <a:pt x="441556" y="2079032"/>
                </a:lnTo>
                <a:lnTo>
                  <a:pt x="477187" y="2106215"/>
                </a:lnTo>
                <a:lnTo>
                  <a:pt x="513876" y="2132040"/>
                </a:lnTo>
                <a:lnTo>
                  <a:pt x="551584" y="2156472"/>
                </a:lnTo>
                <a:lnTo>
                  <a:pt x="590273" y="2179471"/>
                </a:lnTo>
                <a:lnTo>
                  <a:pt x="629908" y="2201001"/>
                </a:lnTo>
                <a:lnTo>
                  <a:pt x="670449" y="2221024"/>
                </a:lnTo>
                <a:lnTo>
                  <a:pt x="711860" y="2239503"/>
                </a:lnTo>
                <a:lnTo>
                  <a:pt x="754103" y="2256400"/>
                </a:lnTo>
                <a:lnTo>
                  <a:pt x="797140" y="2271677"/>
                </a:lnTo>
                <a:lnTo>
                  <a:pt x="840934" y="2285297"/>
                </a:lnTo>
                <a:lnTo>
                  <a:pt x="885448" y="2297223"/>
                </a:lnTo>
                <a:lnTo>
                  <a:pt x="930644" y="2307418"/>
                </a:lnTo>
                <a:lnTo>
                  <a:pt x="976485" y="2315842"/>
                </a:lnTo>
                <a:lnTo>
                  <a:pt x="1022932" y="2322460"/>
                </a:lnTo>
                <a:lnTo>
                  <a:pt x="1069949" y="2327233"/>
                </a:lnTo>
                <a:lnTo>
                  <a:pt x="1117498" y="2330125"/>
                </a:lnTo>
                <a:lnTo>
                  <a:pt x="1165542" y="2331097"/>
                </a:lnTo>
                <a:lnTo>
                  <a:pt x="1218896" y="2329898"/>
                </a:lnTo>
                <a:lnTo>
                  <a:pt x="1271634" y="2326334"/>
                </a:lnTo>
                <a:lnTo>
                  <a:pt x="1323704" y="2320456"/>
                </a:lnTo>
                <a:lnTo>
                  <a:pt x="1375055" y="2312317"/>
                </a:lnTo>
                <a:lnTo>
                  <a:pt x="1425637" y="2301968"/>
                </a:lnTo>
                <a:lnTo>
                  <a:pt x="1475396" y="2289460"/>
                </a:lnTo>
                <a:lnTo>
                  <a:pt x="1524283" y="2274844"/>
                </a:lnTo>
                <a:lnTo>
                  <a:pt x="1572244" y="2258173"/>
                </a:lnTo>
                <a:lnTo>
                  <a:pt x="1619230" y="2239497"/>
                </a:lnTo>
                <a:lnTo>
                  <a:pt x="1665189" y="2218868"/>
                </a:lnTo>
                <a:lnTo>
                  <a:pt x="1710069" y="2196337"/>
                </a:lnTo>
                <a:lnTo>
                  <a:pt x="1753819" y="2171956"/>
                </a:lnTo>
                <a:lnTo>
                  <a:pt x="1796388" y="2145776"/>
                </a:lnTo>
                <a:lnTo>
                  <a:pt x="1837723" y="2117849"/>
                </a:lnTo>
                <a:lnTo>
                  <a:pt x="1877774" y="2088226"/>
                </a:lnTo>
                <a:lnTo>
                  <a:pt x="1916490" y="2056958"/>
                </a:lnTo>
                <a:lnTo>
                  <a:pt x="1953819" y="2024098"/>
                </a:lnTo>
                <a:lnTo>
                  <a:pt x="1989709" y="1989696"/>
                </a:lnTo>
                <a:lnTo>
                  <a:pt x="1165542" y="1165542"/>
                </a:lnTo>
                <a:lnTo>
                  <a:pt x="1165542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2584" y="2179345"/>
            <a:ext cx="2331720" cy="2331085"/>
          </a:xfrm>
          <a:custGeom>
            <a:avLst/>
            <a:gdLst/>
            <a:ahLst/>
            <a:cxnLst/>
            <a:rect l="l" t="t" r="r" b="b"/>
            <a:pathLst>
              <a:path w="2331720" h="2331085">
                <a:moveTo>
                  <a:pt x="2331097" y="1165542"/>
                </a:moveTo>
                <a:lnTo>
                  <a:pt x="2330125" y="1213586"/>
                </a:lnTo>
                <a:lnTo>
                  <a:pt x="2327233" y="1261135"/>
                </a:lnTo>
                <a:lnTo>
                  <a:pt x="2322460" y="1308152"/>
                </a:lnTo>
                <a:lnTo>
                  <a:pt x="2315842" y="1354599"/>
                </a:lnTo>
                <a:lnTo>
                  <a:pt x="2307418" y="1400440"/>
                </a:lnTo>
                <a:lnTo>
                  <a:pt x="2297223" y="1445636"/>
                </a:lnTo>
                <a:lnTo>
                  <a:pt x="2285298" y="1490150"/>
                </a:lnTo>
                <a:lnTo>
                  <a:pt x="2271677" y="1533944"/>
                </a:lnTo>
                <a:lnTo>
                  <a:pt x="2256400" y="1576981"/>
                </a:lnTo>
                <a:lnTo>
                  <a:pt x="2239503" y="1619224"/>
                </a:lnTo>
                <a:lnTo>
                  <a:pt x="2221025" y="1660635"/>
                </a:lnTo>
                <a:lnTo>
                  <a:pt x="2201002" y="1701176"/>
                </a:lnTo>
                <a:lnTo>
                  <a:pt x="2179472" y="1740811"/>
                </a:lnTo>
                <a:lnTo>
                  <a:pt x="2156472" y="1779500"/>
                </a:lnTo>
                <a:lnTo>
                  <a:pt x="2132041" y="1817208"/>
                </a:lnTo>
                <a:lnTo>
                  <a:pt x="2106215" y="1853897"/>
                </a:lnTo>
                <a:lnTo>
                  <a:pt x="2079033" y="1889528"/>
                </a:lnTo>
                <a:lnTo>
                  <a:pt x="2050531" y="1924065"/>
                </a:lnTo>
                <a:lnTo>
                  <a:pt x="2020747" y="1957470"/>
                </a:lnTo>
                <a:lnTo>
                  <a:pt x="1989718" y="1989705"/>
                </a:lnTo>
                <a:lnTo>
                  <a:pt x="1957483" y="2020734"/>
                </a:lnTo>
                <a:lnTo>
                  <a:pt x="1924078" y="2050518"/>
                </a:lnTo>
                <a:lnTo>
                  <a:pt x="1889541" y="2079020"/>
                </a:lnTo>
                <a:lnTo>
                  <a:pt x="1853909" y="2106203"/>
                </a:lnTo>
                <a:lnTo>
                  <a:pt x="1817221" y="2132028"/>
                </a:lnTo>
                <a:lnTo>
                  <a:pt x="1779513" y="2156460"/>
                </a:lnTo>
                <a:lnTo>
                  <a:pt x="1740823" y="2179459"/>
                </a:lnTo>
                <a:lnTo>
                  <a:pt x="1701189" y="2200989"/>
                </a:lnTo>
                <a:lnTo>
                  <a:pt x="1660648" y="2221012"/>
                </a:lnTo>
                <a:lnTo>
                  <a:pt x="1619237" y="2239491"/>
                </a:lnTo>
                <a:lnTo>
                  <a:pt x="1576994" y="2256387"/>
                </a:lnTo>
                <a:lnTo>
                  <a:pt x="1533957" y="2271664"/>
                </a:lnTo>
                <a:lnTo>
                  <a:pt x="1490162" y="2285285"/>
                </a:lnTo>
                <a:lnTo>
                  <a:pt x="1445648" y="2297211"/>
                </a:lnTo>
                <a:lnTo>
                  <a:pt x="1400452" y="2307405"/>
                </a:lnTo>
                <a:lnTo>
                  <a:pt x="1354612" y="2315830"/>
                </a:lnTo>
                <a:lnTo>
                  <a:pt x="1308164" y="2322447"/>
                </a:lnTo>
                <a:lnTo>
                  <a:pt x="1261147" y="2327221"/>
                </a:lnTo>
                <a:lnTo>
                  <a:pt x="1213598" y="2330112"/>
                </a:lnTo>
                <a:lnTo>
                  <a:pt x="1165555" y="2331085"/>
                </a:lnTo>
                <a:lnTo>
                  <a:pt x="1117510" y="2330112"/>
                </a:lnTo>
                <a:lnTo>
                  <a:pt x="1069960" y="2327221"/>
                </a:lnTo>
                <a:lnTo>
                  <a:pt x="1022942" y="2322447"/>
                </a:lnTo>
                <a:lnTo>
                  <a:pt x="976494" y="2315830"/>
                </a:lnTo>
                <a:lnTo>
                  <a:pt x="930653" y="2307405"/>
                </a:lnTo>
                <a:lnTo>
                  <a:pt x="885456" y="2297211"/>
                </a:lnTo>
                <a:lnTo>
                  <a:pt x="840942" y="2285285"/>
                </a:lnTo>
                <a:lnTo>
                  <a:pt x="797147" y="2271664"/>
                </a:lnTo>
                <a:lnTo>
                  <a:pt x="754109" y="2256387"/>
                </a:lnTo>
                <a:lnTo>
                  <a:pt x="711865" y="2239491"/>
                </a:lnTo>
                <a:lnTo>
                  <a:pt x="670454" y="2221012"/>
                </a:lnTo>
                <a:lnTo>
                  <a:pt x="629912" y="2200989"/>
                </a:lnTo>
                <a:lnTo>
                  <a:pt x="590277" y="2179459"/>
                </a:lnTo>
                <a:lnTo>
                  <a:pt x="551587" y="2156460"/>
                </a:lnTo>
                <a:lnTo>
                  <a:pt x="513879" y="2132028"/>
                </a:lnTo>
                <a:lnTo>
                  <a:pt x="477190" y="2106203"/>
                </a:lnTo>
                <a:lnTo>
                  <a:pt x="441558" y="2079020"/>
                </a:lnTo>
                <a:lnTo>
                  <a:pt x="407021" y="2050518"/>
                </a:lnTo>
                <a:lnTo>
                  <a:pt x="373616" y="2020734"/>
                </a:lnTo>
                <a:lnTo>
                  <a:pt x="341380" y="1989705"/>
                </a:lnTo>
                <a:lnTo>
                  <a:pt x="310352" y="1957470"/>
                </a:lnTo>
                <a:lnTo>
                  <a:pt x="280567" y="1924065"/>
                </a:lnTo>
                <a:lnTo>
                  <a:pt x="252065" y="1889528"/>
                </a:lnTo>
                <a:lnTo>
                  <a:pt x="224882" y="1853897"/>
                </a:lnTo>
                <a:lnTo>
                  <a:pt x="199056" y="1817208"/>
                </a:lnTo>
                <a:lnTo>
                  <a:pt x="174625" y="1779500"/>
                </a:lnTo>
                <a:lnTo>
                  <a:pt x="151625" y="1740811"/>
                </a:lnTo>
                <a:lnTo>
                  <a:pt x="130095" y="1701176"/>
                </a:lnTo>
                <a:lnTo>
                  <a:pt x="110072" y="1660635"/>
                </a:lnTo>
                <a:lnTo>
                  <a:pt x="91594" y="1619224"/>
                </a:lnTo>
                <a:lnTo>
                  <a:pt x="74697" y="1576981"/>
                </a:lnTo>
                <a:lnTo>
                  <a:pt x="59420" y="1533944"/>
                </a:lnTo>
                <a:lnTo>
                  <a:pt x="45799" y="1490150"/>
                </a:lnTo>
                <a:lnTo>
                  <a:pt x="33873" y="1445636"/>
                </a:lnTo>
                <a:lnTo>
                  <a:pt x="23679" y="1400440"/>
                </a:lnTo>
                <a:lnTo>
                  <a:pt x="15254" y="1354599"/>
                </a:lnTo>
                <a:lnTo>
                  <a:pt x="8637" y="1308152"/>
                </a:lnTo>
                <a:lnTo>
                  <a:pt x="3863" y="1261135"/>
                </a:lnTo>
                <a:lnTo>
                  <a:pt x="972" y="1213586"/>
                </a:lnTo>
                <a:lnTo>
                  <a:pt x="0" y="1165542"/>
                </a:lnTo>
                <a:lnTo>
                  <a:pt x="972" y="1117498"/>
                </a:lnTo>
                <a:lnTo>
                  <a:pt x="3863" y="1069949"/>
                </a:lnTo>
                <a:lnTo>
                  <a:pt x="8637" y="1022932"/>
                </a:lnTo>
                <a:lnTo>
                  <a:pt x="15254" y="976485"/>
                </a:lnTo>
                <a:lnTo>
                  <a:pt x="23679" y="930644"/>
                </a:lnTo>
                <a:lnTo>
                  <a:pt x="33873" y="885448"/>
                </a:lnTo>
                <a:lnTo>
                  <a:pt x="45799" y="840934"/>
                </a:lnTo>
                <a:lnTo>
                  <a:pt x="59420" y="797140"/>
                </a:lnTo>
                <a:lnTo>
                  <a:pt x="74697" y="754103"/>
                </a:lnTo>
                <a:lnTo>
                  <a:pt x="91594" y="711860"/>
                </a:lnTo>
                <a:lnTo>
                  <a:pt x="110072" y="670449"/>
                </a:lnTo>
                <a:lnTo>
                  <a:pt x="130095" y="629908"/>
                </a:lnTo>
                <a:lnTo>
                  <a:pt x="151625" y="590273"/>
                </a:lnTo>
                <a:lnTo>
                  <a:pt x="174625" y="551584"/>
                </a:lnTo>
                <a:lnTo>
                  <a:pt x="199056" y="513876"/>
                </a:lnTo>
                <a:lnTo>
                  <a:pt x="224882" y="477187"/>
                </a:lnTo>
                <a:lnTo>
                  <a:pt x="252065" y="441556"/>
                </a:lnTo>
                <a:lnTo>
                  <a:pt x="280567" y="407019"/>
                </a:lnTo>
                <a:lnTo>
                  <a:pt x="310352" y="373614"/>
                </a:lnTo>
                <a:lnTo>
                  <a:pt x="341380" y="341379"/>
                </a:lnTo>
                <a:lnTo>
                  <a:pt x="373616" y="310350"/>
                </a:lnTo>
                <a:lnTo>
                  <a:pt x="407021" y="280566"/>
                </a:lnTo>
                <a:lnTo>
                  <a:pt x="441558" y="252064"/>
                </a:lnTo>
                <a:lnTo>
                  <a:pt x="477190" y="224881"/>
                </a:lnTo>
                <a:lnTo>
                  <a:pt x="513879" y="199056"/>
                </a:lnTo>
                <a:lnTo>
                  <a:pt x="551587" y="174624"/>
                </a:lnTo>
                <a:lnTo>
                  <a:pt x="590277" y="151625"/>
                </a:lnTo>
                <a:lnTo>
                  <a:pt x="629912" y="130095"/>
                </a:lnTo>
                <a:lnTo>
                  <a:pt x="670454" y="110072"/>
                </a:lnTo>
                <a:lnTo>
                  <a:pt x="711865" y="91593"/>
                </a:lnTo>
                <a:lnTo>
                  <a:pt x="754109" y="74697"/>
                </a:lnTo>
                <a:lnTo>
                  <a:pt x="797147" y="59420"/>
                </a:lnTo>
                <a:lnTo>
                  <a:pt x="840942" y="45799"/>
                </a:lnTo>
                <a:lnTo>
                  <a:pt x="885456" y="33873"/>
                </a:lnTo>
                <a:lnTo>
                  <a:pt x="930653" y="23679"/>
                </a:lnTo>
                <a:lnTo>
                  <a:pt x="976494" y="15254"/>
                </a:lnTo>
                <a:lnTo>
                  <a:pt x="1022942" y="8637"/>
                </a:lnTo>
                <a:lnTo>
                  <a:pt x="1069960" y="3863"/>
                </a:lnTo>
                <a:lnTo>
                  <a:pt x="1117510" y="972"/>
                </a:lnTo>
                <a:lnTo>
                  <a:pt x="1165555" y="0"/>
                </a:lnTo>
                <a:lnTo>
                  <a:pt x="1213598" y="972"/>
                </a:lnTo>
                <a:lnTo>
                  <a:pt x="1261147" y="3863"/>
                </a:lnTo>
                <a:lnTo>
                  <a:pt x="1308164" y="8637"/>
                </a:lnTo>
                <a:lnTo>
                  <a:pt x="1354612" y="15254"/>
                </a:lnTo>
                <a:lnTo>
                  <a:pt x="1400452" y="23679"/>
                </a:lnTo>
                <a:lnTo>
                  <a:pt x="1445648" y="33873"/>
                </a:lnTo>
                <a:lnTo>
                  <a:pt x="1490162" y="45799"/>
                </a:lnTo>
                <a:lnTo>
                  <a:pt x="1533957" y="59420"/>
                </a:lnTo>
                <a:lnTo>
                  <a:pt x="1576994" y="74697"/>
                </a:lnTo>
                <a:lnTo>
                  <a:pt x="1619237" y="91593"/>
                </a:lnTo>
                <a:lnTo>
                  <a:pt x="1660648" y="110072"/>
                </a:lnTo>
                <a:lnTo>
                  <a:pt x="1701189" y="130095"/>
                </a:lnTo>
                <a:lnTo>
                  <a:pt x="1740823" y="151625"/>
                </a:lnTo>
                <a:lnTo>
                  <a:pt x="1779513" y="174624"/>
                </a:lnTo>
                <a:lnTo>
                  <a:pt x="1817221" y="199056"/>
                </a:lnTo>
                <a:lnTo>
                  <a:pt x="1853909" y="224881"/>
                </a:lnTo>
                <a:lnTo>
                  <a:pt x="1889541" y="252064"/>
                </a:lnTo>
                <a:lnTo>
                  <a:pt x="1924078" y="280566"/>
                </a:lnTo>
                <a:lnTo>
                  <a:pt x="1957483" y="310350"/>
                </a:lnTo>
                <a:lnTo>
                  <a:pt x="1989718" y="341379"/>
                </a:lnTo>
                <a:lnTo>
                  <a:pt x="2020747" y="373614"/>
                </a:lnTo>
                <a:lnTo>
                  <a:pt x="2050531" y="407019"/>
                </a:lnTo>
                <a:lnTo>
                  <a:pt x="2079033" y="441556"/>
                </a:lnTo>
                <a:lnTo>
                  <a:pt x="2106215" y="477187"/>
                </a:lnTo>
                <a:lnTo>
                  <a:pt x="2132041" y="513876"/>
                </a:lnTo>
                <a:lnTo>
                  <a:pt x="2156472" y="551584"/>
                </a:lnTo>
                <a:lnTo>
                  <a:pt x="2179472" y="590273"/>
                </a:lnTo>
                <a:lnTo>
                  <a:pt x="2201002" y="629908"/>
                </a:lnTo>
                <a:lnTo>
                  <a:pt x="2221025" y="670449"/>
                </a:lnTo>
                <a:lnTo>
                  <a:pt x="2239503" y="711860"/>
                </a:lnTo>
                <a:lnTo>
                  <a:pt x="2256400" y="754103"/>
                </a:lnTo>
                <a:lnTo>
                  <a:pt x="2271677" y="797140"/>
                </a:lnTo>
                <a:lnTo>
                  <a:pt x="2285298" y="840934"/>
                </a:lnTo>
                <a:lnTo>
                  <a:pt x="2297223" y="885448"/>
                </a:lnTo>
                <a:lnTo>
                  <a:pt x="2307418" y="930644"/>
                </a:lnTo>
                <a:lnTo>
                  <a:pt x="2315842" y="976485"/>
                </a:lnTo>
                <a:lnTo>
                  <a:pt x="2322460" y="1022932"/>
                </a:lnTo>
                <a:lnTo>
                  <a:pt x="2327233" y="1069949"/>
                </a:lnTo>
                <a:lnTo>
                  <a:pt x="2330125" y="1117498"/>
                </a:lnTo>
                <a:lnTo>
                  <a:pt x="2331097" y="1165542"/>
                </a:lnTo>
                <a:close/>
              </a:path>
            </a:pathLst>
          </a:custGeom>
          <a:ln w="18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8139" y="2179332"/>
            <a:ext cx="0" cy="2331720"/>
          </a:xfrm>
          <a:custGeom>
            <a:avLst/>
            <a:gdLst/>
            <a:ahLst/>
            <a:cxnLst/>
            <a:rect l="l" t="t" r="r" b="b"/>
            <a:pathLst>
              <a:path h="2331720">
                <a:moveTo>
                  <a:pt x="0" y="0"/>
                </a:moveTo>
                <a:lnTo>
                  <a:pt x="0" y="2331097"/>
                </a:lnTo>
              </a:path>
            </a:pathLst>
          </a:custGeom>
          <a:ln w="18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2592" y="3344888"/>
            <a:ext cx="2331720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097" y="0"/>
                </a:lnTo>
              </a:path>
            </a:pathLst>
          </a:custGeom>
          <a:ln w="18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981" y="2520721"/>
            <a:ext cx="1648460" cy="1648460"/>
          </a:xfrm>
          <a:custGeom>
            <a:avLst/>
            <a:gdLst/>
            <a:ahLst/>
            <a:cxnLst/>
            <a:rect l="l" t="t" r="r" b="b"/>
            <a:pathLst>
              <a:path w="1648460" h="1648460">
                <a:moveTo>
                  <a:pt x="0" y="0"/>
                </a:moveTo>
                <a:lnTo>
                  <a:pt x="1648333" y="1648307"/>
                </a:lnTo>
              </a:path>
            </a:pathLst>
          </a:custGeom>
          <a:ln w="18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3981" y="2520708"/>
            <a:ext cx="1648460" cy="1648460"/>
          </a:xfrm>
          <a:custGeom>
            <a:avLst/>
            <a:gdLst/>
            <a:ahLst/>
            <a:cxnLst/>
            <a:rect l="l" t="t" r="r" b="b"/>
            <a:pathLst>
              <a:path w="1648460" h="1648460">
                <a:moveTo>
                  <a:pt x="0" y="1648332"/>
                </a:moveTo>
                <a:lnTo>
                  <a:pt x="1648307" y="0"/>
                </a:lnTo>
              </a:path>
            </a:pathLst>
          </a:custGeom>
          <a:ln w="18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</a:t>
            </a:r>
            <a:r>
              <a:rPr spc="-95" dirty="0"/>
              <a:t> </a:t>
            </a:r>
            <a:r>
              <a:rPr dirty="0"/>
              <a:t>Mahi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614423"/>
            <a:ext cx="6702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Whakaaturia te </a:t>
            </a:r>
            <a:r>
              <a:rPr sz="2400" spc="-5" dirty="0">
                <a:latin typeface="Arial"/>
                <a:cs typeface="Arial"/>
              </a:rPr>
              <a:t>ōwehenga 3:5 </a:t>
            </a:r>
            <a:r>
              <a:rPr sz="2400" dirty="0">
                <a:latin typeface="Arial"/>
                <a:cs typeface="Arial"/>
              </a:rPr>
              <a:t>ki tētahi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porowhita.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4673092"/>
            <a:ext cx="7276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He aha ngā hautau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hāngai ana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ōwehenga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3:5?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2584" y="2179345"/>
            <a:ext cx="2331720" cy="2331085"/>
          </a:xfrm>
          <a:custGeom>
            <a:avLst/>
            <a:gdLst/>
            <a:ahLst/>
            <a:cxnLst/>
            <a:rect l="l" t="t" r="r" b="b"/>
            <a:pathLst>
              <a:path w="2331720" h="2331085">
                <a:moveTo>
                  <a:pt x="1165555" y="0"/>
                </a:moveTo>
                <a:lnTo>
                  <a:pt x="1117510" y="972"/>
                </a:lnTo>
                <a:lnTo>
                  <a:pt x="1069960" y="3863"/>
                </a:lnTo>
                <a:lnTo>
                  <a:pt x="1022942" y="8637"/>
                </a:lnTo>
                <a:lnTo>
                  <a:pt x="976494" y="15254"/>
                </a:lnTo>
                <a:lnTo>
                  <a:pt x="930653" y="23679"/>
                </a:lnTo>
                <a:lnTo>
                  <a:pt x="885456" y="33873"/>
                </a:lnTo>
                <a:lnTo>
                  <a:pt x="840942" y="45799"/>
                </a:lnTo>
                <a:lnTo>
                  <a:pt x="797147" y="59420"/>
                </a:lnTo>
                <a:lnTo>
                  <a:pt x="754109" y="74697"/>
                </a:lnTo>
                <a:lnTo>
                  <a:pt x="711865" y="91593"/>
                </a:lnTo>
                <a:lnTo>
                  <a:pt x="670454" y="110072"/>
                </a:lnTo>
                <a:lnTo>
                  <a:pt x="629912" y="130095"/>
                </a:lnTo>
                <a:lnTo>
                  <a:pt x="590277" y="151625"/>
                </a:lnTo>
                <a:lnTo>
                  <a:pt x="551587" y="174624"/>
                </a:lnTo>
                <a:lnTo>
                  <a:pt x="513879" y="199056"/>
                </a:lnTo>
                <a:lnTo>
                  <a:pt x="477190" y="224881"/>
                </a:lnTo>
                <a:lnTo>
                  <a:pt x="441558" y="252064"/>
                </a:lnTo>
                <a:lnTo>
                  <a:pt x="407021" y="280566"/>
                </a:lnTo>
                <a:lnTo>
                  <a:pt x="373616" y="310350"/>
                </a:lnTo>
                <a:lnTo>
                  <a:pt x="341380" y="341379"/>
                </a:lnTo>
                <a:lnTo>
                  <a:pt x="310352" y="373614"/>
                </a:lnTo>
                <a:lnTo>
                  <a:pt x="280567" y="407019"/>
                </a:lnTo>
                <a:lnTo>
                  <a:pt x="252065" y="441556"/>
                </a:lnTo>
                <a:lnTo>
                  <a:pt x="224882" y="477187"/>
                </a:lnTo>
                <a:lnTo>
                  <a:pt x="199056" y="513876"/>
                </a:lnTo>
                <a:lnTo>
                  <a:pt x="174625" y="551584"/>
                </a:lnTo>
                <a:lnTo>
                  <a:pt x="151625" y="590273"/>
                </a:lnTo>
                <a:lnTo>
                  <a:pt x="130095" y="629908"/>
                </a:lnTo>
                <a:lnTo>
                  <a:pt x="110072" y="670449"/>
                </a:lnTo>
                <a:lnTo>
                  <a:pt x="91594" y="711860"/>
                </a:lnTo>
                <a:lnTo>
                  <a:pt x="74697" y="754103"/>
                </a:lnTo>
                <a:lnTo>
                  <a:pt x="59420" y="797140"/>
                </a:lnTo>
                <a:lnTo>
                  <a:pt x="45799" y="840934"/>
                </a:lnTo>
                <a:lnTo>
                  <a:pt x="33873" y="885448"/>
                </a:lnTo>
                <a:lnTo>
                  <a:pt x="23679" y="930644"/>
                </a:lnTo>
                <a:lnTo>
                  <a:pt x="15254" y="976485"/>
                </a:lnTo>
                <a:lnTo>
                  <a:pt x="8637" y="1022932"/>
                </a:lnTo>
                <a:lnTo>
                  <a:pt x="3863" y="1069949"/>
                </a:lnTo>
                <a:lnTo>
                  <a:pt x="972" y="1117498"/>
                </a:lnTo>
                <a:lnTo>
                  <a:pt x="0" y="1165542"/>
                </a:lnTo>
                <a:lnTo>
                  <a:pt x="972" y="1213586"/>
                </a:lnTo>
                <a:lnTo>
                  <a:pt x="3863" y="1261135"/>
                </a:lnTo>
                <a:lnTo>
                  <a:pt x="8637" y="1308152"/>
                </a:lnTo>
                <a:lnTo>
                  <a:pt x="15254" y="1354599"/>
                </a:lnTo>
                <a:lnTo>
                  <a:pt x="23679" y="1400440"/>
                </a:lnTo>
                <a:lnTo>
                  <a:pt x="33873" y="1445636"/>
                </a:lnTo>
                <a:lnTo>
                  <a:pt x="45799" y="1490150"/>
                </a:lnTo>
                <a:lnTo>
                  <a:pt x="59420" y="1533944"/>
                </a:lnTo>
                <a:lnTo>
                  <a:pt x="74697" y="1576981"/>
                </a:lnTo>
                <a:lnTo>
                  <a:pt x="91594" y="1619224"/>
                </a:lnTo>
                <a:lnTo>
                  <a:pt x="110072" y="1660635"/>
                </a:lnTo>
                <a:lnTo>
                  <a:pt x="130095" y="1701176"/>
                </a:lnTo>
                <a:lnTo>
                  <a:pt x="151625" y="1740811"/>
                </a:lnTo>
                <a:lnTo>
                  <a:pt x="174625" y="1779500"/>
                </a:lnTo>
                <a:lnTo>
                  <a:pt x="199056" y="1817208"/>
                </a:lnTo>
                <a:lnTo>
                  <a:pt x="224882" y="1853897"/>
                </a:lnTo>
                <a:lnTo>
                  <a:pt x="252065" y="1889528"/>
                </a:lnTo>
                <a:lnTo>
                  <a:pt x="280567" y="1924065"/>
                </a:lnTo>
                <a:lnTo>
                  <a:pt x="310352" y="1957470"/>
                </a:lnTo>
                <a:lnTo>
                  <a:pt x="341380" y="1989705"/>
                </a:lnTo>
                <a:lnTo>
                  <a:pt x="373616" y="2020734"/>
                </a:lnTo>
                <a:lnTo>
                  <a:pt x="407021" y="2050518"/>
                </a:lnTo>
                <a:lnTo>
                  <a:pt x="441558" y="2079020"/>
                </a:lnTo>
                <a:lnTo>
                  <a:pt x="477190" y="2106203"/>
                </a:lnTo>
                <a:lnTo>
                  <a:pt x="513879" y="2132028"/>
                </a:lnTo>
                <a:lnTo>
                  <a:pt x="551587" y="2156460"/>
                </a:lnTo>
                <a:lnTo>
                  <a:pt x="590277" y="2179459"/>
                </a:lnTo>
                <a:lnTo>
                  <a:pt x="629912" y="2200989"/>
                </a:lnTo>
                <a:lnTo>
                  <a:pt x="670454" y="2221012"/>
                </a:lnTo>
                <a:lnTo>
                  <a:pt x="711865" y="2239491"/>
                </a:lnTo>
                <a:lnTo>
                  <a:pt x="754109" y="2256387"/>
                </a:lnTo>
                <a:lnTo>
                  <a:pt x="797147" y="2271664"/>
                </a:lnTo>
                <a:lnTo>
                  <a:pt x="840942" y="2285285"/>
                </a:lnTo>
                <a:lnTo>
                  <a:pt x="885456" y="2297211"/>
                </a:lnTo>
                <a:lnTo>
                  <a:pt x="930653" y="2307405"/>
                </a:lnTo>
                <a:lnTo>
                  <a:pt x="976494" y="2315830"/>
                </a:lnTo>
                <a:lnTo>
                  <a:pt x="1022942" y="2322447"/>
                </a:lnTo>
                <a:lnTo>
                  <a:pt x="1069960" y="2327221"/>
                </a:lnTo>
                <a:lnTo>
                  <a:pt x="1117510" y="2330112"/>
                </a:lnTo>
                <a:lnTo>
                  <a:pt x="1165555" y="2331085"/>
                </a:lnTo>
                <a:lnTo>
                  <a:pt x="1213598" y="2330112"/>
                </a:lnTo>
                <a:lnTo>
                  <a:pt x="1261147" y="2327221"/>
                </a:lnTo>
                <a:lnTo>
                  <a:pt x="1308164" y="2322447"/>
                </a:lnTo>
                <a:lnTo>
                  <a:pt x="1354612" y="2315830"/>
                </a:lnTo>
                <a:lnTo>
                  <a:pt x="1400452" y="2307405"/>
                </a:lnTo>
                <a:lnTo>
                  <a:pt x="1445648" y="2297211"/>
                </a:lnTo>
                <a:lnTo>
                  <a:pt x="1490162" y="2285285"/>
                </a:lnTo>
                <a:lnTo>
                  <a:pt x="1533957" y="2271664"/>
                </a:lnTo>
                <a:lnTo>
                  <a:pt x="1576994" y="2256387"/>
                </a:lnTo>
                <a:lnTo>
                  <a:pt x="1619237" y="2239491"/>
                </a:lnTo>
                <a:lnTo>
                  <a:pt x="1660648" y="2221012"/>
                </a:lnTo>
                <a:lnTo>
                  <a:pt x="1701189" y="2200989"/>
                </a:lnTo>
                <a:lnTo>
                  <a:pt x="1740823" y="2179459"/>
                </a:lnTo>
                <a:lnTo>
                  <a:pt x="1779513" y="2156460"/>
                </a:lnTo>
                <a:lnTo>
                  <a:pt x="1817221" y="2132028"/>
                </a:lnTo>
                <a:lnTo>
                  <a:pt x="1853909" y="2106203"/>
                </a:lnTo>
                <a:lnTo>
                  <a:pt x="1889541" y="2079020"/>
                </a:lnTo>
                <a:lnTo>
                  <a:pt x="1924078" y="2050518"/>
                </a:lnTo>
                <a:lnTo>
                  <a:pt x="1957483" y="2020734"/>
                </a:lnTo>
                <a:lnTo>
                  <a:pt x="1989718" y="1989705"/>
                </a:lnTo>
                <a:lnTo>
                  <a:pt x="2020747" y="1957470"/>
                </a:lnTo>
                <a:lnTo>
                  <a:pt x="2050531" y="1924065"/>
                </a:lnTo>
                <a:lnTo>
                  <a:pt x="2079033" y="1889528"/>
                </a:lnTo>
                <a:lnTo>
                  <a:pt x="2106215" y="1853897"/>
                </a:lnTo>
                <a:lnTo>
                  <a:pt x="2132041" y="1817208"/>
                </a:lnTo>
                <a:lnTo>
                  <a:pt x="2156472" y="1779500"/>
                </a:lnTo>
                <a:lnTo>
                  <a:pt x="2179472" y="1740811"/>
                </a:lnTo>
                <a:lnTo>
                  <a:pt x="2201002" y="1701176"/>
                </a:lnTo>
                <a:lnTo>
                  <a:pt x="2221025" y="1660635"/>
                </a:lnTo>
                <a:lnTo>
                  <a:pt x="2239503" y="1619224"/>
                </a:lnTo>
                <a:lnTo>
                  <a:pt x="2256400" y="1576981"/>
                </a:lnTo>
                <a:lnTo>
                  <a:pt x="2271677" y="1533944"/>
                </a:lnTo>
                <a:lnTo>
                  <a:pt x="2285298" y="1490150"/>
                </a:lnTo>
                <a:lnTo>
                  <a:pt x="2297223" y="1445636"/>
                </a:lnTo>
                <a:lnTo>
                  <a:pt x="2307418" y="1400440"/>
                </a:lnTo>
                <a:lnTo>
                  <a:pt x="2315842" y="1354599"/>
                </a:lnTo>
                <a:lnTo>
                  <a:pt x="2322460" y="1308152"/>
                </a:lnTo>
                <a:lnTo>
                  <a:pt x="2327233" y="1261135"/>
                </a:lnTo>
                <a:lnTo>
                  <a:pt x="2330125" y="1213586"/>
                </a:lnTo>
                <a:lnTo>
                  <a:pt x="2331097" y="1165542"/>
                </a:lnTo>
                <a:lnTo>
                  <a:pt x="2330125" y="1117498"/>
                </a:lnTo>
                <a:lnTo>
                  <a:pt x="2327233" y="1069949"/>
                </a:lnTo>
                <a:lnTo>
                  <a:pt x="2322460" y="1022932"/>
                </a:lnTo>
                <a:lnTo>
                  <a:pt x="2315842" y="976485"/>
                </a:lnTo>
                <a:lnTo>
                  <a:pt x="2307418" y="930644"/>
                </a:lnTo>
                <a:lnTo>
                  <a:pt x="2297223" y="885448"/>
                </a:lnTo>
                <a:lnTo>
                  <a:pt x="2285298" y="840934"/>
                </a:lnTo>
                <a:lnTo>
                  <a:pt x="2271677" y="797140"/>
                </a:lnTo>
                <a:lnTo>
                  <a:pt x="2256400" y="754103"/>
                </a:lnTo>
                <a:lnTo>
                  <a:pt x="2239503" y="711860"/>
                </a:lnTo>
                <a:lnTo>
                  <a:pt x="2221025" y="670449"/>
                </a:lnTo>
                <a:lnTo>
                  <a:pt x="2201002" y="629908"/>
                </a:lnTo>
                <a:lnTo>
                  <a:pt x="2179472" y="590273"/>
                </a:lnTo>
                <a:lnTo>
                  <a:pt x="2156472" y="551584"/>
                </a:lnTo>
                <a:lnTo>
                  <a:pt x="2132041" y="513876"/>
                </a:lnTo>
                <a:lnTo>
                  <a:pt x="2106215" y="477187"/>
                </a:lnTo>
                <a:lnTo>
                  <a:pt x="2079033" y="441556"/>
                </a:lnTo>
                <a:lnTo>
                  <a:pt x="2050531" y="407019"/>
                </a:lnTo>
                <a:lnTo>
                  <a:pt x="2020747" y="373614"/>
                </a:lnTo>
                <a:lnTo>
                  <a:pt x="1989718" y="341379"/>
                </a:lnTo>
                <a:lnTo>
                  <a:pt x="1957483" y="310350"/>
                </a:lnTo>
                <a:lnTo>
                  <a:pt x="1924078" y="280566"/>
                </a:lnTo>
                <a:lnTo>
                  <a:pt x="1889541" y="252064"/>
                </a:lnTo>
                <a:lnTo>
                  <a:pt x="1853909" y="224881"/>
                </a:lnTo>
                <a:lnTo>
                  <a:pt x="1817221" y="199056"/>
                </a:lnTo>
                <a:lnTo>
                  <a:pt x="1779513" y="174624"/>
                </a:lnTo>
                <a:lnTo>
                  <a:pt x="1740823" y="151625"/>
                </a:lnTo>
                <a:lnTo>
                  <a:pt x="1701189" y="130095"/>
                </a:lnTo>
                <a:lnTo>
                  <a:pt x="1660648" y="110072"/>
                </a:lnTo>
                <a:lnTo>
                  <a:pt x="1619237" y="91593"/>
                </a:lnTo>
                <a:lnTo>
                  <a:pt x="1576994" y="74697"/>
                </a:lnTo>
                <a:lnTo>
                  <a:pt x="1533957" y="59420"/>
                </a:lnTo>
                <a:lnTo>
                  <a:pt x="1490162" y="45799"/>
                </a:lnTo>
                <a:lnTo>
                  <a:pt x="1445648" y="33873"/>
                </a:lnTo>
                <a:lnTo>
                  <a:pt x="1400452" y="23679"/>
                </a:lnTo>
                <a:lnTo>
                  <a:pt x="1354612" y="15254"/>
                </a:lnTo>
                <a:lnTo>
                  <a:pt x="1308164" y="8637"/>
                </a:lnTo>
                <a:lnTo>
                  <a:pt x="1261147" y="3863"/>
                </a:lnTo>
                <a:lnTo>
                  <a:pt x="1213598" y="972"/>
                </a:lnTo>
                <a:lnTo>
                  <a:pt x="116555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2597" y="2179332"/>
            <a:ext cx="1990089" cy="2331720"/>
          </a:xfrm>
          <a:custGeom>
            <a:avLst/>
            <a:gdLst/>
            <a:ahLst/>
            <a:cxnLst/>
            <a:rect l="l" t="t" r="r" b="b"/>
            <a:pathLst>
              <a:path w="1990089" h="2331720">
                <a:moveTo>
                  <a:pt x="1165542" y="0"/>
                </a:moveTo>
                <a:lnTo>
                  <a:pt x="1117498" y="972"/>
                </a:lnTo>
                <a:lnTo>
                  <a:pt x="1069949" y="3863"/>
                </a:lnTo>
                <a:lnTo>
                  <a:pt x="1022932" y="8637"/>
                </a:lnTo>
                <a:lnTo>
                  <a:pt x="976485" y="15254"/>
                </a:lnTo>
                <a:lnTo>
                  <a:pt x="930644" y="23679"/>
                </a:lnTo>
                <a:lnTo>
                  <a:pt x="885448" y="33873"/>
                </a:lnTo>
                <a:lnTo>
                  <a:pt x="840934" y="45799"/>
                </a:lnTo>
                <a:lnTo>
                  <a:pt x="797140" y="59420"/>
                </a:lnTo>
                <a:lnTo>
                  <a:pt x="754103" y="74697"/>
                </a:lnTo>
                <a:lnTo>
                  <a:pt x="711860" y="91593"/>
                </a:lnTo>
                <a:lnTo>
                  <a:pt x="670449" y="110072"/>
                </a:lnTo>
                <a:lnTo>
                  <a:pt x="629908" y="130095"/>
                </a:lnTo>
                <a:lnTo>
                  <a:pt x="590273" y="151625"/>
                </a:lnTo>
                <a:lnTo>
                  <a:pt x="551584" y="174624"/>
                </a:lnTo>
                <a:lnTo>
                  <a:pt x="513876" y="199056"/>
                </a:lnTo>
                <a:lnTo>
                  <a:pt x="477187" y="224881"/>
                </a:lnTo>
                <a:lnTo>
                  <a:pt x="441556" y="252064"/>
                </a:lnTo>
                <a:lnTo>
                  <a:pt x="407019" y="280566"/>
                </a:lnTo>
                <a:lnTo>
                  <a:pt x="373614" y="310350"/>
                </a:lnTo>
                <a:lnTo>
                  <a:pt x="341379" y="341379"/>
                </a:lnTo>
                <a:lnTo>
                  <a:pt x="310350" y="373614"/>
                </a:lnTo>
                <a:lnTo>
                  <a:pt x="280566" y="407019"/>
                </a:lnTo>
                <a:lnTo>
                  <a:pt x="252064" y="441556"/>
                </a:lnTo>
                <a:lnTo>
                  <a:pt x="224881" y="477187"/>
                </a:lnTo>
                <a:lnTo>
                  <a:pt x="199056" y="513876"/>
                </a:lnTo>
                <a:lnTo>
                  <a:pt x="174624" y="551584"/>
                </a:lnTo>
                <a:lnTo>
                  <a:pt x="151625" y="590273"/>
                </a:lnTo>
                <a:lnTo>
                  <a:pt x="130095" y="629908"/>
                </a:lnTo>
                <a:lnTo>
                  <a:pt x="110072" y="670449"/>
                </a:lnTo>
                <a:lnTo>
                  <a:pt x="91593" y="711860"/>
                </a:lnTo>
                <a:lnTo>
                  <a:pt x="74697" y="754103"/>
                </a:lnTo>
                <a:lnTo>
                  <a:pt x="59420" y="797140"/>
                </a:lnTo>
                <a:lnTo>
                  <a:pt x="45799" y="840934"/>
                </a:lnTo>
                <a:lnTo>
                  <a:pt x="33873" y="885448"/>
                </a:lnTo>
                <a:lnTo>
                  <a:pt x="23679" y="930644"/>
                </a:lnTo>
                <a:lnTo>
                  <a:pt x="15254" y="976485"/>
                </a:lnTo>
                <a:lnTo>
                  <a:pt x="8637" y="1022932"/>
                </a:lnTo>
                <a:lnTo>
                  <a:pt x="3863" y="1069949"/>
                </a:lnTo>
                <a:lnTo>
                  <a:pt x="972" y="1117498"/>
                </a:lnTo>
                <a:lnTo>
                  <a:pt x="0" y="1165542"/>
                </a:lnTo>
                <a:lnTo>
                  <a:pt x="972" y="1213587"/>
                </a:lnTo>
                <a:lnTo>
                  <a:pt x="3863" y="1261137"/>
                </a:lnTo>
                <a:lnTo>
                  <a:pt x="8637" y="1308154"/>
                </a:lnTo>
                <a:lnTo>
                  <a:pt x="15254" y="1354603"/>
                </a:lnTo>
                <a:lnTo>
                  <a:pt x="23679" y="1400444"/>
                </a:lnTo>
                <a:lnTo>
                  <a:pt x="33873" y="1445641"/>
                </a:lnTo>
                <a:lnTo>
                  <a:pt x="45799" y="1490155"/>
                </a:lnTo>
                <a:lnTo>
                  <a:pt x="59420" y="1533950"/>
                </a:lnTo>
                <a:lnTo>
                  <a:pt x="74697" y="1576988"/>
                </a:lnTo>
                <a:lnTo>
                  <a:pt x="91593" y="1619231"/>
                </a:lnTo>
                <a:lnTo>
                  <a:pt x="110072" y="1660643"/>
                </a:lnTo>
                <a:lnTo>
                  <a:pt x="130095" y="1701185"/>
                </a:lnTo>
                <a:lnTo>
                  <a:pt x="151625" y="1740819"/>
                </a:lnTo>
                <a:lnTo>
                  <a:pt x="174624" y="1779510"/>
                </a:lnTo>
                <a:lnTo>
                  <a:pt x="199056" y="1817218"/>
                </a:lnTo>
                <a:lnTo>
                  <a:pt x="224881" y="1853907"/>
                </a:lnTo>
                <a:lnTo>
                  <a:pt x="252064" y="1889538"/>
                </a:lnTo>
                <a:lnTo>
                  <a:pt x="280566" y="1924076"/>
                </a:lnTo>
                <a:lnTo>
                  <a:pt x="310350" y="1957481"/>
                </a:lnTo>
                <a:lnTo>
                  <a:pt x="341379" y="1989716"/>
                </a:lnTo>
                <a:lnTo>
                  <a:pt x="373614" y="2020745"/>
                </a:lnTo>
                <a:lnTo>
                  <a:pt x="407019" y="2050529"/>
                </a:lnTo>
                <a:lnTo>
                  <a:pt x="441556" y="2079032"/>
                </a:lnTo>
                <a:lnTo>
                  <a:pt x="477187" y="2106215"/>
                </a:lnTo>
                <a:lnTo>
                  <a:pt x="513876" y="2132040"/>
                </a:lnTo>
                <a:lnTo>
                  <a:pt x="551584" y="2156472"/>
                </a:lnTo>
                <a:lnTo>
                  <a:pt x="590273" y="2179471"/>
                </a:lnTo>
                <a:lnTo>
                  <a:pt x="629908" y="2201001"/>
                </a:lnTo>
                <a:lnTo>
                  <a:pt x="670449" y="2221024"/>
                </a:lnTo>
                <a:lnTo>
                  <a:pt x="711860" y="2239503"/>
                </a:lnTo>
                <a:lnTo>
                  <a:pt x="754103" y="2256400"/>
                </a:lnTo>
                <a:lnTo>
                  <a:pt x="797140" y="2271677"/>
                </a:lnTo>
                <a:lnTo>
                  <a:pt x="840934" y="2285297"/>
                </a:lnTo>
                <a:lnTo>
                  <a:pt x="885448" y="2297223"/>
                </a:lnTo>
                <a:lnTo>
                  <a:pt x="930644" y="2307418"/>
                </a:lnTo>
                <a:lnTo>
                  <a:pt x="976485" y="2315842"/>
                </a:lnTo>
                <a:lnTo>
                  <a:pt x="1022932" y="2322460"/>
                </a:lnTo>
                <a:lnTo>
                  <a:pt x="1069949" y="2327233"/>
                </a:lnTo>
                <a:lnTo>
                  <a:pt x="1117498" y="2330125"/>
                </a:lnTo>
                <a:lnTo>
                  <a:pt x="1165542" y="2331097"/>
                </a:lnTo>
                <a:lnTo>
                  <a:pt x="1218896" y="2329898"/>
                </a:lnTo>
                <a:lnTo>
                  <a:pt x="1271634" y="2326334"/>
                </a:lnTo>
                <a:lnTo>
                  <a:pt x="1323704" y="2320456"/>
                </a:lnTo>
                <a:lnTo>
                  <a:pt x="1375055" y="2312317"/>
                </a:lnTo>
                <a:lnTo>
                  <a:pt x="1425637" y="2301968"/>
                </a:lnTo>
                <a:lnTo>
                  <a:pt x="1475396" y="2289460"/>
                </a:lnTo>
                <a:lnTo>
                  <a:pt x="1524283" y="2274844"/>
                </a:lnTo>
                <a:lnTo>
                  <a:pt x="1572244" y="2258173"/>
                </a:lnTo>
                <a:lnTo>
                  <a:pt x="1619230" y="2239497"/>
                </a:lnTo>
                <a:lnTo>
                  <a:pt x="1665189" y="2218868"/>
                </a:lnTo>
                <a:lnTo>
                  <a:pt x="1710069" y="2196337"/>
                </a:lnTo>
                <a:lnTo>
                  <a:pt x="1753819" y="2171956"/>
                </a:lnTo>
                <a:lnTo>
                  <a:pt x="1796388" y="2145776"/>
                </a:lnTo>
                <a:lnTo>
                  <a:pt x="1837723" y="2117849"/>
                </a:lnTo>
                <a:lnTo>
                  <a:pt x="1877774" y="2088226"/>
                </a:lnTo>
                <a:lnTo>
                  <a:pt x="1916490" y="2056958"/>
                </a:lnTo>
                <a:lnTo>
                  <a:pt x="1953819" y="2024098"/>
                </a:lnTo>
                <a:lnTo>
                  <a:pt x="1989709" y="1989696"/>
                </a:lnTo>
                <a:lnTo>
                  <a:pt x="1165542" y="1165542"/>
                </a:lnTo>
                <a:lnTo>
                  <a:pt x="1165542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2584" y="2179345"/>
            <a:ext cx="2331720" cy="2331085"/>
          </a:xfrm>
          <a:custGeom>
            <a:avLst/>
            <a:gdLst/>
            <a:ahLst/>
            <a:cxnLst/>
            <a:rect l="l" t="t" r="r" b="b"/>
            <a:pathLst>
              <a:path w="2331720" h="2331085">
                <a:moveTo>
                  <a:pt x="2331097" y="1165542"/>
                </a:moveTo>
                <a:lnTo>
                  <a:pt x="2330125" y="1213586"/>
                </a:lnTo>
                <a:lnTo>
                  <a:pt x="2327233" y="1261135"/>
                </a:lnTo>
                <a:lnTo>
                  <a:pt x="2322460" y="1308152"/>
                </a:lnTo>
                <a:lnTo>
                  <a:pt x="2315842" y="1354599"/>
                </a:lnTo>
                <a:lnTo>
                  <a:pt x="2307418" y="1400440"/>
                </a:lnTo>
                <a:lnTo>
                  <a:pt x="2297223" y="1445636"/>
                </a:lnTo>
                <a:lnTo>
                  <a:pt x="2285298" y="1490150"/>
                </a:lnTo>
                <a:lnTo>
                  <a:pt x="2271677" y="1533944"/>
                </a:lnTo>
                <a:lnTo>
                  <a:pt x="2256400" y="1576981"/>
                </a:lnTo>
                <a:lnTo>
                  <a:pt x="2239503" y="1619224"/>
                </a:lnTo>
                <a:lnTo>
                  <a:pt x="2221025" y="1660635"/>
                </a:lnTo>
                <a:lnTo>
                  <a:pt x="2201002" y="1701176"/>
                </a:lnTo>
                <a:lnTo>
                  <a:pt x="2179472" y="1740811"/>
                </a:lnTo>
                <a:lnTo>
                  <a:pt x="2156472" y="1779500"/>
                </a:lnTo>
                <a:lnTo>
                  <a:pt x="2132041" y="1817208"/>
                </a:lnTo>
                <a:lnTo>
                  <a:pt x="2106215" y="1853897"/>
                </a:lnTo>
                <a:lnTo>
                  <a:pt x="2079033" y="1889528"/>
                </a:lnTo>
                <a:lnTo>
                  <a:pt x="2050531" y="1924065"/>
                </a:lnTo>
                <a:lnTo>
                  <a:pt x="2020747" y="1957470"/>
                </a:lnTo>
                <a:lnTo>
                  <a:pt x="1989718" y="1989705"/>
                </a:lnTo>
                <a:lnTo>
                  <a:pt x="1957483" y="2020734"/>
                </a:lnTo>
                <a:lnTo>
                  <a:pt x="1924078" y="2050518"/>
                </a:lnTo>
                <a:lnTo>
                  <a:pt x="1889541" y="2079020"/>
                </a:lnTo>
                <a:lnTo>
                  <a:pt x="1853909" y="2106203"/>
                </a:lnTo>
                <a:lnTo>
                  <a:pt x="1817221" y="2132028"/>
                </a:lnTo>
                <a:lnTo>
                  <a:pt x="1779513" y="2156460"/>
                </a:lnTo>
                <a:lnTo>
                  <a:pt x="1740823" y="2179459"/>
                </a:lnTo>
                <a:lnTo>
                  <a:pt x="1701189" y="2200989"/>
                </a:lnTo>
                <a:lnTo>
                  <a:pt x="1660648" y="2221012"/>
                </a:lnTo>
                <a:lnTo>
                  <a:pt x="1619237" y="2239491"/>
                </a:lnTo>
                <a:lnTo>
                  <a:pt x="1576994" y="2256387"/>
                </a:lnTo>
                <a:lnTo>
                  <a:pt x="1533957" y="2271664"/>
                </a:lnTo>
                <a:lnTo>
                  <a:pt x="1490162" y="2285285"/>
                </a:lnTo>
                <a:lnTo>
                  <a:pt x="1445648" y="2297211"/>
                </a:lnTo>
                <a:lnTo>
                  <a:pt x="1400452" y="2307405"/>
                </a:lnTo>
                <a:lnTo>
                  <a:pt x="1354612" y="2315830"/>
                </a:lnTo>
                <a:lnTo>
                  <a:pt x="1308164" y="2322447"/>
                </a:lnTo>
                <a:lnTo>
                  <a:pt x="1261147" y="2327221"/>
                </a:lnTo>
                <a:lnTo>
                  <a:pt x="1213598" y="2330112"/>
                </a:lnTo>
                <a:lnTo>
                  <a:pt x="1165555" y="2331085"/>
                </a:lnTo>
                <a:lnTo>
                  <a:pt x="1117510" y="2330112"/>
                </a:lnTo>
                <a:lnTo>
                  <a:pt x="1069960" y="2327221"/>
                </a:lnTo>
                <a:lnTo>
                  <a:pt x="1022942" y="2322447"/>
                </a:lnTo>
                <a:lnTo>
                  <a:pt x="976494" y="2315830"/>
                </a:lnTo>
                <a:lnTo>
                  <a:pt x="930653" y="2307405"/>
                </a:lnTo>
                <a:lnTo>
                  <a:pt x="885456" y="2297211"/>
                </a:lnTo>
                <a:lnTo>
                  <a:pt x="840942" y="2285285"/>
                </a:lnTo>
                <a:lnTo>
                  <a:pt x="797147" y="2271664"/>
                </a:lnTo>
                <a:lnTo>
                  <a:pt x="754109" y="2256387"/>
                </a:lnTo>
                <a:lnTo>
                  <a:pt x="711865" y="2239491"/>
                </a:lnTo>
                <a:lnTo>
                  <a:pt x="670454" y="2221012"/>
                </a:lnTo>
                <a:lnTo>
                  <a:pt x="629912" y="2200989"/>
                </a:lnTo>
                <a:lnTo>
                  <a:pt x="590277" y="2179459"/>
                </a:lnTo>
                <a:lnTo>
                  <a:pt x="551587" y="2156460"/>
                </a:lnTo>
                <a:lnTo>
                  <a:pt x="513879" y="2132028"/>
                </a:lnTo>
                <a:lnTo>
                  <a:pt x="477190" y="2106203"/>
                </a:lnTo>
                <a:lnTo>
                  <a:pt x="441558" y="2079020"/>
                </a:lnTo>
                <a:lnTo>
                  <a:pt x="407021" y="2050518"/>
                </a:lnTo>
                <a:lnTo>
                  <a:pt x="373616" y="2020734"/>
                </a:lnTo>
                <a:lnTo>
                  <a:pt x="341380" y="1989705"/>
                </a:lnTo>
                <a:lnTo>
                  <a:pt x="310352" y="1957470"/>
                </a:lnTo>
                <a:lnTo>
                  <a:pt x="280567" y="1924065"/>
                </a:lnTo>
                <a:lnTo>
                  <a:pt x="252065" y="1889528"/>
                </a:lnTo>
                <a:lnTo>
                  <a:pt x="224882" y="1853897"/>
                </a:lnTo>
                <a:lnTo>
                  <a:pt x="199056" y="1817208"/>
                </a:lnTo>
                <a:lnTo>
                  <a:pt x="174625" y="1779500"/>
                </a:lnTo>
                <a:lnTo>
                  <a:pt x="151625" y="1740811"/>
                </a:lnTo>
                <a:lnTo>
                  <a:pt x="130095" y="1701176"/>
                </a:lnTo>
                <a:lnTo>
                  <a:pt x="110072" y="1660635"/>
                </a:lnTo>
                <a:lnTo>
                  <a:pt x="91594" y="1619224"/>
                </a:lnTo>
                <a:lnTo>
                  <a:pt x="74697" y="1576981"/>
                </a:lnTo>
                <a:lnTo>
                  <a:pt x="59420" y="1533944"/>
                </a:lnTo>
                <a:lnTo>
                  <a:pt x="45799" y="1490150"/>
                </a:lnTo>
                <a:lnTo>
                  <a:pt x="33873" y="1445636"/>
                </a:lnTo>
                <a:lnTo>
                  <a:pt x="23679" y="1400440"/>
                </a:lnTo>
                <a:lnTo>
                  <a:pt x="15254" y="1354599"/>
                </a:lnTo>
                <a:lnTo>
                  <a:pt x="8637" y="1308152"/>
                </a:lnTo>
                <a:lnTo>
                  <a:pt x="3863" y="1261135"/>
                </a:lnTo>
                <a:lnTo>
                  <a:pt x="972" y="1213586"/>
                </a:lnTo>
                <a:lnTo>
                  <a:pt x="0" y="1165542"/>
                </a:lnTo>
                <a:lnTo>
                  <a:pt x="972" y="1117498"/>
                </a:lnTo>
                <a:lnTo>
                  <a:pt x="3863" y="1069949"/>
                </a:lnTo>
                <a:lnTo>
                  <a:pt x="8637" y="1022932"/>
                </a:lnTo>
                <a:lnTo>
                  <a:pt x="15254" y="976485"/>
                </a:lnTo>
                <a:lnTo>
                  <a:pt x="23679" y="930644"/>
                </a:lnTo>
                <a:lnTo>
                  <a:pt x="33873" y="885448"/>
                </a:lnTo>
                <a:lnTo>
                  <a:pt x="45799" y="840934"/>
                </a:lnTo>
                <a:lnTo>
                  <a:pt x="59420" y="797140"/>
                </a:lnTo>
                <a:lnTo>
                  <a:pt x="74697" y="754103"/>
                </a:lnTo>
                <a:lnTo>
                  <a:pt x="91594" y="711860"/>
                </a:lnTo>
                <a:lnTo>
                  <a:pt x="110072" y="670449"/>
                </a:lnTo>
                <a:lnTo>
                  <a:pt x="130095" y="629908"/>
                </a:lnTo>
                <a:lnTo>
                  <a:pt x="151625" y="590273"/>
                </a:lnTo>
                <a:lnTo>
                  <a:pt x="174625" y="551584"/>
                </a:lnTo>
                <a:lnTo>
                  <a:pt x="199056" y="513876"/>
                </a:lnTo>
                <a:lnTo>
                  <a:pt x="224882" y="477187"/>
                </a:lnTo>
                <a:lnTo>
                  <a:pt x="252065" y="441556"/>
                </a:lnTo>
                <a:lnTo>
                  <a:pt x="280567" y="407019"/>
                </a:lnTo>
                <a:lnTo>
                  <a:pt x="310352" y="373614"/>
                </a:lnTo>
                <a:lnTo>
                  <a:pt x="341380" y="341379"/>
                </a:lnTo>
                <a:lnTo>
                  <a:pt x="373616" y="310350"/>
                </a:lnTo>
                <a:lnTo>
                  <a:pt x="407021" y="280566"/>
                </a:lnTo>
                <a:lnTo>
                  <a:pt x="441558" y="252064"/>
                </a:lnTo>
                <a:lnTo>
                  <a:pt x="477190" y="224881"/>
                </a:lnTo>
                <a:lnTo>
                  <a:pt x="513879" y="199056"/>
                </a:lnTo>
                <a:lnTo>
                  <a:pt x="551587" y="174624"/>
                </a:lnTo>
                <a:lnTo>
                  <a:pt x="590277" y="151625"/>
                </a:lnTo>
                <a:lnTo>
                  <a:pt x="629912" y="130095"/>
                </a:lnTo>
                <a:lnTo>
                  <a:pt x="670454" y="110072"/>
                </a:lnTo>
                <a:lnTo>
                  <a:pt x="711865" y="91593"/>
                </a:lnTo>
                <a:lnTo>
                  <a:pt x="754109" y="74697"/>
                </a:lnTo>
                <a:lnTo>
                  <a:pt x="797147" y="59420"/>
                </a:lnTo>
                <a:lnTo>
                  <a:pt x="840942" y="45799"/>
                </a:lnTo>
                <a:lnTo>
                  <a:pt x="885456" y="33873"/>
                </a:lnTo>
                <a:lnTo>
                  <a:pt x="930653" y="23679"/>
                </a:lnTo>
                <a:lnTo>
                  <a:pt x="976494" y="15254"/>
                </a:lnTo>
                <a:lnTo>
                  <a:pt x="1022942" y="8637"/>
                </a:lnTo>
                <a:lnTo>
                  <a:pt x="1069960" y="3863"/>
                </a:lnTo>
                <a:lnTo>
                  <a:pt x="1117510" y="972"/>
                </a:lnTo>
                <a:lnTo>
                  <a:pt x="1165555" y="0"/>
                </a:lnTo>
                <a:lnTo>
                  <a:pt x="1213598" y="972"/>
                </a:lnTo>
                <a:lnTo>
                  <a:pt x="1261147" y="3863"/>
                </a:lnTo>
                <a:lnTo>
                  <a:pt x="1308164" y="8637"/>
                </a:lnTo>
                <a:lnTo>
                  <a:pt x="1354612" y="15254"/>
                </a:lnTo>
                <a:lnTo>
                  <a:pt x="1400452" y="23679"/>
                </a:lnTo>
                <a:lnTo>
                  <a:pt x="1445648" y="33873"/>
                </a:lnTo>
                <a:lnTo>
                  <a:pt x="1490162" y="45799"/>
                </a:lnTo>
                <a:lnTo>
                  <a:pt x="1533957" y="59420"/>
                </a:lnTo>
                <a:lnTo>
                  <a:pt x="1576994" y="74697"/>
                </a:lnTo>
                <a:lnTo>
                  <a:pt x="1619237" y="91593"/>
                </a:lnTo>
                <a:lnTo>
                  <a:pt x="1660648" y="110072"/>
                </a:lnTo>
                <a:lnTo>
                  <a:pt x="1701189" y="130095"/>
                </a:lnTo>
                <a:lnTo>
                  <a:pt x="1740823" y="151625"/>
                </a:lnTo>
                <a:lnTo>
                  <a:pt x="1779513" y="174624"/>
                </a:lnTo>
                <a:lnTo>
                  <a:pt x="1817221" y="199056"/>
                </a:lnTo>
                <a:lnTo>
                  <a:pt x="1853909" y="224881"/>
                </a:lnTo>
                <a:lnTo>
                  <a:pt x="1889541" y="252064"/>
                </a:lnTo>
                <a:lnTo>
                  <a:pt x="1924078" y="280566"/>
                </a:lnTo>
                <a:lnTo>
                  <a:pt x="1957483" y="310350"/>
                </a:lnTo>
                <a:lnTo>
                  <a:pt x="1989718" y="341379"/>
                </a:lnTo>
                <a:lnTo>
                  <a:pt x="2020747" y="373614"/>
                </a:lnTo>
                <a:lnTo>
                  <a:pt x="2050531" y="407019"/>
                </a:lnTo>
                <a:lnTo>
                  <a:pt x="2079033" y="441556"/>
                </a:lnTo>
                <a:lnTo>
                  <a:pt x="2106215" y="477187"/>
                </a:lnTo>
                <a:lnTo>
                  <a:pt x="2132041" y="513876"/>
                </a:lnTo>
                <a:lnTo>
                  <a:pt x="2156472" y="551584"/>
                </a:lnTo>
                <a:lnTo>
                  <a:pt x="2179472" y="590273"/>
                </a:lnTo>
                <a:lnTo>
                  <a:pt x="2201002" y="629908"/>
                </a:lnTo>
                <a:lnTo>
                  <a:pt x="2221025" y="670449"/>
                </a:lnTo>
                <a:lnTo>
                  <a:pt x="2239503" y="711860"/>
                </a:lnTo>
                <a:lnTo>
                  <a:pt x="2256400" y="754103"/>
                </a:lnTo>
                <a:lnTo>
                  <a:pt x="2271677" y="797140"/>
                </a:lnTo>
                <a:lnTo>
                  <a:pt x="2285298" y="840934"/>
                </a:lnTo>
                <a:lnTo>
                  <a:pt x="2297223" y="885448"/>
                </a:lnTo>
                <a:lnTo>
                  <a:pt x="2307418" y="930644"/>
                </a:lnTo>
                <a:lnTo>
                  <a:pt x="2315842" y="976485"/>
                </a:lnTo>
                <a:lnTo>
                  <a:pt x="2322460" y="1022932"/>
                </a:lnTo>
                <a:lnTo>
                  <a:pt x="2327233" y="1069949"/>
                </a:lnTo>
                <a:lnTo>
                  <a:pt x="2330125" y="1117498"/>
                </a:lnTo>
                <a:lnTo>
                  <a:pt x="2331097" y="1165542"/>
                </a:lnTo>
                <a:close/>
              </a:path>
            </a:pathLst>
          </a:custGeom>
          <a:ln w="18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8139" y="2179332"/>
            <a:ext cx="0" cy="2331720"/>
          </a:xfrm>
          <a:custGeom>
            <a:avLst/>
            <a:gdLst/>
            <a:ahLst/>
            <a:cxnLst/>
            <a:rect l="l" t="t" r="r" b="b"/>
            <a:pathLst>
              <a:path h="2331720">
                <a:moveTo>
                  <a:pt x="0" y="0"/>
                </a:moveTo>
                <a:lnTo>
                  <a:pt x="0" y="2331097"/>
                </a:lnTo>
              </a:path>
            </a:pathLst>
          </a:custGeom>
          <a:ln w="18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2592" y="3344888"/>
            <a:ext cx="2331720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097" y="0"/>
                </a:lnTo>
              </a:path>
            </a:pathLst>
          </a:custGeom>
          <a:ln w="18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3981" y="2520721"/>
            <a:ext cx="1648460" cy="1648460"/>
          </a:xfrm>
          <a:custGeom>
            <a:avLst/>
            <a:gdLst/>
            <a:ahLst/>
            <a:cxnLst/>
            <a:rect l="l" t="t" r="r" b="b"/>
            <a:pathLst>
              <a:path w="1648460" h="1648460">
                <a:moveTo>
                  <a:pt x="0" y="0"/>
                </a:moveTo>
                <a:lnTo>
                  <a:pt x="1648333" y="1648307"/>
                </a:lnTo>
              </a:path>
            </a:pathLst>
          </a:custGeom>
          <a:ln w="18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3981" y="2520708"/>
            <a:ext cx="1648460" cy="1648460"/>
          </a:xfrm>
          <a:custGeom>
            <a:avLst/>
            <a:gdLst/>
            <a:ahLst/>
            <a:cxnLst/>
            <a:rect l="l" t="t" r="r" b="b"/>
            <a:pathLst>
              <a:path w="1648460" h="1648460">
                <a:moveTo>
                  <a:pt x="0" y="1648332"/>
                </a:moveTo>
                <a:lnTo>
                  <a:pt x="1648307" y="0"/>
                </a:lnTo>
              </a:path>
            </a:pathLst>
          </a:custGeom>
          <a:ln w="18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</a:t>
            </a:r>
            <a:r>
              <a:rPr spc="-95" dirty="0"/>
              <a:t> </a:t>
            </a:r>
            <a:r>
              <a:rPr dirty="0"/>
              <a:t>Mahi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614423"/>
            <a:ext cx="6702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Whakaaturia te </a:t>
            </a:r>
            <a:r>
              <a:rPr sz="2400" spc="-5" dirty="0">
                <a:latin typeface="Arial"/>
                <a:cs typeface="Arial"/>
              </a:rPr>
              <a:t>ōwehenga 3:5 </a:t>
            </a:r>
            <a:r>
              <a:rPr sz="2400" dirty="0">
                <a:latin typeface="Arial"/>
                <a:cs typeface="Arial"/>
              </a:rPr>
              <a:t>ki tētahi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porowhita.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4673092"/>
            <a:ext cx="7276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He aha ngā hautau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hāngai ana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ōwehenga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3:5?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5172583"/>
            <a:ext cx="703643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1680" algn="l"/>
                <a:tab pos="1021080" algn="l"/>
                <a:tab pos="1792605" algn="l"/>
                <a:tab pos="6895465" algn="l"/>
              </a:tabLst>
            </a:pPr>
            <a:r>
              <a:rPr sz="2000" dirty="0">
                <a:latin typeface="Arial"/>
                <a:cs typeface="Arial"/>
              </a:rPr>
              <a:t>Ko te	</a:t>
            </a:r>
            <a:r>
              <a:rPr sz="2700" u="sng" baseline="2623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r>
              <a:rPr sz="2700" baseline="26234" dirty="0">
                <a:latin typeface="Arial"/>
                <a:cs typeface="Arial"/>
              </a:rPr>
              <a:t>	</a:t>
            </a:r>
            <a:r>
              <a:rPr sz="2000" dirty="0">
                <a:latin typeface="Arial"/>
                <a:cs typeface="Arial"/>
              </a:rPr>
              <a:t>me te	</a:t>
            </a:r>
            <a:r>
              <a:rPr sz="2700" u="sng" baseline="2623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</a:t>
            </a:r>
            <a:r>
              <a:rPr sz="2700" spc="104" baseline="2623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 I te </a:t>
            </a:r>
            <a:r>
              <a:rPr sz="2000" spc="-5" dirty="0">
                <a:latin typeface="Arial"/>
                <a:cs typeface="Arial"/>
              </a:rPr>
              <a:t>po</a:t>
            </a:r>
            <a:r>
              <a:rPr sz="2000" dirty="0">
                <a:latin typeface="Arial"/>
                <a:cs typeface="Arial"/>
              </a:rPr>
              <a:t>rowhita kei runga </a:t>
            </a:r>
            <a:r>
              <a:rPr sz="2000" spc="-5" dirty="0">
                <a:latin typeface="Arial"/>
                <a:cs typeface="Arial"/>
              </a:rPr>
              <a:t>nei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kōwhai te	</a:t>
            </a:r>
            <a:r>
              <a:rPr sz="2700" u="sng" baseline="2623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endParaRPr sz="2700" baseline="26234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63801" y="5172583"/>
            <a:ext cx="1691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o te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porowhita,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73109" y="574418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63" y="5260914"/>
            <a:ext cx="7043420" cy="68643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749300">
              <a:lnSpc>
                <a:spcPct val="100000"/>
              </a:lnSpc>
              <a:spcBef>
                <a:spcPts val="405"/>
              </a:spcBef>
              <a:tabLst>
                <a:tab pos="1800225" algn="l"/>
                <a:tab pos="6903084" algn="l"/>
              </a:tabLst>
            </a:pPr>
            <a:r>
              <a:rPr sz="1800" dirty="0">
                <a:latin typeface="Arial"/>
                <a:cs typeface="Arial"/>
              </a:rPr>
              <a:t>8	8	8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1476375" algn="l"/>
              </a:tabLst>
            </a:pPr>
            <a:r>
              <a:rPr sz="2000" spc="-5" dirty="0">
                <a:latin typeface="Arial"/>
                <a:cs typeface="Arial"/>
              </a:rPr>
              <a:t>he whero</a:t>
            </a:r>
            <a:r>
              <a:rPr sz="2000" dirty="0">
                <a:latin typeface="Arial"/>
                <a:cs typeface="Arial"/>
              </a:rPr>
              <a:t> te	</a:t>
            </a:r>
            <a:r>
              <a:rPr sz="2700" u="sng" baseline="2623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</a:t>
            </a:r>
            <a:r>
              <a:rPr sz="2700" spc="97" baseline="2623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2584" y="2179345"/>
            <a:ext cx="2331720" cy="2331085"/>
          </a:xfrm>
          <a:custGeom>
            <a:avLst/>
            <a:gdLst/>
            <a:ahLst/>
            <a:cxnLst/>
            <a:rect l="l" t="t" r="r" b="b"/>
            <a:pathLst>
              <a:path w="2331720" h="2331085">
                <a:moveTo>
                  <a:pt x="1165555" y="0"/>
                </a:moveTo>
                <a:lnTo>
                  <a:pt x="1117510" y="972"/>
                </a:lnTo>
                <a:lnTo>
                  <a:pt x="1069960" y="3863"/>
                </a:lnTo>
                <a:lnTo>
                  <a:pt x="1022942" y="8637"/>
                </a:lnTo>
                <a:lnTo>
                  <a:pt x="976494" y="15254"/>
                </a:lnTo>
                <a:lnTo>
                  <a:pt x="930653" y="23679"/>
                </a:lnTo>
                <a:lnTo>
                  <a:pt x="885456" y="33873"/>
                </a:lnTo>
                <a:lnTo>
                  <a:pt x="840942" y="45799"/>
                </a:lnTo>
                <a:lnTo>
                  <a:pt x="797147" y="59420"/>
                </a:lnTo>
                <a:lnTo>
                  <a:pt x="754109" y="74697"/>
                </a:lnTo>
                <a:lnTo>
                  <a:pt x="711865" y="91593"/>
                </a:lnTo>
                <a:lnTo>
                  <a:pt x="670454" y="110072"/>
                </a:lnTo>
                <a:lnTo>
                  <a:pt x="629912" y="130095"/>
                </a:lnTo>
                <a:lnTo>
                  <a:pt x="590277" y="151625"/>
                </a:lnTo>
                <a:lnTo>
                  <a:pt x="551587" y="174624"/>
                </a:lnTo>
                <a:lnTo>
                  <a:pt x="513879" y="199056"/>
                </a:lnTo>
                <a:lnTo>
                  <a:pt x="477190" y="224881"/>
                </a:lnTo>
                <a:lnTo>
                  <a:pt x="441558" y="252064"/>
                </a:lnTo>
                <a:lnTo>
                  <a:pt x="407021" y="280566"/>
                </a:lnTo>
                <a:lnTo>
                  <a:pt x="373616" y="310350"/>
                </a:lnTo>
                <a:lnTo>
                  <a:pt x="341380" y="341379"/>
                </a:lnTo>
                <a:lnTo>
                  <a:pt x="310352" y="373614"/>
                </a:lnTo>
                <a:lnTo>
                  <a:pt x="280567" y="407019"/>
                </a:lnTo>
                <a:lnTo>
                  <a:pt x="252065" y="441556"/>
                </a:lnTo>
                <a:lnTo>
                  <a:pt x="224882" y="477187"/>
                </a:lnTo>
                <a:lnTo>
                  <a:pt x="199056" y="513876"/>
                </a:lnTo>
                <a:lnTo>
                  <a:pt x="174625" y="551584"/>
                </a:lnTo>
                <a:lnTo>
                  <a:pt x="151625" y="590273"/>
                </a:lnTo>
                <a:lnTo>
                  <a:pt x="130095" y="629908"/>
                </a:lnTo>
                <a:lnTo>
                  <a:pt x="110072" y="670449"/>
                </a:lnTo>
                <a:lnTo>
                  <a:pt x="91594" y="711860"/>
                </a:lnTo>
                <a:lnTo>
                  <a:pt x="74697" y="754103"/>
                </a:lnTo>
                <a:lnTo>
                  <a:pt x="59420" y="797140"/>
                </a:lnTo>
                <a:lnTo>
                  <a:pt x="45799" y="840934"/>
                </a:lnTo>
                <a:lnTo>
                  <a:pt x="33873" y="885448"/>
                </a:lnTo>
                <a:lnTo>
                  <a:pt x="23679" y="930644"/>
                </a:lnTo>
                <a:lnTo>
                  <a:pt x="15254" y="976485"/>
                </a:lnTo>
                <a:lnTo>
                  <a:pt x="8637" y="1022932"/>
                </a:lnTo>
                <a:lnTo>
                  <a:pt x="3863" y="1069949"/>
                </a:lnTo>
                <a:lnTo>
                  <a:pt x="972" y="1117498"/>
                </a:lnTo>
                <a:lnTo>
                  <a:pt x="0" y="1165542"/>
                </a:lnTo>
                <a:lnTo>
                  <a:pt x="972" y="1213586"/>
                </a:lnTo>
                <a:lnTo>
                  <a:pt x="3863" y="1261135"/>
                </a:lnTo>
                <a:lnTo>
                  <a:pt x="8637" y="1308152"/>
                </a:lnTo>
                <a:lnTo>
                  <a:pt x="15254" y="1354599"/>
                </a:lnTo>
                <a:lnTo>
                  <a:pt x="23679" y="1400440"/>
                </a:lnTo>
                <a:lnTo>
                  <a:pt x="33873" y="1445636"/>
                </a:lnTo>
                <a:lnTo>
                  <a:pt x="45799" y="1490150"/>
                </a:lnTo>
                <a:lnTo>
                  <a:pt x="59420" y="1533944"/>
                </a:lnTo>
                <a:lnTo>
                  <a:pt x="74697" y="1576981"/>
                </a:lnTo>
                <a:lnTo>
                  <a:pt x="91594" y="1619224"/>
                </a:lnTo>
                <a:lnTo>
                  <a:pt x="110072" y="1660635"/>
                </a:lnTo>
                <a:lnTo>
                  <a:pt x="130095" y="1701176"/>
                </a:lnTo>
                <a:lnTo>
                  <a:pt x="151625" y="1740811"/>
                </a:lnTo>
                <a:lnTo>
                  <a:pt x="174625" y="1779500"/>
                </a:lnTo>
                <a:lnTo>
                  <a:pt x="199056" y="1817208"/>
                </a:lnTo>
                <a:lnTo>
                  <a:pt x="224882" y="1853897"/>
                </a:lnTo>
                <a:lnTo>
                  <a:pt x="252065" y="1889528"/>
                </a:lnTo>
                <a:lnTo>
                  <a:pt x="280567" y="1924065"/>
                </a:lnTo>
                <a:lnTo>
                  <a:pt x="310352" y="1957470"/>
                </a:lnTo>
                <a:lnTo>
                  <a:pt x="341380" y="1989705"/>
                </a:lnTo>
                <a:lnTo>
                  <a:pt x="373616" y="2020734"/>
                </a:lnTo>
                <a:lnTo>
                  <a:pt x="407021" y="2050518"/>
                </a:lnTo>
                <a:lnTo>
                  <a:pt x="441558" y="2079020"/>
                </a:lnTo>
                <a:lnTo>
                  <a:pt x="477190" y="2106203"/>
                </a:lnTo>
                <a:lnTo>
                  <a:pt x="513879" y="2132028"/>
                </a:lnTo>
                <a:lnTo>
                  <a:pt x="551587" y="2156460"/>
                </a:lnTo>
                <a:lnTo>
                  <a:pt x="590277" y="2179459"/>
                </a:lnTo>
                <a:lnTo>
                  <a:pt x="629912" y="2200989"/>
                </a:lnTo>
                <a:lnTo>
                  <a:pt x="670454" y="2221012"/>
                </a:lnTo>
                <a:lnTo>
                  <a:pt x="711865" y="2239491"/>
                </a:lnTo>
                <a:lnTo>
                  <a:pt x="754109" y="2256387"/>
                </a:lnTo>
                <a:lnTo>
                  <a:pt x="797147" y="2271664"/>
                </a:lnTo>
                <a:lnTo>
                  <a:pt x="840942" y="2285285"/>
                </a:lnTo>
                <a:lnTo>
                  <a:pt x="885456" y="2297211"/>
                </a:lnTo>
                <a:lnTo>
                  <a:pt x="930653" y="2307405"/>
                </a:lnTo>
                <a:lnTo>
                  <a:pt x="976494" y="2315830"/>
                </a:lnTo>
                <a:lnTo>
                  <a:pt x="1022942" y="2322447"/>
                </a:lnTo>
                <a:lnTo>
                  <a:pt x="1069960" y="2327221"/>
                </a:lnTo>
                <a:lnTo>
                  <a:pt x="1117510" y="2330112"/>
                </a:lnTo>
                <a:lnTo>
                  <a:pt x="1165555" y="2331085"/>
                </a:lnTo>
                <a:lnTo>
                  <a:pt x="1213598" y="2330112"/>
                </a:lnTo>
                <a:lnTo>
                  <a:pt x="1261147" y="2327221"/>
                </a:lnTo>
                <a:lnTo>
                  <a:pt x="1308164" y="2322447"/>
                </a:lnTo>
                <a:lnTo>
                  <a:pt x="1354612" y="2315830"/>
                </a:lnTo>
                <a:lnTo>
                  <a:pt x="1400452" y="2307405"/>
                </a:lnTo>
                <a:lnTo>
                  <a:pt x="1445648" y="2297211"/>
                </a:lnTo>
                <a:lnTo>
                  <a:pt x="1490162" y="2285285"/>
                </a:lnTo>
                <a:lnTo>
                  <a:pt x="1533957" y="2271664"/>
                </a:lnTo>
                <a:lnTo>
                  <a:pt x="1576994" y="2256387"/>
                </a:lnTo>
                <a:lnTo>
                  <a:pt x="1619237" y="2239491"/>
                </a:lnTo>
                <a:lnTo>
                  <a:pt x="1660648" y="2221012"/>
                </a:lnTo>
                <a:lnTo>
                  <a:pt x="1701189" y="2200989"/>
                </a:lnTo>
                <a:lnTo>
                  <a:pt x="1740823" y="2179459"/>
                </a:lnTo>
                <a:lnTo>
                  <a:pt x="1779513" y="2156460"/>
                </a:lnTo>
                <a:lnTo>
                  <a:pt x="1817221" y="2132028"/>
                </a:lnTo>
                <a:lnTo>
                  <a:pt x="1853909" y="2106203"/>
                </a:lnTo>
                <a:lnTo>
                  <a:pt x="1889541" y="2079020"/>
                </a:lnTo>
                <a:lnTo>
                  <a:pt x="1924078" y="2050518"/>
                </a:lnTo>
                <a:lnTo>
                  <a:pt x="1957483" y="2020734"/>
                </a:lnTo>
                <a:lnTo>
                  <a:pt x="1989718" y="1989705"/>
                </a:lnTo>
                <a:lnTo>
                  <a:pt x="2020747" y="1957470"/>
                </a:lnTo>
                <a:lnTo>
                  <a:pt x="2050531" y="1924065"/>
                </a:lnTo>
                <a:lnTo>
                  <a:pt x="2079033" y="1889528"/>
                </a:lnTo>
                <a:lnTo>
                  <a:pt x="2106215" y="1853897"/>
                </a:lnTo>
                <a:lnTo>
                  <a:pt x="2132041" y="1817208"/>
                </a:lnTo>
                <a:lnTo>
                  <a:pt x="2156472" y="1779500"/>
                </a:lnTo>
                <a:lnTo>
                  <a:pt x="2179472" y="1740811"/>
                </a:lnTo>
                <a:lnTo>
                  <a:pt x="2201002" y="1701176"/>
                </a:lnTo>
                <a:lnTo>
                  <a:pt x="2221025" y="1660635"/>
                </a:lnTo>
                <a:lnTo>
                  <a:pt x="2239503" y="1619224"/>
                </a:lnTo>
                <a:lnTo>
                  <a:pt x="2256400" y="1576981"/>
                </a:lnTo>
                <a:lnTo>
                  <a:pt x="2271677" y="1533944"/>
                </a:lnTo>
                <a:lnTo>
                  <a:pt x="2285298" y="1490150"/>
                </a:lnTo>
                <a:lnTo>
                  <a:pt x="2297223" y="1445636"/>
                </a:lnTo>
                <a:lnTo>
                  <a:pt x="2307418" y="1400440"/>
                </a:lnTo>
                <a:lnTo>
                  <a:pt x="2315842" y="1354599"/>
                </a:lnTo>
                <a:lnTo>
                  <a:pt x="2322460" y="1308152"/>
                </a:lnTo>
                <a:lnTo>
                  <a:pt x="2327233" y="1261135"/>
                </a:lnTo>
                <a:lnTo>
                  <a:pt x="2330125" y="1213586"/>
                </a:lnTo>
                <a:lnTo>
                  <a:pt x="2331097" y="1165542"/>
                </a:lnTo>
                <a:lnTo>
                  <a:pt x="2330125" y="1117498"/>
                </a:lnTo>
                <a:lnTo>
                  <a:pt x="2327233" y="1069949"/>
                </a:lnTo>
                <a:lnTo>
                  <a:pt x="2322460" y="1022932"/>
                </a:lnTo>
                <a:lnTo>
                  <a:pt x="2315842" y="976485"/>
                </a:lnTo>
                <a:lnTo>
                  <a:pt x="2307418" y="930644"/>
                </a:lnTo>
                <a:lnTo>
                  <a:pt x="2297223" y="885448"/>
                </a:lnTo>
                <a:lnTo>
                  <a:pt x="2285298" y="840934"/>
                </a:lnTo>
                <a:lnTo>
                  <a:pt x="2271677" y="797140"/>
                </a:lnTo>
                <a:lnTo>
                  <a:pt x="2256400" y="754103"/>
                </a:lnTo>
                <a:lnTo>
                  <a:pt x="2239503" y="711860"/>
                </a:lnTo>
                <a:lnTo>
                  <a:pt x="2221025" y="670449"/>
                </a:lnTo>
                <a:lnTo>
                  <a:pt x="2201002" y="629908"/>
                </a:lnTo>
                <a:lnTo>
                  <a:pt x="2179472" y="590273"/>
                </a:lnTo>
                <a:lnTo>
                  <a:pt x="2156472" y="551584"/>
                </a:lnTo>
                <a:lnTo>
                  <a:pt x="2132041" y="513876"/>
                </a:lnTo>
                <a:lnTo>
                  <a:pt x="2106215" y="477187"/>
                </a:lnTo>
                <a:lnTo>
                  <a:pt x="2079033" y="441556"/>
                </a:lnTo>
                <a:lnTo>
                  <a:pt x="2050531" y="407019"/>
                </a:lnTo>
                <a:lnTo>
                  <a:pt x="2020747" y="373614"/>
                </a:lnTo>
                <a:lnTo>
                  <a:pt x="1989718" y="341379"/>
                </a:lnTo>
                <a:lnTo>
                  <a:pt x="1957483" y="310350"/>
                </a:lnTo>
                <a:lnTo>
                  <a:pt x="1924078" y="280566"/>
                </a:lnTo>
                <a:lnTo>
                  <a:pt x="1889541" y="252064"/>
                </a:lnTo>
                <a:lnTo>
                  <a:pt x="1853909" y="224881"/>
                </a:lnTo>
                <a:lnTo>
                  <a:pt x="1817221" y="199056"/>
                </a:lnTo>
                <a:lnTo>
                  <a:pt x="1779513" y="174624"/>
                </a:lnTo>
                <a:lnTo>
                  <a:pt x="1740823" y="151625"/>
                </a:lnTo>
                <a:lnTo>
                  <a:pt x="1701189" y="130095"/>
                </a:lnTo>
                <a:lnTo>
                  <a:pt x="1660648" y="110072"/>
                </a:lnTo>
                <a:lnTo>
                  <a:pt x="1619237" y="91593"/>
                </a:lnTo>
                <a:lnTo>
                  <a:pt x="1576994" y="74697"/>
                </a:lnTo>
                <a:lnTo>
                  <a:pt x="1533957" y="59420"/>
                </a:lnTo>
                <a:lnTo>
                  <a:pt x="1490162" y="45799"/>
                </a:lnTo>
                <a:lnTo>
                  <a:pt x="1445648" y="33873"/>
                </a:lnTo>
                <a:lnTo>
                  <a:pt x="1400452" y="23679"/>
                </a:lnTo>
                <a:lnTo>
                  <a:pt x="1354612" y="15254"/>
                </a:lnTo>
                <a:lnTo>
                  <a:pt x="1308164" y="8637"/>
                </a:lnTo>
                <a:lnTo>
                  <a:pt x="1261147" y="3863"/>
                </a:lnTo>
                <a:lnTo>
                  <a:pt x="1213598" y="972"/>
                </a:lnTo>
                <a:lnTo>
                  <a:pt x="116555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2597" y="2179332"/>
            <a:ext cx="1990089" cy="2331720"/>
          </a:xfrm>
          <a:custGeom>
            <a:avLst/>
            <a:gdLst/>
            <a:ahLst/>
            <a:cxnLst/>
            <a:rect l="l" t="t" r="r" b="b"/>
            <a:pathLst>
              <a:path w="1990089" h="2331720">
                <a:moveTo>
                  <a:pt x="1165542" y="0"/>
                </a:moveTo>
                <a:lnTo>
                  <a:pt x="1117498" y="972"/>
                </a:lnTo>
                <a:lnTo>
                  <a:pt x="1069949" y="3863"/>
                </a:lnTo>
                <a:lnTo>
                  <a:pt x="1022932" y="8637"/>
                </a:lnTo>
                <a:lnTo>
                  <a:pt x="976485" y="15254"/>
                </a:lnTo>
                <a:lnTo>
                  <a:pt x="930644" y="23679"/>
                </a:lnTo>
                <a:lnTo>
                  <a:pt x="885448" y="33873"/>
                </a:lnTo>
                <a:lnTo>
                  <a:pt x="840934" y="45799"/>
                </a:lnTo>
                <a:lnTo>
                  <a:pt x="797140" y="59420"/>
                </a:lnTo>
                <a:lnTo>
                  <a:pt x="754103" y="74697"/>
                </a:lnTo>
                <a:lnTo>
                  <a:pt x="711860" y="91593"/>
                </a:lnTo>
                <a:lnTo>
                  <a:pt x="670449" y="110072"/>
                </a:lnTo>
                <a:lnTo>
                  <a:pt x="629908" y="130095"/>
                </a:lnTo>
                <a:lnTo>
                  <a:pt x="590273" y="151625"/>
                </a:lnTo>
                <a:lnTo>
                  <a:pt x="551584" y="174624"/>
                </a:lnTo>
                <a:lnTo>
                  <a:pt x="513876" y="199056"/>
                </a:lnTo>
                <a:lnTo>
                  <a:pt x="477187" y="224881"/>
                </a:lnTo>
                <a:lnTo>
                  <a:pt x="441556" y="252064"/>
                </a:lnTo>
                <a:lnTo>
                  <a:pt x="407019" y="280566"/>
                </a:lnTo>
                <a:lnTo>
                  <a:pt x="373614" y="310350"/>
                </a:lnTo>
                <a:lnTo>
                  <a:pt x="341379" y="341379"/>
                </a:lnTo>
                <a:lnTo>
                  <a:pt x="310350" y="373614"/>
                </a:lnTo>
                <a:lnTo>
                  <a:pt x="280566" y="407019"/>
                </a:lnTo>
                <a:lnTo>
                  <a:pt x="252064" y="441556"/>
                </a:lnTo>
                <a:lnTo>
                  <a:pt x="224881" y="477187"/>
                </a:lnTo>
                <a:lnTo>
                  <a:pt x="199056" y="513876"/>
                </a:lnTo>
                <a:lnTo>
                  <a:pt x="174624" y="551584"/>
                </a:lnTo>
                <a:lnTo>
                  <a:pt x="151625" y="590273"/>
                </a:lnTo>
                <a:lnTo>
                  <a:pt x="130095" y="629908"/>
                </a:lnTo>
                <a:lnTo>
                  <a:pt x="110072" y="670449"/>
                </a:lnTo>
                <a:lnTo>
                  <a:pt x="91593" y="711860"/>
                </a:lnTo>
                <a:lnTo>
                  <a:pt x="74697" y="754103"/>
                </a:lnTo>
                <a:lnTo>
                  <a:pt x="59420" y="797140"/>
                </a:lnTo>
                <a:lnTo>
                  <a:pt x="45799" y="840934"/>
                </a:lnTo>
                <a:lnTo>
                  <a:pt x="33873" y="885448"/>
                </a:lnTo>
                <a:lnTo>
                  <a:pt x="23679" y="930644"/>
                </a:lnTo>
                <a:lnTo>
                  <a:pt x="15254" y="976485"/>
                </a:lnTo>
                <a:lnTo>
                  <a:pt x="8637" y="1022932"/>
                </a:lnTo>
                <a:lnTo>
                  <a:pt x="3863" y="1069949"/>
                </a:lnTo>
                <a:lnTo>
                  <a:pt x="972" y="1117498"/>
                </a:lnTo>
                <a:lnTo>
                  <a:pt x="0" y="1165542"/>
                </a:lnTo>
                <a:lnTo>
                  <a:pt x="972" y="1213587"/>
                </a:lnTo>
                <a:lnTo>
                  <a:pt x="3863" y="1261137"/>
                </a:lnTo>
                <a:lnTo>
                  <a:pt x="8637" y="1308154"/>
                </a:lnTo>
                <a:lnTo>
                  <a:pt x="15254" y="1354603"/>
                </a:lnTo>
                <a:lnTo>
                  <a:pt x="23679" y="1400444"/>
                </a:lnTo>
                <a:lnTo>
                  <a:pt x="33873" y="1445641"/>
                </a:lnTo>
                <a:lnTo>
                  <a:pt x="45799" y="1490155"/>
                </a:lnTo>
                <a:lnTo>
                  <a:pt x="59420" y="1533950"/>
                </a:lnTo>
                <a:lnTo>
                  <a:pt x="74697" y="1576988"/>
                </a:lnTo>
                <a:lnTo>
                  <a:pt x="91593" y="1619231"/>
                </a:lnTo>
                <a:lnTo>
                  <a:pt x="110072" y="1660643"/>
                </a:lnTo>
                <a:lnTo>
                  <a:pt x="130095" y="1701185"/>
                </a:lnTo>
                <a:lnTo>
                  <a:pt x="151625" y="1740819"/>
                </a:lnTo>
                <a:lnTo>
                  <a:pt x="174624" y="1779510"/>
                </a:lnTo>
                <a:lnTo>
                  <a:pt x="199056" y="1817218"/>
                </a:lnTo>
                <a:lnTo>
                  <a:pt x="224881" y="1853907"/>
                </a:lnTo>
                <a:lnTo>
                  <a:pt x="252064" y="1889538"/>
                </a:lnTo>
                <a:lnTo>
                  <a:pt x="280566" y="1924076"/>
                </a:lnTo>
                <a:lnTo>
                  <a:pt x="310350" y="1957481"/>
                </a:lnTo>
                <a:lnTo>
                  <a:pt x="341379" y="1989716"/>
                </a:lnTo>
                <a:lnTo>
                  <a:pt x="373614" y="2020745"/>
                </a:lnTo>
                <a:lnTo>
                  <a:pt x="407019" y="2050529"/>
                </a:lnTo>
                <a:lnTo>
                  <a:pt x="441556" y="2079032"/>
                </a:lnTo>
                <a:lnTo>
                  <a:pt x="477187" y="2106215"/>
                </a:lnTo>
                <a:lnTo>
                  <a:pt x="513876" y="2132040"/>
                </a:lnTo>
                <a:lnTo>
                  <a:pt x="551584" y="2156472"/>
                </a:lnTo>
                <a:lnTo>
                  <a:pt x="590273" y="2179471"/>
                </a:lnTo>
                <a:lnTo>
                  <a:pt x="629908" y="2201001"/>
                </a:lnTo>
                <a:lnTo>
                  <a:pt x="670449" y="2221024"/>
                </a:lnTo>
                <a:lnTo>
                  <a:pt x="711860" y="2239503"/>
                </a:lnTo>
                <a:lnTo>
                  <a:pt x="754103" y="2256400"/>
                </a:lnTo>
                <a:lnTo>
                  <a:pt x="797140" y="2271677"/>
                </a:lnTo>
                <a:lnTo>
                  <a:pt x="840934" y="2285297"/>
                </a:lnTo>
                <a:lnTo>
                  <a:pt x="885448" y="2297223"/>
                </a:lnTo>
                <a:lnTo>
                  <a:pt x="930644" y="2307418"/>
                </a:lnTo>
                <a:lnTo>
                  <a:pt x="976485" y="2315842"/>
                </a:lnTo>
                <a:lnTo>
                  <a:pt x="1022932" y="2322460"/>
                </a:lnTo>
                <a:lnTo>
                  <a:pt x="1069949" y="2327233"/>
                </a:lnTo>
                <a:lnTo>
                  <a:pt x="1117498" y="2330125"/>
                </a:lnTo>
                <a:lnTo>
                  <a:pt x="1165542" y="2331097"/>
                </a:lnTo>
                <a:lnTo>
                  <a:pt x="1218896" y="2329898"/>
                </a:lnTo>
                <a:lnTo>
                  <a:pt x="1271634" y="2326334"/>
                </a:lnTo>
                <a:lnTo>
                  <a:pt x="1323704" y="2320456"/>
                </a:lnTo>
                <a:lnTo>
                  <a:pt x="1375055" y="2312317"/>
                </a:lnTo>
                <a:lnTo>
                  <a:pt x="1425637" y="2301968"/>
                </a:lnTo>
                <a:lnTo>
                  <a:pt x="1475396" y="2289460"/>
                </a:lnTo>
                <a:lnTo>
                  <a:pt x="1524283" y="2274844"/>
                </a:lnTo>
                <a:lnTo>
                  <a:pt x="1572244" y="2258173"/>
                </a:lnTo>
                <a:lnTo>
                  <a:pt x="1619230" y="2239497"/>
                </a:lnTo>
                <a:lnTo>
                  <a:pt x="1665189" y="2218868"/>
                </a:lnTo>
                <a:lnTo>
                  <a:pt x="1710069" y="2196337"/>
                </a:lnTo>
                <a:lnTo>
                  <a:pt x="1753819" y="2171956"/>
                </a:lnTo>
                <a:lnTo>
                  <a:pt x="1796388" y="2145776"/>
                </a:lnTo>
                <a:lnTo>
                  <a:pt x="1837723" y="2117849"/>
                </a:lnTo>
                <a:lnTo>
                  <a:pt x="1877774" y="2088226"/>
                </a:lnTo>
                <a:lnTo>
                  <a:pt x="1916490" y="2056958"/>
                </a:lnTo>
                <a:lnTo>
                  <a:pt x="1953819" y="2024098"/>
                </a:lnTo>
                <a:lnTo>
                  <a:pt x="1989709" y="1989696"/>
                </a:lnTo>
                <a:lnTo>
                  <a:pt x="1165542" y="1165542"/>
                </a:lnTo>
                <a:lnTo>
                  <a:pt x="1165542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584" y="2179345"/>
            <a:ext cx="2331720" cy="2331085"/>
          </a:xfrm>
          <a:custGeom>
            <a:avLst/>
            <a:gdLst/>
            <a:ahLst/>
            <a:cxnLst/>
            <a:rect l="l" t="t" r="r" b="b"/>
            <a:pathLst>
              <a:path w="2331720" h="2331085">
                <a:moveTo>
                  <a:pt x="2331097" y="1165542"/>
                </a:moveTo>
                <a:lnTo>
                  <a:pt x="2330125" y="1213586"/>
                </a:lnTo>
                <a:lnTo>
                  <a:pt x="2327233" y="1261135"/>
                </a:lnTo>
                <a:lnTo>
                  <a:pt x="2322460" y="1308152"/>
                </a:lnTo>
                <a:lnTo>
                  <a:pt x="2315842" y="1354599"/>
                </a:lnTo>
                <a:lnTo>
                  <a:pt x="2307418" y="1400440"/>
                </a:lnTo>
                <a:lnTo>
                  <a:pt x="2297223" y="1445636"/>
                </a:lnTo>
                <a:lnTo>
                  <a:pt x="2285298" y="1490150"/>
                </a:lnTo>
                <a:lnTo>
                  <a:pt x="2271677" y="1533944"/>
                </a:lnTo>
                <a:lnTo>
                  <a:pt x="2256400" y="1576981"/>
                </a:lnTo>
                <a:lnTo>
                  <a:pt x="2239503" y="1619224"/>
                </a:lnTo>
                <a:lnTo>
                  <a:pt x="2221025" y="1660635"/>
                </a:lnTo>
                <a:lnTo>
                  <a:pt x="2201002" y="1701176"/>
                </a:lnTo>
                <a:lnTo>
                  <a:pt x="2179472" y="1740811"/>
                </a:lnTo>
                <a:lnTo>
                  <a:pt x="2156472" y="1779500"/>
                </a:lnTo>
                <a:lnTo>
                  <a:pt x="2132041" y="1817208"/>
                </a:lnTo>
                <a:lnTo>
                  <a:pt x="2106215" y="1853897"/>
                </a:lnTo>
                <a:lnTo>
                  <a:pt x="2079033" y="1889528"/>
                </a:lnTo>
                <a:lnTo>
                  <a:pt x="2050531" y="1924065"/>
                </a:lnTo>
                <a:lnTo>
                  <a:pt x="2020747" y="1957470"/>
                </a:lnTo>
                <a:lnTo>
                  <a:pt x="1989718" y="1989705"/>
                </a:lnTo>
                <a:lnTo>
                  <a:pt x="1957483" y="2020734"/>
                </a:lnTo>
                <a:lnTo>
                  <a:pt x="1924078" y="2050518"/>
                </a:lnTo>
                <a:lnTo>
                  <a:pt x="1889541" y="2079020"/>
                </a:lnTo>
                <a:lnTo>
                  <a:pt x="1853909" y="2106203"/>
                </a:lnTo>
                <a:lnTo>
                  <a:pt x="1817221" y="2132028"/>
                </a:lnTo>
                <a:lnTo>
                  <a:pt x="1779513" y="2156460"/>
                </a:lnTo>
                <a:lnTo>
                  <a:pt x="1740823" y="2179459"/>
                </a:lnTo>
                <a:lnTo>
                  <a:pt x="1701189" y="2200989"/>
                </a:lnTo>
                <a:lnTo>
                  <a:pt x="1660648" y="2221012"/>
                </a:lnTo>
                <a:lnTo>
                  <a:pt x="1619237" y="2239491"/>
                </a:lnTo>
                <a:lnTo>
                  <a:pt x="1576994" y="2256387"/>
                </a:lnTo>
                <a:lnTo>
                  <a:pt x="1533957" y="2271664"/>
                </a:lnTo>
                <a:lnTo>
                  <a:pt x="1490162" y="2285285"/>
                </a:lnTo>
                <a:lnTo>
                  <a:pt x="1445648" y="2297211"/>
                </a:lnTo>
                <a:lnTo>
                  <a:pt x="1400452" y="2307405"/>
                </a:lnTo>
                <a:lnTo>
                  <a:pt x="1354612" y="2315830"/>
                </a:lnTo>
                <a:lnTo>
                  <a:pt x="1308164" y="2322447"/>
                </a:lnTo>
                <a:lnTo>
                  <a:pt x="1261147" y="2327221"/>
                </a:lnTo>
                <a:lnTo>
                  <a:pt x="1213598" y="2330112"/>
                </a:lnTo>
                <a:lnTo>
                  <a:pt x="1165555" y="2331085"/>
                </a:lnTo>
                <a:lnTo>
                  <a:pt x="1117510" y="2330112"/>
                </a:lnTo>
                <a:lnTo>
                  <a:pt x="1069960" y="2327221"/>
                </a:lnTo>
                <a:lnTo>
                  <a:pt x="1022942" y="2322447"/>
                </a:lnTo>
                <a:lnTo>
                  <a:pt x="976494" y="2315830"/>
                </a:lnTo>
                <a:lnTo>
                  <a:pt x="930653" y="2307405"/>
                </a:lnTo>
                <a:lnTo>
                  <a:pt x="885456" y="2297211"/>
                </a:lnTo>
                <a:lnTo>
                  <a:pt x="840942" y="2285285"/>
                </a:lnTo>
                <a:lnTo>
                  <a:pt x="797147" y="2271664"/>
                </a:lnTo>
                <a:lnTo>
                  <a:pt x="754109" y="2256387"/>
                </a:lnTo>
                <a:lnTo>
                  <a:pt x="711865" y="2239491"/>
                </a:lnTo>
                <a:lnTo>
                  <a:pt x="670454" y="2221012"/>
                </a:lnTo>
                <a:lnTo>
                  <a:pt x="629912" y="2200989"/>
                </a:lnTo>
                <a:lnTo>
                  <a:pt x="590277" y="2179459"/>
                </a:lnTo>
                <a:lnTo>
                  <a:pt x="551587" y="2156460"/>
                </a:lnTo>
                <a:lnTo>
                  <a:pt x="513879" y="2132028"/>
                </a:lnTo>
                <a:lnTo>
                  <a:pt x="477190" y="2106203"/>
                </a:lnTo>
                <a:lnTo>
                  <a:pt x="441558" y="2079020"/>
                </a:lnTo>
                <a:lnTo>
                  <a:pt x="407021" y="2050518"/>
                </a:lnTo>
                <a:lnTo>
                  <a:pt x="373616" y="2020734"/>
                </a:lnTo>
                <a:lnTo>
                  <a:pt x="341380" y="1989705"/>
                </a:lnTo>
                <a:lnTo>
                  <a:pt x="310352" y="1957470"/>
                </a:lnTo>
                <a:lnTo>
                  <a:pt x="280567" y="1924065"/>
                </a:lnTo>
                <a:lnTo>
                  <a:pt x="252065" y="1889528"/>
                </a:lnTo>
                <a:lnTo>
                  <a:pt x="224882" y="1853897"/>
                </a:lnTo>
                <a:lnTo>
                  <a:pt x="199056" y="1817208"/>
                </a:lnTo>
                <a:lnTo>
                  <a:pt x="174625" y="1779500"/>
                </a:lnTo>
                <a:lnTo>
                  <a:pt x="151625" y="1740811"/>
                </a:lnTo>
                <a:lnTo>
                  <a:pt x="130095" y="1701176"/>
                </a:lnTo>
                <a:lnTo>
                  <a:pt x="110072" y="1660635"/>
                </a:lnTo>
                <a:lnTo>
                  <a:pt x="91594" y="1619224"/>
                </a:lnTo>
                <a:lnTo>
                  <a:pt x="74697" y="1576981"/>
                </a:lnTo>
                <a:lnTo>
                  <a:pt x="59420" y="1533944"/>
                </a:lnTo>
                <a:lnTo>
                  <a:pt x="45799" y="1490150"/>
                </a:lnTo>
                <a:lnTo>
                  <a:pt x="33873" y="1445636"/>
                </a:lnTo>
                <a:lnTo>
                  <a:pt x="23679" y="1400440"/>
                </a:lnTo>
                <a:lnTo>
                  <a:pt x="15254" y="1354599"/>
                </a:lnTo>
                <a:lnTo>
                  <a:pt x="8637" y="1308152"/>
                </a:lnTo>
                <a:lnTo>
                  <a:pt x="3863" y="1261135"/>
                </a:lnTo>
                <a:lnTo>
                  <a:pt x="972" y="1213586"/>
                </a:lnTo>
                <a:lnTo>
                  <a:pt x="0" y="1165542"/>
                </a:lnTo>
                <a:lnTo>
                  <a:pt x="972" y="1117498"/>
                </a:lnTo>
                <a:lnTo>
                  <a:pt x="3863" y="1069949"/>
                </a:lnTo>
                <a:lnTo>
                  <a:pt x="8637" y="1022932"/>
                </a:lnTo>
                <a:lnTo>
                  <a:pt x="15254" y="976485"/>
                </a:lnTo>
                <a:lnTo>
                  <a:pt x="23679" y="930644"/>
                </a:lnTo>
                <a:lnTo>
                  <a:pt x="33873" y="885448"/>
                </a:lnTo>
                <a:lnTo>
                  <a:pt x="45799" y="840934"/>
                </a:lnTo>
                <a:lnTo>
                  <a:pt x="59420" y="797140"/>
                </a:lnTo>
                <a:lnTo>
                  <a:pt x="74697" y="754103"/>
                </a:lnTo>
                <a:lnTo>
                  <a:pt x="91594" y="711860"/>
                </a:lnTo>
                <a:lnTo>
                  <a:pt x="110072" y="670449"/>
                </a:lnTo>
                <a:lnTo>
                  <a:pt x="130095" y="629908"/>
                </a:lnTo>
                <a:lnTo>
                  <a:pt x="151625" y="590273"/>
                </a:lnTo>
                <a:lnTo>
                  <a:pt x="174625" y="551584"/>
                </a:lnTo>
                <a:lnTo>
                  <a:pt x="199056" y="513876"/>
                </a:lnTo>
                <a:lnTo>
                  <a:pt x="224882" y="477187"/>
                </a:lnTo>
                <a:lnTo>
                  <a:pt x="252065" y="441556"/>
                </a:lnTo>
                <a:lnTo>
                  <a:pt x="280567" y="407019"/>
                </a:lnTo>
                <a:lnTo>
                  <a:pt x="310352" y="373614"/>
                </a:lnTo>
                <a:lnTo>
                  <a:pt x="341380" y="341379"/>
                </a:lnTo>
                <a:lnTo>
                  <a:pt x="373616" y="310350"/>
                </a:lnTo>
                <a:lnTo>
                  <a:pt x="407021" y="280566"/>
                </a:lnTo>
                <a:lnTo>
                  <a:pt x="441558" y="252064"/>
                </a:lnTo>
                <a:lnTo>
                  <a:pt x="477190" y="224881"/>
                </a:lnTo>
                <a:lnTo>
                  <a:pt x="513879" y="199056"/>
                </a:lnTo>
                <a:lnTo>
                  <a:pt x="551587" y="174624"/>
                </a:lnTo>
                <a:lnTo>
                  <a:pt x="590277" y="151625"/>
                </a:lnTo>
                <a:lnTo>
                  <a:pt x="629912" y="130095"/>
                </a:lnTo>
                <a:lnTo>
                  <a:pt x="670454" y="110072"/>
                </a:lnTo>
                <a:lnTo>
                  <a:pt x="711865" y="91593"/>
                </a:lnTo>
                <a:lnTo>
                  <a:pt x="754109" y="74697"/>
                </a:lnTo>
                <a:lnTo>
                  <a:pt x="797147" y="59420"/>
                </a:lnTo>
                <a:lnTo>
                  <a:pt x="840942" y="45799"/>
                </a:lnTo>
                <a:lnTo>
                  <a:pt x="885456" y="33873"/>
                </a:lnTo>
                <a:lnTo>
                  <a:pt x="930653" y="23679"/>
                </a:lnTo>
                <a:lnTo>
                  <a:pt x="976494" y="15254"/>
                </a:lnTo>
                <a:lnTo>
                  <a:pt x="1022942" y="8637"/>
                </a:lnTo>
                <a:lnTo>
                  <a:pt x="1069960" y="3863"/>
                </a:lnTo>
                <a:lnTo>
                  <a:pt x="1117510" y="972"/>
                </a:lnTo>
                <a:lnTo>
                  <a:pt x="1165555" y="0"/>
                </a:lnTo>
                <a:lnTo>
                  <a:pt x="1213598" y="972"/>
                </a:lnTo>
                <a:lnTo>
                  <a:pt x="1261147" y="3863"/>
                </a:lnTo>
                <a:lnTo>
                  <a:pt x="1308164" y="8637"/>
                </a:lnTo>
                <a:lnTo>
                  <a:pt x="1354612" y="15254"/>
                </a:lnTo>
                <a:lnTo>
                  <a:pt x="1400452" y="23679"/>
                </a:lnTo>
                <a:lnTo>
                  <a:pt x="1445648" y="33873"/>
                </a:lnTo>
                <a:lnTo>
                  <a:pt x="1490162" y="45799"/>
                </a:lnTo>
                <a:lnTo>
                  <a:pt x="1533957" y="59420"/>
                </a:lnTo>
                <a:lnTo>
                  <a:pt x="1576994" y="74697"/>
                </a:lnTo>
                <a:lnTo>
                  <a:pt x="1619237" y="91593"/>
                </a:lnTo>
                <a:lnTo>
                  <a:pt x="1660648" y="110072"/>
                </a:lnTo>
                <a:lnTo>
                  <a:pt x="1701189" y="130095"/>
                </a:lnTo>
                <a:lnTo>
                  <a:pt x="1740823" y="151625"/>
                </a:lnTo>
                <a:lnTo>
                  <a:pt x="1779513" y="174624"/>
                </a:lnTo>
                <a:lnTo>
                  <a:pt x="1817221" y="199056"/>
                </a:lnTo>
                <a:lnTo>
                  <a:pt x="1853909" y="224881"/>
                </a:lnTo>
                <a:lnTo>
                  <a:pt x="1889541" y="252064"/>
                </a:lnTo>
                <a:lnTo>
                  <a:pt x="1924078" y="280566"/>
                </a:lnTo>
                <a:lnTo>
                  <a:pt x="1957483" y="310350"/>
                </a:lnTo>
                <a:lnTo>
                  <a:pt x="1989718" y="341379"/>
                </a:lnTo>
                <a:lnTo>
                  <a:pt x="2020747" y="373614"/>
                </a:lnTo>
                <a:lnTo>
                  <a:pt x="2050531" y="407019"/>
                </a:lnTo>
                <a:lnTo>
                  <a:pt x="2079033" y="441556"/>
                </a:lnTo>
                <a:lnTo>
                  <a:pt x="2106215" y="477187"/>
                </a:lnTo>
                <a:lnTo>
                  <a:pt x="2132041" y="513876"/>
                </a:lnTo>
                <a:lnTo>
                  <a:pt x="2156472" y="551584"/>
                </a:lnTo>
                <a:lnTo>
                  <a:pt x="2179472" y="590273"/>
                </a:lnTo>
                <a:lnTo>
                  <a:pt x="2201002" y="629908"/>
                </a:lnTo>
                <a:lnTo>
                  <a:pt x="2221025" y="670449"/>
                </a:lnTo>
                <a:lnTo>
                  <a:pt x="2239503" y="711860"/>
                </a:lnTo>
                <a:lnTo>
                  <a:pt x="2256400" y="754103"/>
                </a:lnTo>
                <a:lnTo>
                  <a:pt x="2271677" y="797140"/>
                </a:lnTo>
                <a:lnTo>
                  <a:pt x="2285298" y="840934"/>
                </a:lnTo>
                <a:lnTo>
                  <a:pt x="2297223" y="885448"/>
                </a:lnTo>
                <a:lnTo>
                  <a:pt x="2307418" y="930644"/>
                </a:lnTo>
                <a:lnTo>
                  <a:pt x="2315842" y="976485"/>
                </a:lnTo>
                <a:lnTo>
                  <a:pt x="2322460" y="1022932"/>
                </a:lnTo>
                <a:lnTo>
                  <a:pt x="2327233" y="1069949"/>
                </a:lnTo>
                <a:lnTo>
                  <a:pt x="2330125" y="1117498"/>
                </a:lnTo>
                <a:lnTo>
                  <a:pt x="2331097" y="1165542"/>
                </a:lnTo>
                <a:close/>
              </a:path>
            </a:pathLst>
          </a:custGeom>
          <a:ln w="18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78139" y="2179332"/>
            <a:ext cx="0" cy="2331720"/>
          </a:xfrm>
          <a:custGeom>
            <a:avLst/>
            <a:gdLst/>
            <a:ahLst/>
            <a:cxnLst/>
            <a:rect l="l" t="t" r="r" b="b"/>
            <a:pathLst>
              <a:path h="2331720">
                <a:moveTo>
                  <a:pt x="0" y="0"/>
                </a:moveTo>
                <a:lnTo>
                  <a:pt x="0" y="2331097"/>
                </a:lnTo>
              </a:path>
            </a:pathLst>
          </a:custGeom>
          <a:ln w="18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2592" y="3344888"/>
            <a:ext cx="2331720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097" y="0"/>
                </a:lnTo>
              </a:path>
            </a:pathLst>
          </a:custGeom>
          <a:ln w="18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3981" y="2520721"/>
            <a:ext cx="1648460" cy="1648460"/>
          </a:xfrm>
          <a:custGeom>
            <a:avLst/>
            <a:gdLst/>
            <a:ahLst/>
            <a:cxnLst/>
            <a:rect l="l" t="t" r="r" b="b"/>
            <a:pathLst>
              <a:path w="1648460" h="1648460">
                <a:moveTo>
                  <a:pt x="0" y="0"/>
                </a:moveTo>
                <a:lnTo>
                  <a:pt x="1648333" y="1648307"/>
                </a:lnTo>
              </a:path>
            </a:pathLst>
          </a:custGeom>
          <a:ln w="18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3981" y="2520708"/>
            <a:ext cx="1648460" cy="1648460"/>
          </a:xfrm>
          <a:custGeom>
            <a:avLst/>
            <a:gdLst/>
            <a:ahLst/>
            <a:cxnLst/>
            <a:rect l="l" t="t" r="r" b="b"/>
            <a:pathLst>
              <a:path w="1648460" h="1648460">
                <a:moveTo>
                  <a:pt x="0" y="1648332"/>
                </a:moveTo>
                <a:lnTo>
                  <a:pt x="1648307" y="0"/>
                </a:lnTo>
              </a:path>
            </a:pathLst>
          </a:custGeom>
          <a:ln w="18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Hei</a:t>
            </a:r>
            <a:r>
              <a:rPr sz="3600" b="1" spc="-9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Mahi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614423"/>
            <a:ext cx="91560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2:3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waimāori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waiārani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inu nā Hūria 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whakaranu.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</a:t>
            </a:r>
            <a:r>
              <a:rPr spc="-95" dirty="0"/>
              <a:t> </a:t>
            </a:r>
            <a:r>
              <a:rPr dirty="0"/>
              <a:t>Mahi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614423"/>
            <a:ext cx="9574530" cy="159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354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2:3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waimāori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waiārani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inu nā Hūria 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whakaranu.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1:4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waimāori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waiārani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inu nā </a:t>
            </a:r>
            <a:r>
              <a:rPr sz="2400" spc="-45" dirty="0">
                <a:latin typeface="Arial"/>
                <a:cs typeface="Arial"/>
              </a:rPr>
              <a:t>Tamanui 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whakaranu.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472856"/>
            <a:ext cx="59296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45" dirty="0">
                <a:latin typeface="Arial"/>
                <a:cs typeface="Arial"/>
              </a:rPr>
              <a:t>Titiro </a:t>
            </a:r>
            <a:r>
              <a:rPr sz="2800" spc="-15" dirty="0">
                <a:latin typeface="Arial"/>
                <a:cs typeface="Arial"/>
              </a:rPr>
              <a:t>ki </a:t>
            </a:r>
            <a:r>
              <a:rPr sz="2800" spc="-25" dirty="0">
                <a:latin typeface="Arial"/>
                <a:cs typeface="Arial"/>
              </a:rPr>
              <a:t>tēnei </a:t>
            </a:r>
            <a:r>
              <a:rPr sz="2800" spc="-25" dirty="0">
                <a:solidFill>
                  <a:srgbClr val="808285"/>
                </a:solidFill>
                <a:latin typeface="Arial"/>
                <a:cs typeface="Arial"/>
              </a:rPr>
              <a:t>huinga poraka</a:t>
            </a:r>
            <a:r>
              <a:rPr sz="2800" spc="-240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808285"/>
                </a:solidFill>
                <a:latin typeface="Arial"/>
                <a:cs typeface="Arial"/>
              </a:rPr>
              <a:t>honohono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3179736"/>
            <a:ext cx="6889750" cy="73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latin typeface="Arial"/>
                <a:cs typeface="Arial"/>
              </a:rPr>
              <a:t>He </a:t>
            </a:r>
            <a:r>
              <a:rPr sz="2800" spc="-25" dirty="0">
                <a:latin typeface="Arial"/>
                <a:cs typeface="Arial"/>
              </a:rPr>
              <a:t>māmā </a:t>
            </a:r>
            <a:r>
              <a:rPr sz="2800" spc="-15" dirty="0">
                <a:latin typeface="Arial"/>
                <a:cs typeface="Arial"/>
              </a:rPr>
              <a:t>te </a:t>
            </a:r>
            <a:r>
              <a:rPr sz="2800" spc="-25" dirty="0">
                <a:latin typeface="Arial"/>
                <a:cs typeface="Arial"/>
              </a:rPr>
              <a:t>kite </a:t>
            </a:r>
            <a:r>
              <a:rPr sz="2800" spc="-20" dirty="0">
                <a:latin typeface="Arial"/>
                <a:cs typeface="Arial"/>
              </a:rPr>
              <a:t>atu </a:t>
            </a:r>
            <a:r>
              <a:rPr sz="2800" dirty="0">
                <a:latin typeface="Arial"/>
                <a:cs typeface="Arial"/>
              </a:rPr>
              <a:t>i </a:t>
            </a:r>
            <a:r>
              <a:rPr sz="2800" spc="-20" dirty="0">
                <a:latin typeface="Arial"/>
                <a:cs typeface="Arial"/>
              </a:rPr>
              <a:t>ngā </a:t>
            </a:r>
            <a:r>
              <a:rPr sz="2800" spc="-30" dirty="0">
                <a:latin typeface="Arial"/>
                <a:cs typeface="Arial"/>
              </a:rPr>
              <a:t>hautanga </a:t>
            </a:r>
            <a:r>
              <a:rPr sz="2800" spc="-25" dirty="0">
                <a:latin typeface="Arial"/>
                <a:cs typeface="Arial"/>
              </a:rPr>
              <a:t>nei,</a:t>
            </a:r>
            <a:r>
              <a:rPr sz="2800" spc="-42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arā:</a:t>
            </a:r>
            <a:endParaRPr sz="2800">
              <a:latin typeface="Arial"/>
              <a:cs typeface="Arial"/>
            </a:endParaRPr>
          </a:p>
          <a:p>
            <a:pPr marL="438150">
              <a:lnSpc>
                <a:spcPct val="100000"/>
              </a:lnSpc>
              <a:spcBef>
                <a:spcPts val="30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411" y="3596347"/>
            <a:ext cx="132715" cy="8940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0501" y="3817442"/>
            <a:ext cx="160655" cy="747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ts val="2025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760"/>
              </a:lnSpc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9685">
              <a:lnSpc>
                <a:spcPts val="1895"/>
              </a:lnSpc>
            </a:pPr>
            <a:r>
              <a:rPr sz="180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7338" y="3596296"/>
            <a:ext cx="4006850" cy="89471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400" dirty="0">
                <a:latin typeface="Arial"/>
                <a:cs typeface="Arial"/>
              </a:rPr>
              <a:t>o </a:t>
            </a:r>
            <a:r>
              <a:rPr sz="2400" spc="-15" dirty="0">
                <a:latin typeface="Arial"/>
                <a:cs typeface="Arial"/>
              </a:rPr>
              <a:t>te </a:t>
            </a:r>
            <a:r>
              <a:rPr sz="2400" spc="-25" dirty="0">
                <a:latin typeface="Arial"/>
                <a:cs typeface="Arial"/>
              </a:rPr>
              <a:t>huinga poraka, </a:t>
            </a:r>
            <a:r>
              <a:rPr sz="2400" spc="-15" dirty="0">
                <a:latin typeface="Arial"/>
                <a:cs typeface="Arial"/>
              </a:rPr>
              <a:t>he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kōwhai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400" dirty="0">
                <a:latin typeface="Arial"/>
                <a:cs typeface="Arial"/>
              </a:rPr>
              <a:t>o </a:t>
            </a:r>
            <a:r>
              <a:rPr sz="2400" spc="-15" dirty="0">
                <a:latin typeface="Arial"/>
                <a:cs typeface="Arial"/>
              </a:rPr>
              <a:t>te </a:t>
            </a:r>
            <a:r>
              <a:rPr sz="2400" spc="-25" dirty="0">
                <a:latin typeface="Arial"/>
                <a:cs typeface="Arial"/>
              </a:rPr>
              <a:t>huinga poraka, </a:t>
            </a:r>
            <a:r>
              <a:rPr sz="2400" spc="-15" dirty="0">
                <a:latin typeface="Arial"/>
                <a:cs typeface="Arial"/>
              </a:rPr>
              <a:t>he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whero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64038" y="726960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8" name="object 8"/>
          <p:cNvSpPr/>
          <p:nvPr/>
        </p:nvSpPr>
        <p:spPr>
          <a:xfrm>
            <a:off x="1195260" y="2422283"/>
            <a:ext cx="80746" cy="206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5055" y="2200655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1541" y="2501366"/>
            <a:ext cx="218464" cy="22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3561" y="2240445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5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8352" y="2240445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5053" y="2324735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5055" y="2240432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3378" y="2240432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3378" y="2788754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0805" y="2438481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5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8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2515" y="2472194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2575" y="2501366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59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6867" y="2193677"/>
            <a:ext cx="246273" cy="117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9546" y="2430976"/>
            <a:ext cx="80937" cy="223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3581" y="2422283"/>
            <a:ext cx="80747" cy="206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3378" y="2200655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89863" y="2501366"/>
            <a:ext cx="218464" cy="22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31886" y="2240445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4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36675" y="2240445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43380" y="2324735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43378" y="2240432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91703" y="2240432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1703" y="2788754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29127" y="2438481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5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8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90840" y="2472194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20897" y="2501366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59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5195" y="2193677"/>
            <a:ext cx="246265" cy="11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47869" y="2430976"/>
            <a:ext cx="80937" cy="2231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91703" y="2200655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EE2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91903" y="2442222"/>
            <a:ext cx="80747" cy="206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38186" y="2501366"/>
            <a:ext cx="218464" cy="2226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80208" y="2240445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4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84997" y="2240445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91703" y="2324735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91703" y="2240432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40026" y="2240432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40026" y="2788754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77450" y="2438481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4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71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39163" y="2472194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69220" y="2501366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33517" y="2193677"/>
            <a:ext cx="246265" cy="11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96191" y="2430976"/>
            <a:ext cx="80937" cy="2231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</a:t>
            </a:r>
            <a:r>
              <a:rPr spc="-95" dirty="0"/>
              <a:t> </a:t>
            </a:r>
            <a:r>
              <a:rPr dirty="0"/>
              <a:t>Mahi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614423"/>
            <a:ext cx="9574530" cy="291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354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2:3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waimāori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waiārani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inu nā Hūria 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whakaranu.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1:4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waimāori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waiārani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inu nā </a:t>
            </a:r>
            <a:r>
              <a:rPr sz="2400" spc="-45" dirty="0">
                <a:latin typeface="Arial"/>
                <a:cs typeface="Arial"/>
              </a:rPr>
              <a:t>Tamanui 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whakaranu.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50">
              <a:latin typeface="Times New Roman"/>
              <a:cs typeface="Times New Roman"/>
            </a:endParaRPr>
          </a:p>
          <a:p>
            <a:pPr marL="12700" marR="1691639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Ko tēhea te </a:t>
            </a:r>
            <a:r>
              <a:rPr sz="2400" spc="-5" dirty="0">
                <a:latin typeface="Arial"/>
                <a:cs typeface="Arial"/>
              </a:rPr>
              <a:t>inu he </a:t>
            </a:r>
            <a:r>
              <a:rPr sz="2400" dirty="0">
                <a:latin typeface="Arial"/>
                <a:cs typeface="Arial"/>
              </a:rPr>
              <a:t>kaha </a:t>
            </a:r>
            <a:r>
              <a:rPr sz="2400" spc="-5" dirty="0">
                <a:latin typeface="Arial"/>
                <a:cs typeface="Arial"/>
              </a:rPr>
              <a:t>ake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solidFill>
                  <a:srgbClr val="808285"/>
                </a:solidFill>
                <a:latin typeface="Arial"/>
                <a:cs typeface="Arial"/>
              </a:rPr>
              <a:t>hā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ārani? </a:t>
            </a:r>
            <a:r>
              <a:rPr sz="2400" dirty="0">
                <a:latin typeface="Arial"/>
                <a:cs typeface="Arial"/>
              </a:rPr>
              <a:t>Me </a:t>
            </a:r>
            <a:r>
              <a:rPr sz="2400" spc="-5" dirty="0">
                <a:latin typeface="Arial"/>
                <a:cs typeface="Arial"/>
              </a:rPr>
              <a:t>pēhea </a:t>
            </a:r>
            <a:r>
              <a:rPr sz="2400" dirty="0">
                <a:latin typeface="Arial"/>
                <a:cs typeface="Arial"/>
              </a:rPr>
              <a:t>te  </a:t>
            </a:r>
            <a:r>
              <a:rPr sz="2400" spc="-5" dirty="0">
                <a:latin typeface="Arial"/>
                <a:cs typeface="Arial"/>
              </a:rPr>
              <a:t>whakamārama?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</a:t>
            </a:r>
            <a:r>
              <a:rPr spc="-95" dirty="0"/>
              <a:t> </a:t>
            </a:r>
            <a:r>
              <a:rPr dirty="0"/>
              <a:t>Mahi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614423"/>
            <a:ext cx="9574530" cy="361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354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2:3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waimāori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waiārani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inu nā Hūria 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whakaranu.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1:4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waimāori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waiārani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inu nā </a:t>
            </a:r>
            <a:r>
              <a:rPr sz="2400" spc="-45" dirty="0">
                <a:latin typeface="Arial"/>
                <a:cs typeface="Arial"/>
              </a:rPr>
              <a:t>Tamanui 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whakaranu.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50">
              <a:latin typeface="Times New Roman"/>
              <a:cs typeface="Times New Roman"/>
            </a:endParaRPr>
          </a:p>
          <a:p>
            <a:pPr marL="12700" marR="1691639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Ko tēhea te </a:t>
            </a:r>
            <a:r>
              <a:rPr sz="2400" spc="-5" dirty="0">
                <a:latin typeface="Arial"/>
                <a:cs typeface="Arial"/>
              </a:rPr>
              <a:t>inu he </a:t>
            </a:r>
            <a:r>
              <a:rPr sz="2400" dirty="0">
                <a:latin typeface="Arial"/>
                <a:cs typeface="Arial"/>
              </a:rPr>
              <a:t>kaha </a:t>
            </a:r>
            <a:r>
              <a:rPr sz="2400" spc="-5" dirty="0">
                <a:latin typeface="Arial"/>
                <a:cs typeface="Arial"/>
              </a:rPr>
              <a:t>ake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solidFill>
                  <a:srgbClr val="808285"/>
                </a:solidFill>
                <a:latin typeface="Arial"/>
                <a:cs typeface="Arial"/>
              </a:rPr>
              <a:t>hā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ārani? </a:t>
            </a:r>
            <a:r>
              <a:rPr sz="2400" dirty="0">
                <a:latin typeface="Arial"/>
                <a:cs typeface="Arial"/>
              </a:rPr>
              <a:t>Me </a:t>
            </a:r>
            <a:r>
              <a:rPr sz="2400" spc="-5" dirty="0">
                <a:latin typeface="Arial"/>
                <a:cs typeface="Arial"/>
              </a:rPr>
              <a:t>pēhea </a:t>
            </a:r>
            <a:r>
              <a:rPr sz="2400" dirty="0">
                <a:latin typeface="Arial"/>
                <a:cs typeface="Arial"/>
              </a:rPr>
              <a:t>te  </a:t>
            </a:r>
            <a:r>
              <a:rPr sz="2400" spc="-5" dirty="0">
                <a:latin typeface="Arial"/>
                <a:cs typeface="Arial"/>
              </a:rPr>
              <a:t>whakamārama?</a:t>
            </a:r>
            <a:endParaRPr sz="2400">
              <a:latin typeface="Arial"/>
              <a:cs typeface="Arial"/>
            </a:endParaRPr>
          </a:p>
          <a:p>
            <a:pPr marL="469900" marR="160020">
              <a:lnSpc>
                <a:spcPct val="100000"/>
              </a:lnSpc>
              <a:spcBef>
                <a:spcPts val="770"/>
              </a:spcBef>
            </a:pPr>
            <a:r>
              <a:rPr sz="2000" spc="-5" dirty="0">
                <a:latin typeface="Arial"/>
                <a:cs typeface="Arial"/>
              </a:rPr>
              <a:t>He </a:t>
            </a:r>
            <a:r>
              <a:rPr sz="2000" dirty="0">
                <a:latin typeface="Arial"/>
                <a:cs typeface="Arial"/>
              </a:rPr>
              <a:t>kaha </a:t>
            </a:r>
            <a:r>
              <a:rPr sz="2000" spc="-5" dirty="0">
                <a:latin typeface="Arial"/>
                <a:cs typeface="Arial"/>
              </a:rPr>
              <a:t>ake </a:t>
            </a:r>
            <a:r>
              <a:rPr sz="2000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hā ārani </a:t>
            </a:r>
            <a:r>
              <a:rPr sz="2000" dirty="0">
                <a:latin typeface="Arial"/>
                <a:cs typeface="Arial"/>
              </a:rPr>
              <a:t>i te </a:t>
            </a:r>
            <a:r>
              <a:rPr sz="2000" spc="-5" dirty="0">
                <a:latin typeface="Arial"/>
                <a:cs typeface="Arial"/>
              </a:rPr>
              <a:t>inu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Hūria, nā </a:t>
            </a:r>
            <a:r>
              <a:rPr sz="2000" dirty="0">
                <a:latin typeface="Arial"/>
                <a:cs typeface="Arial"/>
              </a:rPr>
              <a:t>te mea </a:t>
            </a:r>
            <a:r>
              <a:rPr sz="2000" spc="-5" dirty="0">
                <a:latin typeface="Arial"/>
                <a:cs typeface="Arial"/>
              </a:rPr>
              <a:t>he nui ake </a:t>
            </a:r>
            <a:r>
              <a:rPr sz="2000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ōwehenga </a:t>
            </a:r>
            <a:r>
              <a:rPr sz="2000" dirty="0">
                <a:latin typeface="Arial"/>
                <a:cs typeface="Arial"/>
              </a:rPr>
              <a:t>o te  </a:t>
            </a:r>
            <a:r>
              <a:rPr sz="2000" spc="-5" dirty="0">
                <a:latin typeface="Arial"/>
                <a:cs typeface="Arial"/>
              </a:rPr>
              <a:t>ārani. </a:t>
            </a:r>
            <a:r>
              <a:rPr sz="2000" dirty="0">
                <a:latin typeface="Arial"/>
                <a:cs typeface="Arial"/>
              </a:rPr>
              <a:t>E taea </a:t>
            </a:r>
            <a:r>
              <a:rPr sz="2000" spc="-5" dirty="0">
                <a:latin typeface="Arial"/>
                <a:cs typeface="Arial"/>
              </a:rPr>
              <a:t>ana </a:t>
            </a:r>
            <a:r>
              <a:rPr sz="2000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whakatauira </a:t>
            </a:r>
            <a:r>
              <a:rPr sz="2000" dirty="0">
                <a:latin typeface="Arial"/>
                <a:cs typeface="Arial"/>
              </a:rPr>
              <a:t>ki te </a:t>
            </a:r>
            <a:r>
              <a:rPr sz="2000" spc="-5" dirty="0">
                <a:latin typeface="Arial"/>
                <a:cs typeface="Arial"/>
              </a:rPr>
              <a:t>poraka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honohono: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1811" y="5489809"/>
            <a:ext cx="2155648" cy="500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811" y="6129648"/>
            <a:ext cx="2155648" cy="500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71444" y="5598130"/>
            <a:ext cx="343535" cy="875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5" dirty="0">
                <a:latin typeface="Arial"/>
                <a:cs typeface="Arial"/>
              </a:rPr>
              <a:t>2 </a:t>
            </a:r>
            <a:r>
              <a:rPr sz="1350" spc="-65" dirty="0">
                <a:latin typeface="Arial"/>
                <a:cs typeface="Arial"/>
              </a:rPr>
              <a:t>:</a:t>
            </a:r>
            <a:r>
              <a:rPr sz="1350" spc="-18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3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50" spc="5" dirty="0">
                <a:latin typeface="Arial"/>
                <a:cs typeface="Arial"/>
              </a:rPr>
              <a:t>1 </a:t>
            </a:r>
            <a:r>
              <a:rPr sz="1350" spc="-65" dirty="0">
                <a:latin typeface="Arial"/>
                <a:cs typeface="Arial"/>
              </a:rPr>
              <a:t>:</a:t>
            </a:r>
            <a:r>
              <a:rPr sz="1350" spc="-185" dirty="0">
                <a:latin typeface="Arial"/>
                <a:cs typeface="Arial"/>
              </a:rPr>
              <a:t> </a:t>
            </a:r>
            <a:r>
              <a:rPr sz="1350" spc="5" dirty="0">
                <a:latin typeface="Arial"/>
                <a:cs typeface="Arial"/>
              </a:rPr>
              <a:t>4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Hei</a:t>
            </a:r>
            <a:r>
              <a:rPr sz="3600" b="1" spc="-9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Mahi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533423"/>
            <a:ext cx="93084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3:7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waimāori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waiārani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inu nā Hūria </a:t>
            </a:r>
            <a:r>
              <a:rPr sz="2400" dirty="0">
                <a:latin typeface="Arial"/>
                <a:cs typeface="Arial"/>
              </a:rPr>
              <a:t>i  </a:t>
            </a:r>
            <a:r>
              <a:rPr sz="2400" spc="-5" dirty="0">
                <a:latin typeface="Arial"/>
                <a:cs typeface="Arial"/>
              </a:rPr>
              <a:t>whakaranu.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</a:t>
            </a:r>
            <a:r>
              <a:rPr spc="-95" dirty="0"/>
              <a:t> </a:t>
            </a:r>
            <a:r>
              <a:rPr dirty="0"/>
              <a:t>Mahi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533423"/>
            <a:ext cx="9745345" cy="159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132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3:7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waimāori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waiārani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inu nā Hūria </a:t>
            </a:r>
            <a:r>
              <a:rPr sz="2400" dirty="0">
                <a:latin typeface="Arial"/>
                <a:cs typeface="Arial"/>
              </a:rPr>
              <a:t>i  </a:t>
            </a:r>
            <a:r>
              <a:rPr sz="2400" spc="-5" dirty="0">
                <a:latin typeface="Arial"/>
                <a:cs typeface="Arial"/>
              </a:rPr>
              <a:t>whakaranu.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6:13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waimāori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waiārani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inu nā </a:t>
            </a:r>
            <a:r>
              <a:rPr sz="2400" spc="-45" dirty="0">
                <a:latin typeface="Arial"/>
                <a:cs typeface="Arial"/>
              </a:rPr>
              <a:t>Tamanui 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whakaranu.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</a:t>
            </a:r>
            <a:r>
              <a:rPr spc="-95" dirty="0"/>
              <a:t> </a:t>
            </a:r>
            <a:r>
              <a:rPr dirty="0"/>
              <a:t>Mahi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533423"/>
            <a:ext cx="9745345" cy="280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132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3:7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waimāori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waiārani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inu nā Hūria </a:t>
            </a:r>
            <a:r>
              <a:rPr sz="2400" dirty="0">
                <a:latin typeface="Arial"/>
                <a:cs typeface="Arial"/>
              </a:rPr>
              <a:t>i  </a:t>
            </a:r>
            <a:r>
              <a:rPr sz="2400" spc="-5" dirty="0">
                <a:latin typeface="Arial"/>
                <a:cs typeface="Arial"/>
              </a:rPr>
              <a:t>whakaranu.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6:13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waimāori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waiārani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inu nā </a:t>
            </a:r>
            <a:r>
              <a:rPr sz="2400" spc="-45" dirty="0">
                <a:latin typeface="Arial"/>
                <a:cs typeface="Arial"/>
              </a:rPr>
              <a:t>Tamanui 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whakaranu.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186118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Ko tēhea te </a:t>
            </a:r>
            <a:r>
              <a:rPr sz="2400" spc="-5" dirty="0">
                <a:latin typeface="Arial"/>
                <a:cs typeface="Arial"/>
              </a:rPr>
              <a:t>inu he </a:t>
            </a:r>
            <a:r>
              <a:rPr sz="2400" dirty="0">
                <a:latin typeface="Arial"/>
                <a:cs typeface="Arial"/>
              </a:rPr>
              <a:t>kaha </a:t>
            </a:r>
            <a:r>
              <a:rPr sz="2400" spc="-5" dirty="0">
                <a:latin typeface="Arial"/>
                <a:cs typeface="Arial"/>
              </a:rPr>
              <a:t>ake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hā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ārani? </a:t>
            </a:r>
            <a:r>
              <a:rPr sz="2400" dirty="0">
                <a:latin typeface="Arial"/>
                <a:cs typeface="Arial"/>
              </a:rPr>
              <a:t>Me </a:t>
            </a:r>
            <a:r>
              <a:rPr sz="2400" spc="-5" dirty="0">
                <a:latin typeface="Arial"/>
                <a:cs typeface="Arial"/>
              </a:rPr>
              <a:t>pēhea </a:t>
            </a:r>
            <a:r>
              <a:rPr sz="2400" dirty="0">
                <a:latin typeface="Arial"/>
                <a:cs typeface="Arial"/>
              </a:rPr>
              <a:t>te  </a:t>
            </a:r>
            <a:r>
              <a:rPr sz="2400" spc="-5" dirty="0">
                <a:latin typeface="Arial"/>
                <a:cs typeface="Arial"/>
              </a:rPr>
              <a:t>whakamārama?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</a:t>
            </a:r>
            <a:r>
              <a:rPr spc="-95" dirty="0"/>
              <a:t> </a:t>
            </a:r>
            <a:r>
              <a:rPr dirty="0"/>
              <a:t>Mahi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533423"/>
            <a:ext cx="9745345" cy="3509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132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3:7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waimāori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waiārani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inu nā Hūria </a:t>
            </a:r>
            <a:r>
              <a:rPr sz="2400" dirty="0">
                <a:latin typeface="Arial"/>
                <a:cs typeface="Arial"/>
              </a:rPr>
              <a:t>i  </a:t>
            </a:r>
            <a:r>
              <a:rPr sz="2400" spc="-5" dirty="0">
                <a:latin typeface="Arial"/>
                <a:cs typeface="Arial"/>
              </a:rPr>
              <a:t>whakaranu.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6:13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waimāori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waiārani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inu nā </a:t>
            </a:r>
            <a:r>
              <a:rPr sz="2400" spc="-45" dirty="0">
                <a:latin typeface="Arial"/>
                <a:cs typeface="Arial"/>
              </a:rPr>
              <a:t>Tamanui 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whakaranu.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186118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Ko tēhea te </a:t>
            </a:r>
            <a:r>
              <a:rPr sz="2400" spc="-5" dirty="0">
                <a:latin typeface="Arial"/>
                <a:cs typeface="Arial"/>
              </a:rPr>
              <a:t>inu he </a:t>
            </a:r>
            <a:r>
              <a:rPr sz="2400" dirty="0">
                <a:latin typeface="Arial"/>
                <a:cs typeface="Arial"/>
              </a:rPr>
              <a:t>kaha </a:t>
            </a:r>
            <a:r>
              <a:rPr sz="2400" spc="-5" dirty="0">
                <a:latin typeface="Arial"/>
                <a:cs typeface="Arial"/>
              </a:rPr>
              <a:t>ake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hā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ārani? </a:t>
            </a:r>
            <a:r>
              <a:rPr sz="2400" dirty="0">
                <a:latin typeface="Arial"/>
                <a:cs typeface="Arial"/>
              </a:rPr>
              <a:t>Me </a:t>
            </a:r>
            <a:r>
              <a:rPr sz="2400" spc="-5" dirty="0">
                <a:latin typeface="Arial"/>
                <a:cs typeface="Arial"/>
              </a:rPr>
              <a:t>pēhea </a:t>
            </a:r>
            <a:r>
              <a:rPr sz="2400" dirty="0">
                <a:latin typeface="Arial"/>
                <a:cs typeface="Arial"/>
              </a:rPr>
              <a:t>te  </a:t>
            </a:r>
            <a:r>
              <a:rPr sz="2400" spc="-5" dirty="0">
                <a:latin typeface="Arial"/>
                <a:cs typeface="Arial"/>
              </a:rPr>
              <a:t>whakamārama?</a:t>
            </a:r>
            <a:endParaRPr sz="2400">
              <a:latin typeface="Arial"/>
              <a:cs typeface="Arial"/>
            </a:endParaRPr>
          </a:p>
          <a:p>
            <a:pPr marL="469900" marR="137160">
              <a:lnSpc>
                <a:spcPct val="100000"/>
              </a:lnSpc>
              <a:spcBef>
                <a:spcPts val="770"/>
              </a:spcBef>
            </a:pPr>
            <a:r>
              <a:rPr sz="2000" spc="-5" dirty="0">
                <a:latin typeface="Arial"/>
                <a:cs typeface="Arial"/>
              </a:rPr>
              <a:t>He </a:t>
            </a:r>
            <a:r>
              <a:rPr sz="2000" dirty="0">
                <a:latin typeface="Arial"/>
                <a:cs typeface="Arial"/>
              </a:rPr>
              <a:t>kaha </a:t>
            </a:r>
            <a:r>
              <a:rPr sz="2000" spc="-5" dirty="0">
                <a:latin typeface="Arial"/>
                <a:cs typeface="Arial"/>
              </a:rPr>
              <a:t>ake </a:t>
            </a:r>
            <a:r>
              <a:rPr sz="2000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hā ārani </a:t>
            </a:r>
            <a:r>
              <a:rPr sz="2000" dirty="0">
                <a:latin typeface="Arial"/>
                <a:cs typeface="Arial"/>
              </a:rPr>
              <a:t>i te </a:t>
            </a:r>
            <a:r>
              <a:rPr sz="2000" spc="-5" dirty="0">
                <a:latin typeface="Arial"/>
                <a:cs typeface="Arial"/>
              </a:rPr>
              <a:t>inu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35" dirty="0">
                <a:latin typeface="Arial"/>
                <a:cs typeface="Arial"/>
              </a:rPr>
              <a:t>Tamanui, </a:t>
            </a:r>
            <a:r>
              <a:rPr sz="2000" spc="-5" dirty="0">
                <a:latin typeface="Arial"/>
                <a:cs typeface="Arial"/>
              </a:rPr>
              <a:t>nā </a:t>
            </a:r>
            <a:r>
              <a:rPr sz="2000" dirty="0">
                <a:latin typeface="Arial"/>
                <a:cs typeface="Arial"/>
              </a:rPr>
              <a:t>te mea </a:t>
            </a:r>
            <a:r>
              <a:rPr sz="2000" spc="-5" dirty="0">
                <a:latin typeface="Arial"/>
                <a:cs typeface="Arial"/>
              </a:rPr>
              <a:t>he iti ake </a:t>
            </a:r>
            <a:r>
              <a:rPr sz="2000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ōwehenga </a:t>
            </a:r>
            <a:r>
              <a:rPr sz="2000" dirty="0">
                <a:latin typeface="Arial"/>
                <a:cs typeface="Arial"/>
              </a:rPr>
              <a:t>o te  </a:t>
            </a:r>
            <a:r>
              <a:rPr sz="2000" spc="-5" dirty="0">
                <a:latin typeface="Arial"/>
                <a:cs typeface="Arial"/>
              </a:rPr>
              <a:t>waimāori. </a:t>
            </a:r>
            <a:r>
              <a:rPr sz="2000" dirty="0">
                <a:latin typeface="Arial"/>
                <a:cs typeface="Arial"/>
              </a:rPr>
              <a:t>E taea </a:t>
            </a:r>
            <a:r>
              <a:rPr sz="2000" spc="-5" dirty="0">
                <a:latin typeface="Arial"/>
                <a:cs typeface="Arial"/>
              </a:rPr>
              <a:t>ana </a:t>
            </a:r>
            <a:r>
              <a:rPr sz="2000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whakatauira </a:t>
            </a:r>
            <a:r>
              <a:rPr sz="2000" dirty="0">
                <a:latin typeface="Arial"/>
                <a:cs typeface="Arial"/>
              </a:rPr>
              <a:t>ki te </a:t>
            </a:r>
            <a:r>
              <a:rPr sz="2000" spc="-5" dirty="0">
                <a:latin typeface="Arial"/>
                <a:cs typeface="Arial"/>
              </a:rPr>
              <a:t>poraka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honohono: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2035" y="5327078"/>
            <a:ext cx="3633142" cy="437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2035" y="5873203"/>
            <a:ext cx="7133325" cy="437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2035" y="6432055"/>
            <a:ext cx="6783580" cy="437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86401" y="5426798"/>
            <a:ext cx="303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3 </a:t>
            </a:r>
            <a:r>
              <a:rPr sz="1200" spc="-65" dirty="0">
                <a:latin typeface="Arial"/>
                <a:cs typeface="Arial"/>
              </a:rPr>
              <a:t>: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60131" y="5974981"/>
            <a:ext cx="732790" cy="767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750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6 </a:t>
            </a:r>
            <a:r>
              <a:rPr sz="1200" spc="-65" dirty="0">
                <a:latin typeface="Arial"/>
                <a:cs typeface="Arial"/>
              </a:rPr>
              <a:t>: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6 </a:t>
            </a:r>
            <a:r>
              <a:rPr sz="1200" spc="-65" dirty="0">
                <a:latin typeface="Arial"/>
                <a:cs typeface="Arial"/>
              </a:rPr>
              <a:t>: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49583" y="5482072"/>
            <a:ext cx="3307715" cy="448309"/>
          </a:xfrm>
          <a:custGeom>
            <a:avLst/>
            <a:gdLst/>
            <a:ahLst/>
            <a:cxnLst/>
            <a:rect l="l" t="t" r="r" b="b"/>
            <a:pathLst>
              <a:path w="3307715" h="448310">
                <a:moveTo>
                  <a:pt x="0" y="49425"/>
                </a:moveTo>
                <a:lnTo>
                  <a:pt x="1526472" y="0"/>
                </a:lnTo>
                <a:lnTo>
                  <a:pt x="2379833" y="25020"/>
                </a:lnTo>
                <a:lnTo>
                  <a:pt x="2870169" y="161834"/>
                </a:lnTo>
                <a:lnTo>
                  <a:pt x="3307562" y="447786"/>
                </a:lnTo>
              </a:path>
            </a:pathLst>
          </a:custGeom>
          <a:ln w="889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38121" y="5909640"/>
            <a:ext cx="55880" cy="46990"/>
          </a:xfrm>
          <a:custGeom>
            <a:avLst/>
            <a:gdLst/>
            <a:ahLst/>
            <a:cxnLst/>
            <a:rect l="l" t="t" r="r" b="b"/>
            <a:pathLst>
              <a:path w="55879" h="46989">
                <a:moveTo>
                  <a:pt x="19735" y="0"/>
                </a:moveTo>
                <a:lnTo>
                  <a:pt x="0" y="27228"/>
                </a:lnTo>
                <a:lnTo>
                  <a:pt x="4247" y="28192"/>
                </a:lnTo>
                <a:lnTo>
                  <a:pt x="11064" y="29962"/>
                </a:lnTo>
                <a:lnTo>
                  <a:pt x="50271" y="44072"/>
                </a:lnTo>
                <a:lnTo>
                  <a:pt x="55575" y="46761"/>
                </a:lnTo>
                <a:lnTo>
                  <a:pt x="51377" y="42555"/>
                </a:lnTo>
                <a:lnTo>
                  <a:pt x="27051" y="11542"/>
                </a:lnTo>
                <a:lnTo>
                  <a:pt x="23406" y="5849"/>
                </a:lnTo>
                <a:lnTo>
                  <a:pt x="19735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16128" y="5339372"/>
            <a:ext cx="462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10" dirty="0">
                <a:latin typeface="Arial"/>
                <a:cs typeface="Arial"/>
              </a:rPr>
              <a:t>he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ōrite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9"/>
            <a:ext cx="10685640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</a:t>
            </a:r>
            <a:r>
              <a:rPr spc="-95" dirty="0"/>
              <a:t> </a:t>
            </a:r>
            <a:r>
              <a:rPr dirty="0"/>
              <a:t>Mahi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500" y="1510225"/>
            <a:ext cx="7075170" cy="7061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latin typeface="Arial"/>
                <a:cs typeface="Arial"/>
              </a:rPr>
              <a:t>Mēnā ka tapahia te </a:t>
            </a:r>
            <a:r>
              <a:rPr sz="2400" spc="-5" dirty="0">
                <a:solidFill>
                  <a:srgbClr val="808285"/>
                </a:solidFill>
                <a:latin typeface="Arial"/>
                <a:cs typeface="Arial"/>
              </a:rPr>
              <a:t>parehe </a:t>
            </a:r>
            <a:r>
              <a:rPr sz="2400" spc="-5" dirty="0">
                <a:latin typeface="Arial"/>
                <a:cs typeface="Arial"/>
              </a:rPr>
              <a:t>hei hauono, ā, </a:t>
            </a:r>
            <a:r>
              <a:rPr sz="2400" dirty="0">
                <a:latin typeface="Arial"/>
                <a:cs typeface="Arial"/>
              </a:rPr>
              <a:t>ka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tukuna</a:t>
            </a:r>
            <a:endParaRPr sz="2400">
              <a:latin typeface="Arial"/>
              <a:cs typeface="Arial"/>
            </a:endParaRPr>
          </a:p>
          <a:p>
            <a:pPr marL="417195">
              <a:lnSpc>
                <a:spcPct val="100000"/>
              </a:lnSpc>
              <a:spcBef>
                <a:spcPts val="140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6926" y="2123694"/>
            <a:ext cx="3595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55035" algn="l"/>
              </a:tabLst>
            </a:pPr>
            <a:r>
              <a:rPr sz="1800" dirty="0">
                <a:latin typeface="Arial"/>
                <a:cs typeface="Arial"/>
              </a:rPr>
              <a:t>6	6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804" y="1971116"/>
            <a:ext cx="6860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9930" algn="l"/>
                <a:tab pos="3859529" algn="l"/>
              </a:tabLst>
            </a:pPr>
            <a:r>
              <a:rPr sz="2400" dirty="0">
                <a:latin typeface="Arial"/>
                <a:cs typeface="Arial"/>
              </a:rPr>
              <a:t>te	ki tētahi tangata me te	</a:t>
            </a:r>
            <a:r>
              <a:rPr sz="2700" u="sng" baseline="3240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2700" baseline="3240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ki tētahi, kua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wehea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12" y="2408872"/>
            <a:ext cx="4041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parehe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ōwehenga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5:1.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50529" y="1435519"/>
            <a:ext cx="1857184" cy="1857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9"/>
            <a:ext cx="10685640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</a:t>
            </a:r>
            <a:r>
              <a:rPr spc="-95" dirty="0"/>
              <a:t> </a:t>
            </a:r>
            <a:r>
              <a:rPr dirty="0"/>
              <a:t>Mahi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500" y="1510225"/>
            <a:ext cx="7075170" cy="7061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latin typeface="Arial"/>
                <a:cs typeface="Arial"/>
              </a:rPr>
              <a:t>Mēnā ka tapahia te </a:t>
            </a:r>
            <a:r>
              <a:rPr sz="2400" spc="-5" dirty="0">
                <a:solidFill>
                  <a:srgbClr val="808285"/>
                </a:solidFill>
                <a:latin typeface="Arial"/>
                <a:cs typeface="Arial"/>
              </a:rPr>
              <a:t>parehe </a:t>
            </a:r>
            <a:r>
              <a:rPr sz="2400" spc="-5" dirty="0">
                <a:latin typeface="Arial"/>
                <a:cs typeface="Arial"/>
              </a:rPr>
              <a:t>hei hauono, ā, </a:t>
            </a:r>
            <a:r>
              <a:rPr sz="2400" dirty="0">
                <a:latin typeface="Arial"/>
                <a:cs typeface="Arial"/>
              </a:rPr>
              <a:t>ka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tukuna</a:t>
            </a:r>
            <a:endParaRPr sz="2400">
              <a:latin typeface="Arial"/>
              <a:cs typeface="Arial"/>
            </a:endParaRPr>
          </a:p>
          <a:p>
            <a:pPr marL="417195">
              <a:lnSpc>
                <a:spcPct val="100000"/>
              </a:lnSpc>
              <a:spcBef>
                <a:spcPts val="140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6926" y="2123694"/>
            <a:ext cx="3595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55035" algn="l"/>
              </a:tabLst>
            </a:pPr>
            <a:r>
              <a:rPr sz="1800" dirty="0">
                <a:latin typeface="Arial"/>
                <a:cs typeface="Arial"/>
              </a:rPr>
              <a:t>6	6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804" y="1971116"/>
            <a:ext cx="6860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9930" algn="l"/>
                <a:tab pos="3859529" algn="l"/>
              </a:tabLst>
            </a:pPr>
            <a:r>
              <a:rPr sz="2400" dirty="0">
                <a:latin typeface="Arial"/>
                <a:cs typeface="Arial"/>
              </a:rPr>
              <a:t>te	ki tētahi tangata me te	</a:t>
            </a:r>
            <a:r>
              <a:rPr sz="2700" u="sng" baseline="3240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2700" baseline="3240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ki tētahi, kua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wehea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12" y="2408872"/>
            <a:ext cx="9275445" cy="207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parehe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ōwehenga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5:1.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Mēnā e </a:t>
            </a:r>
            <a:r>
              <a:rPr sz="2400" spc="-5" dirty="0">
                <a:latin typeface="Arial"/>
                <a:cs typeface="Arial"/>
              </a:rPr>
              <a:t>20 ngā pāua </a:t>
            </a:r>
            <a:r>
              <a:rPr sz="2400" dirty="0">
                <a:latin typeface="Arial"/>
                <a:cs typeface="Arial"/>
              </a:rPr>
              <a:t>i mau i a </a:t>
            </a:r>
            <a:r>
              <a:rPr sz="2400" spc="-5" dirty="0">
                <a:latin typeface="Arial"/>
                <a:cs typeface="Arial"/>
              </a:rPr>
              <a:t>Horowai, ā, </a:t>
            </a:r>
            <a:r>
              <a:rPr sz="2400" dirty="0">
                <a:latin typeface="Arial"/>
                <a:cs typeface="Arial"/>
              </a:rPr>
              <a:t>ka tohaina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ki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2400" spc="-5" dirty="0">
                <a:latin typeface="Arial"/>
                <a:cs typeface="Arial"/>
              </a:rPr>
              <a:t>ētahi whānau </a:t>
            </a:r>
            <a:r>
              <a:rPr sz="2400" dirty="0">
                <a:latin typeface="Arial"/>
                <a:cs typeface="Arial"/>
              </a:rPr>
              <a:t>e rua i runga i te </a:t>
            </a:r>
            <a:r>
              <a:rPr sz="2400" spc="-5" dirty="0">
                <a:latin typeface="Arial"/>
                <a:cs typeface="Arial"/>
              </a:rPr>
              <a:t>ōwehenga 1:1.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hia ngā pāua </a:t>
            </a:r>
            <a:r>
              <a:rPr sz="2400" dirty="0">
                <a:latin typeface="Arial"/>
                <a:cs typeface="Arial"/>
              </a:rPr>
              <a:t>ka riro  i tēnā </a:t>
            </a:r>
            <a:r>
              <a:rPr sz="2400" spc="-5" dirty="0">
                <a:latin typeface="Arial"/>
                <a:cs typeface="Arial"/>
              </a:rPr>
              <a:t>whānau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tēnā?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50529" y="1435519"/>
            <a:ext cx="1857184" cy="1857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9"/>
            <a:ext cx="10685640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</a:t>
            </a:r>
            <a:r>
              <a:rPr spc="-95" dirty="0"/>
              <a:t> </a:t>
            </a:r>
            <a:r>
              <a:rPr dirty="0"/>
              <a:t>Mahi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500" y="1510225"/>
            <a:ext cx="7075170" cy="7061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latin typeface="Arial"/>
                <a:cs typeface="Arial"/>
              </a:rPr>
              <a:t>Mēnā ka tapahia te </a:t>
            </a:r>
            <a:r>
              <a:rPr sz="2400" spc="-5" dirty="0">
                <a:solidFill>
                  <a:srgbClr val="808285"/>
                </a:solidFill>
                <a:latin typeface="Arial"/>
                <a:cs typeface="Arial"/>
              </a:rPr>
              <a:t>parehe </a:t>
            </a:r>
            <a:r>
              <a:rPr sz="2400" spc="-5" dirty="0">
                <a:latin typeface="Arial"/>
                <a:cs typeface="Arial"/>
              </a:rPr>
              <a:t>hei hauono, ā, </a:t>
            </a:r>
            <a:r>
              <a:rPr sz="2400" dirty="0">
                <a:latin typeface="Arial"/>
                <a:cs typeface="Arial"/>
              </a:rPr>
              <a:t>ka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tukuna</a:t>
            </a:r>
            <a:endParaRPr sz="2400">
              <a:latin typeface="Arial"/>
              <a:cs typeface="Arial"/>
            </a:endParaRPr>
          </a:p>
          <a:p>
            <a:pPr marL="417195">
              <a:lnSpc>
                <a:spcPct val="100000"/>
              </a:lnSpc>
              <a:spcBef>
                <a:spcPts val="140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6926" y="2123694"/>
            <a:ext cx="3595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55035" algn="l"/>
              </a:tabLst>
            </a:pPr>
            <a:r>
              <a:rPr sz="1800" dirty="0">
                <a:latin typeface="Arial"/>
                <a:cs typeface="Arial"/>
              </a:rPr>
              <a:t>6	6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804" y="1971116"/>
            <a:ext cx="6860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9930" algn="l"/>
                <a:tab pos="3859529" algn="l"/>
              </a:tabLst>
            </a:pPr>
            <a:r>
              <a:rPr sz="2400" dirty="0">
                <a:latin typeface="Arial"/>
                <a:cs typeface="Arial"/>
              </a:rPr>
              <a:t>te	ki tētahi tangata me te	</a:t>
            </a:r>
            <a:r>
              <a:rPr sz="2700" u="sng" baseline="3240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2700" baseline="3240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ki tētahi, kua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wehea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12" y="2408872"/>
            <a:ext cx="9275445" cy="2437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parehe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ōwehenga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5:1.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Mēnā e </a:t>
            </a:r>
            <a:r>
              <a:rPr sz="2400" spc="-5" dirty="0">
                <a:latin typeface="Arial"/>
                <a:cs typeface="Arial"/>
              </a:rPr>
              <a:t>20 ngā pāua </a:t>
            </a:r>
            <a:r>
              <a:rPr sz="2400" dirty="0">
                <a:latin typeface="Arial"/>
                <a:cs typeface="Arial"/>
              </a:rPr>
              <a:t>i mau i a </a:t>
            </a:r>
            <a:r>
              <a:rPr sz="2400" spc="-5" dirty="0">
                <a:latin typeface="Arial"/>
                <a:cs typeface="Arial"/>
              </a:rPr>
              <a:t>Horowai, ā, </a:t>
            </a:r>
            <a:r>
              <a:rPr sz="2400" dirty="0">
                <a:latin typeface="Arial"/>
                <a:cs typeface="Arial"/>
              </a:rPr>
              <a:t>ka tohaina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ki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2400" spc="-5" dirty="0">
                <a:latin typeface="Arial"/>
                <a:cs typeface="Arial"/>
              </a:rPr>
              <a:t>ētahi whānau </a:t>
            </a:r>
            <a:r>
              <a:rPr sz="2400" dirty="0">
                <a:latin typeface="Arial"/>
                <a:cs typeface="Arial"/>
              </a:rPr>
              <a:t>e rua i runga i te </a:t>
            </a:r>
            <a:r>
              <a:rPr sz="2400" spc="-5" dirty="0">
                <a:latin typeface="Arial"/>
                <a:cs typeface="Arial"/>
              </a:rPr>
              <a:t>ōwehenga 1:1.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hia ngā pāua </a:t>
            </a:r>
            <a:r>
              <a:rPr sz="2400" dirty="0">
                <a:latin typeface="Arial"/>
                <a:cs typeface="Arial"/>
              </a:rPr>
              <a:t>ka riro  i tēnā </a:t>
            </a:r>
            <a:r>
              <a:rPr sz="2400" spc="-5" dirty="0">
                <a:latin typeface="Arial"/>
                <a:cs typeface="Arial"/>
              </a:rPr>
              <a:t>whānau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tēnā?</a:t>
            </a:r>
            <a:endParaRPr sz="2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490"/>
              </a:spcBef>
            </a:pPr>
            <a:r>
              <a:rPr sz="2000" spc="-5" dirty="0">
                <a:latin typeface="Arial"/>
                <a:cs typeface="Arial"/>
              </a:rPr>
              <a:t>10 </a:t>
            </a:r>
            <a:r>
              <a:rPr sz="2000" dirty="0">
                <a:latin typeface="Arial"/>
                <a:cs typeface="Arial"/>
              </a:rPr>
              <a:t>ki </a:t>
            </a:r>
            <a:r>
              <a:rPr sz="2000" spc="-5" dirty="0">
                <a:latin typeface="Arial"/>
                <a:cs typeface="Arial"/>
              </a:rPr>
              <a:t>ia whānau. </a:t>
            </a:r>
            <a:r>
              <a:rPr sz="2000" dirty="0">
                <a:latin typeface="Arial"/>
                <a:cs typeface="Arial"/>
              </a:rPr>
              <a:t>Arā </a:t>
            </a:r>
            <a:r>
              <a:rPr sz="2000" spc="-5" dirty="0">
                <a:latin typeface="Arial"/>
                <a:cs typeface="Arial"/>
              </a:rPr>
              <a:t>1:1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10:10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50529" y="1435519"/>
            <a:ext cx="1857184" cy="1857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9"/>
            <a:ext cx="10685640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</a:t>
            </a:r>
            <a:r>
              <a:rPr spc="-95" dirty="0"/>
              <a:t> </a:t>
            </a:r>
            <a:r>
              <a:rPr dirty="0"/>
              <a:t>Mahi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500" y="1510225"/>
            <a:ext cx="7075170" cy="7061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latin typeface="Arial"/>
                <a:cs typeface="Arial"/>
              </a:rPr>
              <a:t>Mēnā ka tapahia te </a:t>
            </a:r>
            <a:r>
              <a:rPr sz="2400" spc="-5" dirty="0">
                <a:solidFill>
                  <a:srgbClr val="808285"/>
                </a:solidFill>
                <a:latin typeface="Arial"/>
                <a:cs typeface="Arial"/>
              </a:rPr>
              <a:t>parehe </a:t>
            </a:r>
            <a:r>
              <a:rPr sz="2400" spc="-5" dirty="0">
                <a:latin typeface="Arial"/>
                <a:cs typeface="Arial"/>
              </a:rPr>
              <a:t>hei hauono, ā, </a:t>
            </a:r>
            <a:r>
              <a:rPr sz="2400" dirty="0">
                <a:latin typeface="Arial"/>
                <a:cs typeface="Arial"/>
              </a:rPr>
              <a:t>ka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tukuna</a:t>
            </a:r>
            <a:endParaRPr sz="2400">
              <a:latin typeface="Arial"/>
              <a:cs typeface="Arial"/>
            </a:endParaRPr>
          </a:p>
          <a:p>
            <a:pPr marL="417195">
              <a:lnSpc>
                <a:spcPct val="100000"/>
              </a:lnSpc>
              <a:spcBef>
                <a:spcPts val="140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6926" y="2123694"/>
            <a:ext cx="3595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55035" algn="l"/>
              </a:tabLst>
            </a:pPr>
            <a:r>
              <a:rPr sz="1800" dirty="0">
                <a:latin typeface="Arial"/>
                <a:cs typeface="Arial"/>
              </a:rPr>
              <a:t>6	6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804" y="1971116"/>
            <a:ext cx="6860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9930" algn="l"/>
                <a:tab pos="3859529" algn="l"/>
              </a:tabLst>
            </a:pPr>
            <a:r>
              <a:rPr sz="2400" dirty="0">
                <a:latin typeface="Arial"/>
                <a:cs typeface="Arial"/>
              </a:rPr>
              <a:t>te	ki tētahi tangata me te	</a:t>
            </a:r>
            <a:r>
              <a:rPr sz="2700" u="sng" baseline="3240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2700" baseline="3240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ki tētahi, kua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wehea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te </a:t>
            </a:r>
            <a:r>
              <a:rPr spc="-5" dirty="0"/>
              <a:t>parehe </a:t>
            </a:r>
            <a:r>
              <a:rPr dirty="0"/>
              <a:t>ki te </a:t>
            </a:r>
            <a:r>
              <a:rPr spc="-5" dirty="0"/>
              <a:t>ōwehenga</a:t>
            </a:r>
            <a:r>
              <a:rPr spc="-15" dirty="0"/>
              <a:t> </a:t>
            </a:r>
            <a:r>
              <a:rPr spc="-5" dirty="0"/>
              <a:t>5:1.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/>
              <a:t>Mēnā e </a:t>
            </a:r>
            <a:r>
              <a:rPr spc="-5" dirty="0"/>
              <a:t>20 ngā pāua </a:t>
            </a:r>
            <a:r>
              <a:rPr dirty="0"/>
              <a:t>i mau i a </a:t>
            </a:r>
            <a:r>
              <a:rPr spc="-5" dirty="0"/>
              <a:t>Horowai, ā, </a:t>
            </a:r>
            <a:r>
              <a:rPr dirty="0"/>
              <a:t>ka tohaina</a:t>
            </a:r>
            <a:r>
              <a:rPr spc="-50" dirty="0"/>
              <a:t> </a:t>
            </a:r>
            <a:r>
              <a:rPr dirty="0"/>
              <a:t>ki</a:t>
            </a:r>
          </a:p>
          <a:p>
            <a:pPr marL="12700" marR="360680">
              <a:lnSpc>
                <a:spcPct val="100000"/>
              </a:lnSpc>
              <a:spcBef>
                <a:spcPts val="565"/>
              </a:spcBef>
            </a:pPr>
            <a:r>
              <a:rPr spc="-5" dirty="0"/>
              <a:t>ētahi whānau </a:t>
            </a:r>
            <a:r>
              <a:rPr dirty="0"/>
              <a:t>e rua i runga i te </a:t>
            </a:r>
            <a:r>
              <a:rPr spc="-5" dirty="0"/>
              <a:t>ōwehenga 1:1. </a:t>
            </a:r>
            <a:r>
              <a:rPr dirty="0"/>
              <a:t>E </a:t>
            </a:r>
            <a:r>
              <a:rPr spc="-5" dirty="0"/>
              <a:t>hia ngā pāua </a:t>
            </a:r>
            <a:r>
              <a:rPr dirty="0"/>
              <a:t>ka riro  i tēnā </a:t>
            </a:r>
            <a:r>
              <a:rPr spc="-5" dirty="0"/>
              <a:t>whānau </a:t>
            </a:r>
            <a:r>
              <a:rPr dirty="0"/>
              <a:t>i</a:t>
            </a:r>
            <a:r>
              <a:rPr spc="-15" dirty="0"/>
              <a:t> </a:t>
            </a:r>
            <a:r>
              <a:rPr dirty="0"/>
              <a:t>tēnā?</a:t>
            </a:r>
          </a:p>
          <a:p>
            <a:pPr marL="469900">
              <a:lnSpc>
                <a:spcPct val="100000"/>
              </a:lnSpc>
              <a:spcBef>
                <a:spcPts val="490"/>
              </a:spcBef>
            </a:pPr>
            <a:r>
              <a:rPr sz="2000" spc="-5" dirty="0"/>
              <a:t>10 </a:t>
            </a:r>
            <a:r>
              <a:rPr sz="2000" dirty="0"/>
              <a:t>ki </a:t>
            </a:r>
            <a:r>
              <a:rPr sz="2000" spc="-5" dirty="0"/>
              <a:t>ia whānau. </a:t>
            </a:r>
            <a:r>
              <a:rPr sz="2000" dirty="0"/>
              <a:t>Arā </a:t>
            </a:r>
            <a:r>
              <a:rPr sz="2000" spc="-5" dirty="0"/>
              <a:t>1:1 </a:t>
            </a:r>
            <a:r>
              <a:rPr sz="2000" dirty="0"/>
              <a:t>=</a:t>
            </a:r>
            <a:r>
              <a:rPr sz="2000" spc="-114" dirty="0"/>
              <a:t> </a:t>
            </a:r>
            <a:r>
              <a:rPr sz="2000" spc="-5" dirty="0"/>
              <a:t>10:10</a:t>
            </a:r>
            <a:endParaRPr sz="200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/>
              <a:t>Mēnā e </a:t>
            </a:r>
            <a:r>
              <a:rPr spc="-5" dirty="0"/>
              <a:t>20 ngā pāua </a:t>
            </a:r>
            <a:r>
              <a:rPr dirty="0"/>
              <a:t>i mau i a </a:t>
            </a:r>
            <a:r>
              <a:rPr spc="-5" dirty="0"/>
              <a:t>Horowai, ā, </a:t>
            </a:r>
            <a:r>
              <a:rPr dirty="0"/>
              <a:t>ka tohaina ki </a:t>
            </a:r>
            <a:r>
              <a:rPr spc="-5" dirty="0"/>
              <a:t>ētahi whānau </a:t>
            </a:r>
            <a:r>
              <a:rPr dirty="0"/>
              <a:t>e  rua i runga i te </a:t>
            </a:r>
            <a:r>
              <a:rPr spc="-5" dirty="0"/>
              <a:t>ōwehenga 1:3. </a:t>
            </a:r>
            <a:r>
              <a:rPr dirty="0"/>
              <a:t>E </a:t>
            </a:r>
            <a:r>
              <a:rPr spc="-5" dirty="0"/>
              <a:t>hia ngā pāua </a:t>
            </a:r>
            <a:r>
              <a:rPr dirty="0"/>
              <a:t>ka riro i tēnā</a:t>
            </a:r>
            <a:r>
              <a:rPr spc="-70" dirty="0"/>
              <a:t> </a:t>
            </a:r>
            <a:r>
              <a:rPr spc="-5" dirty="0"/>
              <a:t>whānau</a:t>
            </a:r>
          </a:p>
          <a:p>
            <a:pPr marL="12700">
              <a:lnSpc>
                <a:spcPct val="100000"/>
              </a:lnSpc>
            </a:pPr>
            <a:r>
              <a:rPr dirty="0"/>
              <a:t>i</a:t>
            </a:r>
            <a:r>
              <a:rPr spc="-10" dirty="0"/>
              <a:t> </a:t>
            </a:r>
            <a:r>
              <a:rPr dirty="0"/>
              <a:t>tēnā?</a:t>
            </a:r>
          </a:p>
        </p:txBody>
      </p:sp>
      <p:sp>
        <p:nvSpPr>
          <p:cNvPr id="9" name="object 9"/>
          <p:cNvSpPr/>
          <p:nvPr/>
        </p:nvSpPr>
        <p:spPr>
          <a:xfrm>
            <a:off x="8150529" y="1435519"/>
            <a:ext cx="1857184" cy="1857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2366479"/>
            <a:ext cx="92303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marR="5080" indent="-359410">
              <a:lnSpc>
                <a:spcPct val="100000"/>
              </a:lnSpc>
              <a:spcBef>
                <a:spcPts val="100"/>
              </a:spcBef>
              <a:buChar char="•"/>
              <a:tabLst>
                <a:tab pos="372110" algn="l"/>
                <a:tab pos="372745" algn="l"/>
              </a:tabLst>
            </a:pPr>
            <a:r>
              <a:rPr sz="2400" dirty="0">
                <a:latin typeface="Arial"/>
                <a:cs typeface="Arial"/>
              </a:rPr>
              <a:t>Ina </a:t>
            </a:r>
            <a:r>
              <a:rPr sz="2400" spc="-5" dirty="0">
                <a:latin typeface="Arial"/>
                <a:cs typeface="Arial"/>
              </a:rPr>
              <a:t>whakareatia </a:t>
            </a:r>
            <a:r>
              <a:rPr sz="2400" dirty="0">
                <a:latin typeface="Arial"/>
                <a:cs typeface="Arial"/>
              </a:rPr>
              <a:t>te maha o </a:t>
            </a:r>
            <a:r>
              <a:rPr sz="2400" spc="-5" dirty="0">
                <a:latin typeface="Arial"/>
                <a:cs typeface="Arial"/>
              </a:rPr>
              <a:t>ngā poraka whero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2, </a:t>
            </a:r>
            <a:r>
              <a:rPr sz="2400" dirty="0">
                <a:latin typeface="Arial"/>
                <a:cs typeface="Arial"/>
              </a:rPr>
              <a:t>ka </a:t>
            </a:r>
            <a:r>
              <a:rPr sz="2400" spc="-5" dirty="0">
                <a:latin typeface="Arial"/>
                <a:cs typeface="Arial"/>
              </a:rPr>
              <a:t>hua </a:t>
            </a:r>
            <a:r>
              <a:rPr sz="2400" dirty="0">
                <a:latin typeface="Arial"/>
                <a:cs typeface="Arial"/>
              </a:rPr>
              <a:t>ko te  maha o </a:t>
            </a:r>
            <a:r>
              <a:rPr sz="2400" spc="-5" dirty="0">
                <a:latin typeface="Arial"/>
                <a:cs typeface="Arial"/>
              </a:rPr>
              <a:t>ngā poraka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kōwhai.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64038" y="726960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4" name="object 4"/>
          <p:cNvSpPr/>
          <p:nvPr/>
        </p:nvSpPr>
        <p:spPr>
          <a:xfrm>
            <a:off x="1476055" y="1745488"/>
            <a:ext cx="80747" cy="206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5855" y="1523860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2340" y="1824570"/>
            <a:ext cx="218464" cy="22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4361" y="1563649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5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9152" y="156364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5855" y="164793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5855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4177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4177" y="2111959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1604" y="1761685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5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8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3315" y="179539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3374" y="1824570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59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7667" y="1516881"/>
            <a:ext cx="246268" cy="117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80356" y="1754168"/>
            <a:ext cx="80937" cy="223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24378" y="1745488"/>
            <a:ext cx="80747" cy="206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24177" y="1523860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0660" y="1824570"/>
            <a:ext cx="218464" cy="22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12683" y="1563649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4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17472" y="156364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24177" y="164793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24177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72500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72500" y="2111959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09924" y="1761685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4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8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71637" y="179539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01694" y="1824570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5992" y="1516881"/>
            <a:ext cx="246265" cy="11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28678" y="1754168"/>
            <a:ext cx="80937" cy="2231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72500" y="1523860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EE2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72700" y="1765426"/>
            <a:ext cx="80747" cy="206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18983" y="1824570"/>
            <a:ext cx="218464" cy="2226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61005" y="1563649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4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65794" y="156364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72500" y="164793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72500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823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20823" y="2111959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58247" y="1761685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4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71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19960" y="179539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50017" y="1824570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14314" y="1516881"/>
            <a:ext cx="246265" cy="11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6988" y="1754168"/>
            <a:ext cx="80937" cy="223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9"/>
            <a:ext cx="10685640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</a:t>
            </a:r>
            <a:r>
              <a:rPr spc="-95" dirty="0"/>
              <a:t> </a:t>
            </a:r>
            <a:r>
              <a:rPr dirty="0"/>
              <a:t>Mahi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500" y="1510225"/>
            <a:ext cx="7075170" cy="7061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latin typeface="Arial"/>
                <a:cs typeface="Arial"/>
              </a:rPr>
              <a:t>Mēnā ka tapahia te </a:t>
            </a:r>
            <a:r>
              <a:rPr sz="2400" spc="-5" dirty="0">
                <a:solidFill>
                  <a:srgbClr val="808285"/>
                </a:solidFill>
                <a:latin typeface="Arial"/>
                <a:cs typeface="Arial"/>
              </a:rPr>
              <a:t>parehe </a:t>
            </a:r>
            <a:r>
              <a:rPr sz="2400" spc="-5" dirty="0">
                <a:latin typeface="Arial"/>
                <a:cs typeface="Arial"/>
              </a:rPr>
              <a:t>hei hauono, ā, </a:t>
            </a:r>
            <a:r>
              <a:rPr sz="2400" dirty="0">
                <a:latin typeface="Arial"/>
                <a:cs typeface="Arial"/>
              </a:rPr>
              <a:t>ka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tukuna</a:t>
            </a:r>
            <a:endParaRPr sz="2400">
              <a:latin typeface="Arial"/>
              <a:cs typeface="Arial"/>
            </a:endParaRPr>
          </a:p>
          <a:p>
            <a:pPr marL="417195">
              <a:lnSpc>
                <a:spcPct val="100000"/>
              </a:lnSpc>
              <a:spcBef>
                <a:spcPts val="140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6926" y="2123694"/>
            <a:ext cx="3595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55035" algn="l"/>
              </a:tabLst>
            </a:pPr>
            <a:r>
              <a:rPr sz="1800" dirty="0">
                <a:latin typeface="Arial"/>
                <a:cs typeface="Arial"/>
              </a:rPr>
              <a:t>6	6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804" y="1971116"/>
            <a:ext cx="6860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9930" algn="l"/>
                <a:tab pos="3859529" algn="l"/>
              </a:tabLst>
            </a:pPr>
            <a:r>
              <a:rPr sz="2400" dirty="0">
                <a:latin typeface="Arial"/>
                <a:cs typeface="Arial"/>
              </a:rPr>
              <a:t>te	ki tētahi tangata me te	</a:t>
            </a:r>
            <a:r>
              <a:rPr sz="2700" u="sng" baseline="3240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2700" baseline="3240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ki tētahi, kua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wehea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te </a:t>
            </a:r>
            <a:r>
              <a:rPr spc="-5" dirty="0"/>
              <a:t>parehe </a:t>
            </a:r>
            <a:r>
              <a:rPr dirty="0"/>
              <a:t>ki te </a:t>
            </a:r>
            <a:r>
              <a:rPr spc="-5" dirty="0"/>
              <a:t>ōwehenga</a:t>
            </a:r>
            <a:r>
              <a:rPr spc="-15" dirty="0"/>
              <a:t> </a:t>
            </a:r>
            <a:r>
              <a:rPr spc="-5" dirty="0"/>
              <a:t>5:1.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/>
              <a:t>Mēnā e </a:t>
            </a:r>
            <a:r>
              <a:rPr spc="-5" dirty="0"/>
              <a:t>20 ngā pāua </a:t>
            </a:r>
            <a:r>
              <a:rPr dirty="0"/>
              <a:t>i mau i a </a:t>
            </a:r>
            <a:r>
              <a:rPr spc="-5" dirty="0"/>
              <a:t>Horowai, ā, </a:t>
            </a:r>
            <a:r>
              <a:rPr dirty="0"/>
              <a:t>ka tohaina</a:t>
            </a:r>
            <a:r>
              <a:rPr spc="-50" dirty="0"/>
              <a:t> </a:t>
            </a:r>
            <a:r>
              <a:rPr dirty="0"/>
              <a:t>ki</a:t>
            </a:r>
          </a:p>
          <a:p>
            <a:pPr marL="12700" marR="360680">
              <a:lnSpc>
                <a:spcPct val="100000"/>
              </a:lnSpc>
              <a:spcBef>
                <a:spcPts val="565"/>
              </a:spcBef>
            </a:pPr>
            <a:r>
              <a:rPr spc="-5" dirty="0"/>
              <a:t>ētahi whānau </a:t>
            </a:r>
            <a:r>
              <a:rPr dirty="0"/>
              <a:t>e rua i runga i te </a:t>
            </a:r>
            <a:r>
              <a:rPr spc="-5" dirty="0"/>
              <a:t>ōwehenga 1:1. </a:t>
            </a:r>
            <a:r>
              <a:rPr dirty="0"/>
              <a:t>E </a:t>
            </a:r>
            <a:r>
              <a:rPr spc="-5" dirty="0"/>
              <a:t>hia ngā pāua </a:t>
            </a:r>
            <a:r>
              <a:rPr dirty="0"/>
              <a:t>ka riro  i tēnā </a:t>
            </a:r>
            <a:r>
              <a:rPr spc="-5" dirty="0"/>
              <a:t>whānau </a:t>
            </a:r>
            <a:r>
              <a:rPr dirty="0"/>
              <a:t>i</a:t>
            </a:r>
            <a:r>
              <a:rPr spc="-15" dirty="0"/>
              <a:t> </a:t>
            </a:r>
            <a:r>
              <a:rPr dirty="0"/>
              <a:t>tēnā?</a:t>
            </a:r>
          </a:p>
          <a:p>
            <a:pPr marL="469900">
              <a:lnSpc>
                <a:spcPct val="100000"/>
              </a:lnSpc>
              <a:spcBef>
                <a:spcPts val="490"/>
              </a:spcBef>
            </a:pPr>
            <a:r>
              <a:rPr sz="2000" spc="-5" dirty="0"/>
              <a:t>10 </a:t>
            </a:r>
            <a:r>
              <a:rPr sz="2000" dirty="0"/>
              <a:t>ki </a:t>
            </a:r>
            <a:r>
              <a:rPr sz="2000" spc="-5" dirty="0"/>
              <a:t>ia whānau. </a:t>
            </a:r>
            <a:r>
              <a:rPr sz="2000" dirty="0"/>
              <a:t>Arā </a:t>
            </a:r>
            <a:r>
              <a:rPr sz="2000" spc="-5" dirty="0"/>
              <a:t>1:1 </a:t>
            </a:r>
            <a:r>
              <a:rPr sz="2000" dirty="0"/>
              <a:t>=</a:t>
            </a:r>
            <a:r>
              <a:rPr sz="2000" spc="-114" dirty="0"/>
              <a:t> </a:t>
            </a:r>
            <a:r>
              <a:rPr sz="2000" spc="-5" dirty="0"/>
              <a:t>10:10</a:t>
            </a:r>
            <a:endParaRPr sz="200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/>
              <a:t>Mēnā e </a:t>
            </a:r>
            <a:r>
              <a:rPr spc="-5" dirty="0"/>
              <a:t>20 ngā pāua </a:t>
            </a:r>
            <a:r>
              <a:rPr dirty="0"/>
              <a:t>i mau i a </a:t>
            </a:r>
            <a:r>
              <a:rPr spc="-5" dirty="0"/>
              <a:t>Horowai, ā, </a:t>
            </a:r>
            <a:r>
              <a:rPr dirty="0"/>
              <a:t>ka tohaina ki </a:t>
            </a:r>
            <a:r>
              <a:rPr spc="-5" dirty="0"/>
              <a:t>ētahi whānau </a:t>
            </a:r>
            <a:r>
              <a:rPr dirty="0"/>
              <a:t>e  rua i runga i te </a:t>
            </a:r>
            <a:r>
              <a:rPr spc="-5" dirty="0"/>
              <a:t>ōwehenga 1:3. </a:t>
            </a:r>
            <a:r>
              <a:rPr dirty="0"/>
              <a:t>E </a:t>
            </a:r>
            <a:r>
              <a:rPr spc="-5" dirty="0"/>
              <a:t>hia ngā pāua </a:t>
            </a:r>
            <a:r>
              <a:rPr dirty="0"/>
              <a:t>ka riro i tēnā</a:t>
            </a:r>
            <a:r>
              <a:rPr spc="-70" dirty="0"/>
              <a:t> </a:t>
            </a:r>
            <a:r>
              <a:rPr spc="-5" dirty="0"/>
              <a:t>whānau</a:t>
            </a:r>
          </a:p>
          <a:p>
            <a:pPr marL="12700">
              <a:lnSpc>
                <a:spcPct val="100000"/>
              </a:lnSpc>
            </a:pPr>
            <a:r>
              <a:rPr dirty="0"/>
              <a:t>i</a:t>
            </a:r>
            <a:r>
              <a:rPr spc="-10" dirty="0"/>
              <a:t> </a:t>
            </a:r>
            <a:r>
              <a:rPr dirty="0"/>
              <a:t>tēnā?</a:t>
            </a:r>
          </a:p>
          <a:p>
            <a:pPr marL="469900">
              <a:lnSpc>
                <a:spcPct val="100000"/>
              </a:lnSpc>
              <a:spcBef>
                <a:spcPts val="685"/>
              </a:spcBef>
            </a:pPr>
            <a:r>
              <a:rPr sz="1800" dirty="0"/>
              <a:t>E 5 ki tētahi </a:t>
            </a:r>
            <a:r>
              <a:rPr sz="1800" spc="-5" dirty="0"/>
              <a:t>whānau, 15 </a:t>
            </a:r>
            <a:r>
              <a:rPr sz="1800" dirty="0"/>
              <a:t>ki tētahi. Arā </a:t>
            </a:r>
            <a:r>
              <a:rPr sz="1800" spc="-5" dirty="0"/>
              <a:t>1:3 </a:t>
            </a:r>
            <a:r>
              <a:rPr sz="1800" dirty="0"/>
              <a:t>=</a:t>
            </a:r>
            <a:r>
              <a:rPr sz="1800" spc="-120" dirty="0"/>
              <a:t> </a:t>
            </a:r>
            <a:r>
              <a:rPr sz="1800" spc="-5" dirty="0"/>
              <a:t>5:15</a:t>
            </a:r>
            <a:endParaRPr sz="1800"/>
          </a:p>
        </p:txBody>
      </p:sp>
      <p:sp>
        <p:nvSpPr>
          <p:cNvPr id="9" name="object 9"/>
          <p:cNvSpPr/>
          <p:nvPr/>
        </p:nvSpPr>
        <p:spPr>
          <a:xfrm>
            <a:off x="8150529" y="1435519"/>
            <a:ext cx="1857184" cy="1857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Hei</a:t>
            </a:r>
            <a:r>
              <a:rPr sz="3600" b="1" spc="-9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Mahi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533423"/>
            <a:ext cx="9192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te tikanga o te </a:t>
            </a:r>
            <a:r>
              <a:rPr sz="2400" spc="-5" dirty="0">
                <a:latin typeface="Arial"/>
                <a:cs typeface="Arial"/>
              </a:rPr>
              <a:t>1:50 hei ōwehenga </a:t>
            </a:r>
            <a:r>
              <a:rPr sz="2400" dirty="0">
                <a:latin typeface="Arial"/>
                <a:cs typeface="Arial"/>
              </a:rPr>
              <a:t>mō te </a:t>
            </a:r>
            <a:r>
              <a:rPr sz="2400" spc="-5" dirty="0">
                <a:solidFill>
                  <a:srgbClr val="808285"/>
                </a:solidFill>
                <a:latin typeface="Arial"/>
                <a:cs typeface="Arial"/>
              </a:rPr>
              <a:t>whakawhiti </a:t>
            </a:r>
            <a:r>
              <a:rPr sz="2400" dirty="0">
                <a:latin typeface="Arial"/>
                <a:cs typeface="Arial"/>
              </a:rPr>
              <a:t>i te tāra  Aotearoa ($Ao) ki te tāra o Whenua kē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($Whk)?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</a:t>
            </a:r>
            <a:r>
              <a:rPr spc="-95" dirty="0"/>
              <a:t> </a:t>
            </a:r>
            <a:r>
              <a:rPr dirty="0"/>
              <a:t>Mahi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533423"/>
            <a:ext cx="9450070" cy="1551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16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te tikanga o te </a:t>
            </a:r>
            <a:r>
              <a:rPr sz="2400" spc="-5" dirty="0">
                <a:latin typeface="Arial"/>
                <a:cs typeface="Arial"/>
              </a:rPr>
              <a:t>1:50 hei ōwehenga </a:t>
            </a:r>
            <a:r>
              <a:rPr sz="2400" dirty="0">
                <a:latin typeface="Arial"/>
                <a:cs typeface="Arial"/>
              </a:rPr>
              <a:t>mō te </a:t>
            </a:r>
            <a:r>
              <a:rPr sz="2400" spc="-5" dirty="0">
                <a:solidFill>
                  <a:srgbClr val="808285"/>
                </a:solidFill>
                <a:latin typeface="Arial"/>
                <a:cs typeface="Arial"/>
              </a:rPr>
              <a:t>whakawhiti </a:t>
            </a:r>
            <a:r>
              <a:rPr sz="2400" dirty="0">
                <a:latin typeface="Arial"/>
                <a:cs typeface="Arial"/>
              </a:rPr>
              <a:t>i te tāra  Aotearoa ($Ao) ki te tāra o Whenua kē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($Whk)?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50"/>
              </a:spcBef>
            </a:pPr>
            <a:r>
              <a:rPr sz="2000" dirty="0">
                <a:latin typeface="Arial"/>
                <a:cs typeface="Arial"/>
              </a:rPr>
              <a:t>Ko te </a:t>
            </a:r>
            <a:r>
              <a:rPr sz="2000" spc="-5" dirty="0">
                <a:latin typeface="Arial"/>
                <a:cs typeface="Arial"/>
              </a:rPr>
              <a:t>1:50 </a:t>
            </a:r>
            <a:r>
              <a:rPr sz="2000" dirty="0">
                <a:latin typeface="Arial"/>
                <a:cs typeface="Arial"/>
              </a:rPr>
              <a:t>e mea </a:t>
            </a:r>
            <a:r>
              <a:rPr sz="2000" spc="-5" dirty="0">
                <a:latin typeface="Arial"/>
                <a:cs typeface="Arial"/>
              </a:rPr>
              <a:t>ana </a:t>
            </a:r>
            <a:r>
              <a:rPr sz="2000" dirty="0">
                <a:latin typeface="Arial"/>
                <a:cs typeface="Arial"/>
              </a:rPr>
              <a:t>ko </a:t>
            </a:r>
            <a:r>
              <a:rPr sz="2000" spc="-5" dirty="0">
                <a:latin typeface="Arial"/>
                <a:cs typeface="Arial"/>
              </a:rPr>
              <a:t>ia </a:t>
            </a:r>
            <a:r>
              <a:rPr sz="2000" dirty="0">
                <a:latin typeface="Arial"/>
                <a:cs typeface="Arial"/>
              </a:rPr>
              <a:t>tāra Aotearoa </a:t>
            </a:r>
            <a:r>
              <a:rPr sz="2000" spc="-5" dirty="0">
                <a:latin typeface="Arial"/>
                <a:cs typeface="Arial"/>
              </a:rPr>
              <a:t>he </a:t>
            </a:r>
            <a:r>
              <a:rPr sz="2000" dirty="0">
                <a:latin typeface="Arial"/>
                <a:cs typeface="Arial"/>
              </a:rPr>
              <a:t>rite ki te </a:t>
            </a:r>
            <a:r>
              <a:rPr sz="2000" spc="-5" dirty="0">
                <a:latin typeface="Arial"/>
                <a:cs typeface="Arial"/>
              </a:rPr>
              <a:t>50 </a:t>
            </a:r>
            <a:r>
              <a:rPr sz="2000" dirty="0">
                <a:latin typeface="Arial"/>
                <a:cs typeface="Arial"/>
              </a:rPr>
              <a:t>tāra o Whenua kē.</a:t>
            </a:r>
            <a:r>
              <a:rPr sz="2000" spc="-3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Arā,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00"/>
              </a:spcBef>
            </a:pPr>
            <a:r>
              <a:rPr sz="2000" spc="-5" dirty="0">
                <a:latin typeface="Arial"/>
                <a:cs typeface="Arial"/>
              </a:rPr>
              <a:t>$(Ao)1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5" dirty="0">
                <a:latin typeface="Arial"/>
                <a:cs typeface="Arial"/>
              </a:rPr>
              <a:t> $(Whk)50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</a:t>
            </a:r>
            <a:r>
              <a:rPr spc="-95" dirty="0"/>
              <a:t> </a:t>
            </a:r>
            <a:r>
              <a:rPr dirty="0"/>
              <a:t>Mahi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533423"/>
            <a:ext cx="9702165" cy="2581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371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te tikanga o te </a:t>
            </a:r>
            <a:r>
              <a:rPr sz="2400" spc="-5" dirty="0">
                <a:latin typeface="Arial"/>
                <a:cs typeface="Arial"/>
              </a:rPr>
              <a:t>1:50 hei ōwehenga </a:t>
            </a:r>
            <a:r>
              <a:rPr sz="2400" dirty="0">
                <a:latin typeface="Arial"/>
                <a:cs typeface="Arial"/>
              </a:rPr>
              <a:t>mō te </a:t>
            </a:r>
            <a:r>
              <a:rPr sz="2400" spc="-5" dirty="0">
                <a:solidFill>
                  <a:srgbClr val="808285"/>
                </a:solidFill>
                <a:latin typeface="Arial"/>
                <a:cs typeface="Arial"/>
              </a:rPr>
              <a:t>whakawhiti </a:t>
            </a:r>
            <a:r>
              <a:rPr sz="2400" dirty="0">
                <a:latin typeface="Arial"/>
                <a:cs typeface="Arial"/>
              </a:rPr>
              <a:t>i te tāra  Aotearoa ($Ao) ki te tāra o Whenua kē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($Whk)?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50"/>
              </a:spcBef>
            </a:pPr>
            <a:r>
              <a:rPr sz="2000" dirty="0">
                <a:latin typeface="Arial"/>
                <a:cs typeface="Arial"/>
              </a:rPr>
              <a:t>Ko te </a:t>
            </a:r>
            <a:r>
              <a:rPr sz="2000" spc="-5" dirty="0">
                <a:latin typeface="Arial"/>
                <a:cs typeface="Arial"/>
              </a:rPr>
              <a:t>1:50 </a:t>
            </a:r>
            <a:r>
              <a:rPr sz="2000" dirty="0">
                <a:latin typeface="Arial"/>
                <a:cs typeface="Arial"/>
              </a:rPr>
              <a:t>e mea </a:t>
            </a:r>
            <a:r>
              <a:rPr sz="2000" spc="-5" dirty="0">
                <a:latin typeface="Arial"/>
                <a:cs typeface="Arial"/>
              </a:rPr>
              <a:t>ana </a:t>
            </a:r>
            <a:r>
              <a:rPr sz="2000" dirty="0">
                <a:latin typeface="Arial"/>
                <a:cs typeface="Arial"/>
              </a:rPr>
              <a:t>ko </a:t>
            </a:r>
            <a:r>
              <a:rPr sz="2000" spc="-5" dirty="0">
                <a:latin typeface="Arial"/>
                <a:cs typeface="Arial"/>
              </a:rPr>
              <a:t>ia </a:t>
            </a:r>
            <a:r>
              <a:rPr sz="2000" dirty="0">
                <a:latin typeface="Arial"/>
                <a:cs typeface="Arial"/>
              </a:rPr>
              <a:t>tāra Aotearoa </a:t>
            </a:r>
            <a:r>
              <a:rPr sz="2000" spc="-5" dirty="0">
                <a:latin typeface="Arial"/>
                <a:cs typeface="Arial"/>
              </a:rPr>
              <a:t>he </a:t>
            </a:r>
            <a:r>
              <a:rPr sz="2000" dirty="0">
                <a:latin typeface="Arial"/>
                <a:cs typeface="Arial"/>
              </a:rPr>
              <a:t>rite ki te </a:t>
            </a:r>
            <a:r>
              <a:rPr sz="2000" spc="-5" dirty="0">
                <a:latin typeface="Arial"/>
                <a:cs typeface="Arial"/>
              </a:rPr>
              <a:t>50 </a:t>
            </a:r>
            <a:r>
              <a:rPr sz="2000" dirty="0">
                <a:latin typeface="Arial"/>
                <a:cs typeface="Arial"/>
              </a:rPr>
              <a:t>tāra o Whenua kē.</a:t>
            </a:r>
            <a:r>
              <a:rPr sz="2000" spc="-2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Arā,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00"/>
              </a:spcBef>
            </a:pPr>
            <a:r>
              <a:rPr sz="2000" spc="-5" dirty="0">
                <a:latin typeface="Arial"/>
                <a:cs typeface="Arial"/>
              </a:rPr>
              <a:t>$(Ao)1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5" dirty="0">
                <a:latin typeface="Arial"/>
                <a:cs typeface="Arial"/>
              </a:rPr>
              <a:t> $(Whk)50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Nō </a:t>
            </a:r>
            <a:r>
              <a:rPr sz="2400" dirty="0">
                <a:latin typeface="Arial"/>
                <a:cs typeface="Arial"/>
              </a:rPr>
              <a:t>reira e </a:t>
            </a:r>
            <a:r>
              <a:rPr sz="2400" spc="-5" dirty="0">
                <a:latin typeface="Arial"/>
                <a:cs typeface="Arial"/>
              </a:rPr>
              <a:t>hia </a:t>
            </a:r>
            <a:r>
              <a:rPr sz="2400" dirty="0">
                <a:latin typeface="Arial"/>
                <a:cs typeface="Arial"/>
              </a:rPr>
              <a:t>tāra o Whenua kē e taea </a:t>
            </a:r>
            <a:r>
              <a:rPr sz="2400" spc="-5" dirty="0">
                <a:latin typeface="Arial"/>
                <a:cs typeface="Arial"/>
              </a:rPr>
              <a:t>ana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hoko </a:t>
            </a:r>
            <a:r>
              <a:rPr sz="2400" dirty="0">
                <a:latin typeface="Arial"/>
                <a:cs typeface="Arial"/>
              </a:rPr>
              <a:t>mō te </a:t>
            </a:r>
            <a:r>
              <a:rPr sz="2400" spc="-5" dirty="0">
                <a:latin typeface="Arial"/>
                <a:cs typeface="Arial"/>
              </a:rPr>
              <a:t>$3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Aotearoa?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</a:t>
            </a:r>
            <a:r>
              <a:rPr spc="-95" dirty="0"/>
              <a:t> </a:t>
            </a:r>
            <a:r>
              <a:rPr dirty="0"/>
              <a:t>Mahi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533423"/>
            <a:ext cx="9702165" cy="337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371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He aha </a:t>
            </a:r>
            <a:r>
              <a:rPr sz="2400" dirty="0">
                <a:latin typeface="Arial"/>
                <a:cs typeface="Arial"/>
              </a:rPr>
              <a:t>te tikanga o te </a:t>
            </a:r>
            <a:r>
              <a:rPr sz="2400" spc="-5" dirty="0">
                <a:latin typeface="Arial"/>
                <a:cs typeface="Arial"/>
              </a:rPr>
              <a:t>1:50 hei ōwehenga </a:t>
            </a:r>
            <a:r>
              <a:rPr sz="2400" dirty="0">
                <a:latin typeface="Arial"/>
                <a:cs typeface="Arial"/>
              </a:rPr>
              <a:t>mō te </a:t>
            </a:r>
            <a:r>
              <a:rPr sz="2400" spc="-5" dirty="0">
                <a:solidFill>
                  <a:srgbClr val="808285"/>
                </a:solidFill>
                <a:latin typeface="Arial"/>
                <a:cs typeface="Arial"/>
              </a:rPr>
              <a:t>whakawhiti </a:t>
            </a:r>
            <a:r>
              <a:rPr sz="2400" dirty="0">
                <a:latin typeface="Arial"/>
                <a:cs typeface="Arial"/>
              </a:rPr>
              <a:t>i te tāra  Aotearoa ($Ao) ki te tāra o Whenua kē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($Whk)?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50"/>
              </a:spcBef>
            </a:pPr>
            <a:r>
              <a:rPr sz="2000" dirty="0">
                <a:latin typeface="Arial"/>
                <a:cs typeface="Arial"/>
              </a:rPr>
              <a:t>Ko te </a:t>
            </a:r>
            <a:r>
              <a:rPr sz="2000" spc="-5" dirty="0">
                <a:latin typeface="Arial"/>
                <a:cs typeface="Arial"/>
              </a:rPr>
              <a:t>1:50 </a:t>
            </a:r>
            <a:r>
              <a:rPr sz="2000" dirty="0">
                <a:latin typeface="Arial"/>
                <a:cs typeface="Arial"/>
              </a:rPr>
              <a:t>e mea </a:t>
            </a:r>
            <a:r>
              <a:rPr sz="2000" spc="-5" dirty="0">
                <a:latin typeface="Arial"/>
                <a:cs typeface="Arial"/>
              </a:rPr>
              <a:t>ana </a:t>
            </a:r>
            <a:r>
              <a:rPr sz="2000" dirty="0">
                <a:latin typeface="Arial"/>
                <a:cs typeface="Arial"/>
              </a:rPr>
              <a:t>ko </a:t>
            </a:r>
            <a:r>
              <a:rPr sz="2000" spc="-5" dirty="0">
                <a:latin typeface="Arial"/>
                <a:cs typeface="Arial"/>
              </a:rPr>
              <a:t>ia </a:t>
            </a:r>
            <a:r>
              <a:rPr sz="2000" dirty="0">
                <a:latin typeface="Arial"/>
                <a:cs typeface="Arial"/>
              </a:rPr>
              <a:t>tāra Aotearoa </a:t>
            </a:r>
            <a:r>
              <a:rPr sz="2000" spc="-5" dirty="0">
                <a:latin typeface="Arial"/>
                <a:cs typeface="Arial"/>
              </a:rPr>
              <a:t>he </a:t>
            </a:r>
            <a:r>
              <a:rPr sz="2000" dirty="0">
                <a:latin typeface="Arial"/>
                <a:cs typeface="Arial"/>
              </a:rPr>
              <a:t>rite ki te </a:t>
            </a:r>
            <a:r>
              <a:rPr sz="2000" spc="-5" dirty="0">
                <a:latin typeface="Arial"/>
                <a:cs typeface="Arial"/>
              </a:rPr>
              <a:t>50 </a:t>
            </a:r>
            <a:r>
              <a:rPr sz="2000" dirty="0">
                <a:latin typeface="Arial"/>
                <a:cs typeface="Arial"/>
              </a:rPr>
              <a:t>tāra o Whenua kē.</a:t>
            </a:r>
            <a:r>
              <a:rPr sz="2000" spc="-2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Arā,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00"/>
              </a:spcBef>
            </a:pPr>
            <a:r>
              <a:rPr sz="2000" spc="-5" dirty="0">
                <a:latin typeface="Arial"/>
                <a:cs typeface="Arial"/>
              </a:rPr>
              <a:t>$(Ao)1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5" dirty="0">
                <a:latin typeface="Arial"/>
                <a:cs typeface="Arial"/>
              </a:rPr>
              <a:t> $(Whk)50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Nō </a:t>
            </a:r>
            <a:r>
              <a:rPr sz="2400" dirty="0">
                <a:latin typeface="Arial"/>
                <a:cs typeface="Arial"/>
              </a:rPr>
              <a:t>reira e </a:t>
            </a:r>
            <a:r>
              <a:rPr sz="2400" spc="-5" dirty="0">
                <a:latin typeface="Arial"/>
                <a:cs typeface="Arial"/>
              </a:rPr>
              <a:t>hia </a:t>
            </a:r>
            <a:r>
              <a:rPr sz="2400" dirty="0">
                <a:latin typeface="Arial"/>
                <a:cs typeface="Arial"/>
              </a:rPr>
              <a:t>tāra o Whenua kē e taea </a:t>
            </a:r>
            <a:r>
              <a:rPr sz="2400" spc="-5" dirty="0">
                <a:latin typeface="Arial"/>
                <a:cs typeface="Arial"/>
              </a:rPr>
              <a:t>ana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hoko </a:t>
            </a:r>
            <a:r>
              <a:rPr sz="2400" dirty="0">
                <a:latin typeface="Arial"/>
                <a:cs typeface="Arial"/>
              </a:rPr>
              <a:t>mō te </a:t>
            </a:r>
            <a:r>
              <a:rPr sz="2400" spc="-5" dirty="0">
                <a:latin typeface="Arial"/>
                <a:cs typeface="Arial"/>
              </a:rPr>
              <a:t>$3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Aotearoa?</a:t>
            </a:r>
            <a:endParaRPr sz="2400">
              <a:latin typeface="Arial"/>
              <a:cs typeface="Arial"/>
            </a:endParaRPr>
          </a:p>
          <a:p>
            <a:pPr marL="469900" marR="483234">
              <a:lnSpc>
                <a:spcPct val="116700"/>
              </a:lnSpc>
              <a:spcBef>
                <a:spcPts val="655"/>
              </a:spcBef>
            </a:pPr>
            <a:r>
              <a:rPr sz="2000" dirty="0">
                <a:latin typeface="Arial"/>
                <a:cs typeface="Arial"/>
              </a:rPr>
              <a:t>E </a:t>
            </a:r>
            <a:r>
              <a:rPr sz="2000" spc="-5" dirty="0">
                <a:latin typeface="Arial"/>
                <a:cs typeface="Arial"/>
              </a:rPr>
              <a:t>$50 </a:t>
            </a:r>
            <a:r>
              <a:rPr sz="2000" dirty="0">
                <a:latin typeface="Arial"/>
                <a:cs typeface="Arial"/>
              </a:rPr>
              <a:t>o Whenua kē mō </a:t>
            </a:r>
            <a:r>
              <a:rPr sz="2000" spc="-5" dirty="0">
                <a:latin typeface="Arial"/>
                <a:cs typeface="Arial"/>
              </a:rPr>
              <a:t>ia $1 </a:t>
            </a:r>
            <a:r>
              <a:rPr sz="2000" dirty="0">
                <a:latin typeface="Arial"/>
                <a:cs typeface="Arial"/>
              </a:rPr>
              <a:t>Aotearoa. </a:t>
            </a:r>
            <a:r>
              <a:rPr sz="2000" spc="-5" dirty="0">
                <a:latin typeface="Arial"/>
                <a:cs typeface="Arial"/>
              </a:rPr>
              <a:t>Nō </a:t>
            </a:r>
            <a:r>
              <a:rPr sz="2000" dirty="0">
                <a:latin typeface="Arial"/>
                <a:cs typeface="Arial"/>
              </a:rPr>
              <a:t>reirā, </a:t>
            </a:r>
            <a:r>
              <a:rPr sz="2000" spc="-5" dirty="0">
                <a:latin typeface="Arial"/>
                <a:cs typeface="Arial"/>
              </a:rPr>
              <a:t>$100 </a:t>
            </a:r>
            <a:r>
              <a:rPr sz="2000" dirty="0">
                <a:latin typeface="Arial"/>
                <a:cs typeface="Arial"/>
              </a:rPr>
              <a:t>o Whenua kē mō te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$2  </a:t>
            </a:r>
            <a:r>
              <a:rPr sz="2000" dirty="0">
                <a:latin typeface="Arial"/>
                <a:cs typeface="Arial"/>
              </a:rPr>
              <a:t>Aotearoa, </a:t>
            </a:r>
            <a:r>
              <a:rPr sz="2000" spc="-5" dirty="0">
                <a:latin typeface="Arial"/>
                <a:cs typeface="Arial"/>
              </a:rPr>
              <a:t>ā, $150 </a:t>
            </a:r>
            <a:r>
              <a:rPr sz="2000" dirty="0">
                <a:latin typeface="Arial"/>
                <a:cs typeface="Arial"/>
              </a:rPr>
              <a:t>o Whenua kē mō te </a:t>
            </a:r>
            <a:r>
              <a:rPr sz="2000" spc="-5" dirty="0">
                <a:latin typeface="Arial"/>
                <a:cs typeface="Arial"/>
              </a:rPr>
              <a:t>$3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Aotearoa: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35767" y="5162105"/>
          <a:ext cx="5039995" cy="779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tāra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Aotearoa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tāra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Whenua</a:t>
                      </a:r>
                      <a:r>
                        <a:rPr sz="1800" spc="-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kē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150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200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250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. .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Hei</a:t>
            </a:r>
            <a:r>
              <a:rPr sz="3600" b="1" spc="-9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Mahi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533423"/>
            <a:ext cx="90938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Pēhea te tohatoha i te </a:t>
            </a:r>
            <a:r>
              <a:rPr sz="2400" spc="-5" dirty="0">
                <a:latin typeface="Arial"/>
                <a:cs typeface="Arial"/>
              </a:rPr>
              <a:t>$100 </a:t>
            </a:r>
            <a:r>
              <a:rPr sz="2400" dirty="0">
                <a:latin typeface="Arial"/>
                <a:cs typeface="Arial"/>
              </a:rPr>
              <a:t>ki </a:t>
            </a:r>
            <a:r>
              <a:rPr sz="2400" spc="-5" dirty="0">
                <a:latin typeface="Arial"/>
                <a:cs typeface="Arial"/>
              </a:rPr>
              <a:t>ētahi </a:t>
            </a:r>
            <a:r>
              <a:rPr sz="2400" dirty="0">
                <a:latin typeface="Arial"/>
                <a:cs typeface="Arial"/>
              </a:rPr>
              <a:t>tāngata tokotoru i te </a:t>
            </a:r>
            <a:r>
              <a:rPr sz="2400" spc="-5" dirty="0">
                <a:latin typeface="Arial"/>
                <a:cs typeface="Arial"/>
              </a:rPr>
              <a:t>ōwehenga  1:4:5?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hia </a:t>
            </a:r>
            <a:r>
              <a:rPr sz="2400" dirty="0">
                <a:latin typeface="Arial"/>
                <a:cs typeface="Arial"/>
              </a:rPr>
              <a:t>tāra ka riro i tēnā i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tēnā?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3336" y="726973"/>
            <a:ext cx="190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</a:t>
            </a:r>
            <a:r>
              <a:rPr spc="-95" dirty="0"/>
              <a:t> </a:t>
            </a:r>
            <a:r>
              <a:rPr dirty="0"/>
              <a:t>Mahi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533423"/>
            <a:ext cx="9733280" cy="2792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452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Pēhea te tohatoha i te </a:t>
            </a:r>
            <a:r>
              <a:rPr sz="2400" spc="-5" dirty="0">
                <a:latin typeface="Arial"/>
                <a:cs typeface="Arial"/>
              </a:rPr>
              <a:t>$100 </a:t>
            </a:r>
            <a:r>
              <a:rPr sz="2400" dirty="0">
                <a:latin typeface="Arial"/>
                <a:cs typeface="Arial"/>
              </a:rPr>
              <a:t>ki </a:t>
            </a:r>
            <a:r>
              <a:rPr sz="2400" spc="-5" dirty="0">
                <a:latin typeface="Arial"/>
                <a:cs typeface="Arial"/>
              </a:rPr>
              <a:t>ētahi </a:t>
            </a:r>
            <a:r>
              <a:rPr sz="2400" dirty="0">
                <a:latin typeface="Arial"/>
                <a:cs typeface="Arial"/>
              </a:rPr>
              <a:t>tāngata tokotoru i te </a:t>
            </a:r>
            <a:r>
              <a:rPr sz="2400" spc="-5" dirty="0">
                <a:latin typeface="Arial"/>
                <a:cs typeface="Arial"/>
              </a:rPr>
              <a:t>ōwehenga  1:4:5?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hia </a:t>
            </a:r>
            <a:r>
              <a:rPr sz="2400" dirty="0">
                <a:latin typeface="Arial"/>
                <a:cs typeface="Arial"/>
              </a:rPr>
              <a:t>tāra ka riro i tēnā i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tēnā?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Arial"/>
                <a:cs typeface="Arial"/>
              </a:rPr>
              <a:t>Kei te </a:t>
            </a:r>
            <a:r>
              <a:rPr sz="2000" spc="-5" dirty="0">
                <a:latin typeface="Arial"/>
                <a:cs typeface="Arial"/>
              </a:rPr>
              <a:t>whakawehea </a:t>
            </a:r>
            <a:r>
              <a:rPr sz="2000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$100 </a:t>
            </a:r>
            <a:r>
              <a:rPr sz="2000" dirty="0">
                <a:latin typeface="Arial"/>
                <a:cs typeface="Arial"/>
              </a:rPr>
              <a:t>ki </a:t>
            </a:r>
            <a:r>
              <a:rPr sz="2000" spc="-5" dirty="0">
                <a:latin typeface="Arial"/>
                <a:cs typeface="Arial"/>
              </a:rPr>
              <a:t>ētahi wāhanga 10. </a:t>
            </a:r>
            <a:r>
              <a:rPr sz="2000" dirty="0">
                <a:latin typeface="Arial"/>
                <a:cs typeface="Arial"/>
              </a:rPr>
              <a:t>Kotahi o </a:t>
            </a:r>
            <a:r>
              <a:rPr sz="2000" spc="-5" dirty="0">
                <a:latin typeface="Arial"/>
                <a:cs typeface="Arial"/>
              </a:rPr>
              <a:t>aua wāhanga </a:t>
            </a:r>
            <a:r>
              <a:rPr sz="2000" dirty="0">
                <a:latin typeface="Arial"/>
                <a:cs typeface="Arial"/>
              </a:rPr>
              <a:t>ka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riro</a:t>
            </a:r>
            <a:endParaRPr sz="2000">
              <a:latin typeface="Arial"/>
              <a:cs typeface="Arial"/>
            </a:endParaRPr>
          </a:p>
          <a:p>
            <a:pPr marL="469900" marR="2032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 te tangata A. E 4 o </a:t>
            </a:r>
            <a:r>
              <a:rPr sz="2000" spc="-5" dirty="0">
                <a:latin typeface="Arial"/>
                <a:cs typeface="Arial"/>
              </a:rPr>
              <a:t>aua wāhanga </a:t>
            </a:r>
            <a:r>
              <a:rPr sz="2000" dirty="0">
                <a:latin typeface="Arial"/>
                <a:cs typeface="Arial"/>
              </a:rPr>
              <a:t>ka riro i te tangata E, e 5 o </a:t>
            </a:r>
            <a:r>
              <a:rPr sz="2000" spc="-5" dirty="0">
                <a:latin typeface="Arial"/>
                <a:cs typeface="Arial"/>
              </a:rPr>
              <a:t>aua wāhanga </a:t>
            </a:r>
            <a:r>
              <a:rPr sz="2000" dirty="0">
                <a:latin typeface="Arial"/>
                <a:cs typeface="Arial"/>
              </a:rPr>
              <a:t>ka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riro  i te tangata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>
              <a:latin typeface="Times New Roman"/>
              <a:cs typeface="Times New Roman"/>
            </a:endParaRPr>
          </a:p>
          <a:p>
            <a:pPr marL="469265" marR="508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Anei te porowhita hei tohu 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spc="-5" dirty="0">
                <a:latin typeface="Arial"/>
                <a:cs typeface="Arial"/>
              </a:rPr>
              <a:t>te katoa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te $100. Kua whakawehea ki ētahi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wāhanga  ōrite 10. </a:t>
            </a:r>
            <a:r>
              <a:rPr sz="2000" spc="-50" dirty="0">
                <a:latin typeface="Arial"/>
                <a:cs typeface="Arial"/>
              </a:rPr>
              <a:t>Tekau </a:t>
            </a:r>
            <a:r>
              <a:rPr sz="2000" dirty="0">
                <a:latin typeface="Arial"/>
                <a:cs typeface="Arial"/>
              </a:rPr>
              <a:t>tāra te </a:t>
            </a:r>
            <a:r>
              <a:rPr sz="2000" spc="-5" dirty="0">
                <a:latin typeface="Arial"/>
                <a:cs typeface="Arial"/>
              </a:rPr>
              <a:t>wāriu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ia wāhanga </a:t>
            </a:r>
            <a:r>
              <a:rPr sz="2000" dirty="0">
                <a:latin typeface="Arial"/>
                <a:cs typeface="Arial"/>
              </a:rPr>
              <a:t>(nā te mea </a:t>
            </a:r>
            <a:r>
              <a:rPr sz="2000" spc="-5" dirty="0">
                <a:latin typeface="Arial"/>
                <a:cs typeface="Arial"/>
              </a:rPr>
              <a:t>$10 </a:t>
            </a:r>
            <a:r>
              <a:rPr sz="2000" dirty="0">
                <a:latin typeface="Arial"/>
                <a:cs typeface="Arial"/>
              </a:rPr>
              <a:t>x </a:t>
            </a:r>
            <a:r>
              <a:rPr sz="2000" spc="-5" dirty="0">
                <a:latin typeface="Arial"/>
                <a:cs typeface="Arial"/>
              </a:rPr>
              <a:t>10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$100).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5430151"/>
            <a:ext cx="1882139" cy="121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sz="2000" spc="-40" dirty="0">
                <a:latin typeface="Arial"/>
                <a:cs typeface="Arial"/>
              </a:rPr>
              <a:t>Tangata </a:t>
            </a:r>
            <a:r>
              <a:rPr sz="2000" dirty="0">
                <a:latin typeface="Arial"/>
                <a:cs typeface="Arial"/>
              </a:rPr>
              <a:t>A = </a:t>
            </a:r>
            <a:r>
              <a:rPr sz="2000" spc="-5" dirty="0">
                <a:latin typeface="Arial"/>
                <a:cs typeface="Arial"/>
              </a:rPr>
              <a:t>$10  </a:t>
            </a:r>
            <a:r>
              <a:rPr sz="2000" spc="-40" dirty="0">
                <a:latin typeface="Arial"/>
                <a:cs typeface="Arial"/>
              </a:rPr>
              <a:t>Tangata </a:t>
            </a:r>
            <a:r>
              <a:rPr sz="2000" dirty="0">
                <a:latin typeface="Arial"/>
                <a:cs typeface="Arial"/>
              </a:rPr>
              <a:t>E =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$40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000" spc="-40" dirty="0">
                <a:latin typeface="Arial"/>
                <a:cs typeface="Arial"/>
              </a:rPr>
              <a:t>Tangata </a:t>
            </a:r>
            <a:r>
              <a:rPr sz="2000" dirty="0">
                <a:latin typeface="Arial"/>
                <a:cs typeface="Arial"/>
              </a:rPr>
              <a:t>I =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$50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2117" y="4624184"/>
            <a:ext cx="2193925" cy="2193925"/>
          </a:xfrm>
          <a:custGeom>
            <a:avLst/>
            <a:gdLst/>
            <a:ahLst/>
            <a:cxnLst/>
            <a:rect l="l" t="t" r="r" b="b"/>
            <a:pathLst>
              <a:path w="2193925" h="2193925">
                <a:moveTo>
                  <a:pt x="2193747" y="1096873"/>
                </a:moveTo>
                <a:lnTo>
                  <a:pt x="2192733" y="1144453"/>
                </a:lnTo>
                <a:lnTo>
                  <a:pt x="2189721" y="1191516"/>
                </a:lnTo>
                <a:lnTo>
                  <a:pt x="2184750" y="1238020"/>
                </a:lnTo>
                <a:lnTo>
                  <a:pt x="2177862" y="1283923"/>
                </a:lnTo>
                <a:lnTo>
                  <a:pt x="2169098" y="1329186"/>
                </a:lnTo>
                <a:lnTo>
                  <a:pt x="2158499" y="1373766"/>
                </a:lnTo>
                <a:lnTo>
                  <a:pt x="2146107" y="1417622"/>
                </a:lnTo>
                <a:lnTo>
                  <a:pt x="2131962" y="1460714"/>
                </a:lnTo>
                <a:lnTo>
                  <a:pt x="2116106" y="1502999"/>
                </a:lnTo>
                <a:lnTo>
                  <a:pt x="2098580" y="1544438"/>
                </a:lnTo>
                <a:lnTo>
                  <a:pt x="2079425" y="1584989"/>
                </a:lnTo>
                <a:lnTo>
                  <a:pt x="2058682" y="1624610"/>
                </a:lnTo>
                <a:lnTo>
                  <a:pt x="2036393" y="1663261"/>
                </a:lnTo>
                <a:lnTo>
                  <a:pt x="2012598" y="1700900"/>
                </a:lnTo>
                <a:lnTo>
                  <a:pt x="1987339" y="1737487"/>
                </a:lnTo>
                <a:lnTo>
                  <a:pt x="1960656" y="1772979"/>
                </a:lnTo>
                <a:lnTo>
                  <a:pt x="1932592" y="1807336"/>
                </a:lnTo>
                <a:lnTo>
                  <a:pt x="1903186" y="1840517"/>
                </a:lnTo>
                <a:lnTo>
                  <a:pt x="1872481" y="1872481"/>
                </a:lnTo>
                <a:lnTo>
                  <a:pt x="1840517" y="1903186"/>
                </a:lnTo>
                <a:lnTo>
                  <a:pt x="1807336" y="1932592"/>
                </a:lnTo>
                <a:lnTo>
                  <a:pt x="1772979" y="1960656"/>
                </a:lnTo>
                <a:lnTo>
                  <a:pt x="1737487" y="1987339"/>
                </a:lnTo>
                <a:lnTo>
                  <a:pt x="1700900" y="2012598"/>
                </a:lnTo>
                <a:lnTo>
                  <a:pt x="1663261" y="2036393"/>
                </a:lnTo>
                <a:lnTo>
                  <a:pt x="1624610" y="2058682"/>
                </a:lnTo>
                <a:lnTo>
                  <a:pt x="1584989" y="2079425"/>
                </a:lnTo>
                <a:lnTo>
                  <a:pt x="1544438" y="2098580"/>
                </a:lnTo>
                <a:lnTo>
                  <a:pt x="1502999" y="2116106"/>
                </a:lnTo>
                <a:lnTo>
                  <a:pt x="1460714" y="2131962"/>
                </a:lnTo>
                <a:lnTo>
                  <a:pt x="1417622" y="2146107"/>
                </a:lnTo>
                <a:lnTo>
                  <a:pt x="1373766" y="2158499"/>
                </a:lnTo>
                <a:lnTo>
                  <a:pt x="1329186" y="2169098"/>
                </a:lnTo>
                <a:lnTo>
                  <a:pt x="1283923" y="2177862"/>
                </a:lnTo>
                <a:lnTo>
                  <a:pt x="1238020" y="2184750"/>
                </a:lnTo>
                <a:lnTo>
                  <a:pt x="1191516" y="2189721"/>
                </a:lnTo>
                <a:lnTo>
                  <a:pt x="1144453" y="2192733"/>
                </a:lnTo>
                <a:lnTo>
                  <a:pt x="1096873" y="2193747"/>
                </a:lnTo>
                <a:lnTo>
                  <a:pt x="1049293" y="2192733"/>
                </a:lnTo>
                <a:lnTo>
                  <a:pt x="1002230" y="2189721"/>
                </a:lnTo>
                <a:lnTo>
                  <a:pt x="955727" y="2184750"/>
                </a:lnTo>
                <a:lnTo>
                  <a:pt x="909823" y="2177862"/>
                </a:lnTo>
                <a:lnTo>
                  <a:pt x="864561" y="2169098"/>
                </a:lnTo>
                <a:lnTo>
                  <a:pt x="819981" y="2158499"/>
                </a:lnTo>
                <a:lnTo>
                  <a:pt x="776124" y="2146107"/>
                </a:lnTo>
                <a:lnTo>
                  <a:pt x="733033" y="2131962"/>
                </a:lnTo>
                <a:lnTo>
                  <a:pt x="690747" y="2116106"/>
                </a:lnTo>
                <a:lnTo>
                  <a:pt x="649308" y="2098580"/>
                </a:lnTo>
                <a:lnTo>
                  <a:pt x="608757" y="2079425"/>
                </a:lnTo>
                <a:lnTo>
                  <a:pt x="569136" y="2058682"/>
                </a:lnTo>
                <a:lnTo>
                  <a:pt x="530485" y="2036393"/>
                </a:lnTo>
                <a:lnTo>
                  <a:pt x="492846" y="2012598"/>
                </a:lnTo>
                <a:lnTo>
                  <a:pt x="456260" y="1987339"/>
                </a:lnTo>
                <a:lnTo>
                  <a:pt x="420767" y="1960656"/>
                </a:lnTo>
                <a:lnTo>
                  <a:pt x="386410" y="1932592"/>
                </a:lnTo>
                <a:lnTo>
                  <a:pt x="353229" y="1903186"/>
                </a:lnTo>
                <a:lnTo>
                  <a:pt x="321265" y="1872481"/>
                </a:lnTo>
                <a:lnTo>
                  <a:pt x="290560" y="1840517"/>
                </a:lnTo>
                <a:lnTo>
                  <a:pt x="261155" y="1807336"/>
                </a:lnTo>
                <a:lnTo>
                  <a:pt x="233090" y="1772979"/>
                </a:lnTo>
                <a:lnTo>
                  <a:pt x="206408" y="1737487"/>
                </a:lnTo>
                <a:lnTo>
                  <a:pt x="181148" y="1700900"/>
                </a:lnTo>
                <a:lnTo>
                  <a:pt x="157353" y="1663261"/>
                </a:lnTo>
                <a:lnTo>
                  <a:pt x="135064" y="1624610"/>
                </a:lnTo>
                <a:lnTo>
                  <a:pt x="114321" y="1584989"/>
                </a:lnTo>
                <a:lnTo>
                  <a:pt x="95166" y="1544438"/>
                </a:lnTo>
                <a:lnTo>
                  <a:pt x="77640" y="1502999"/>
                </a:lnTo>
                <a:lnTo>
                  <a:pt x="61784" y="1460714"/>
                </a:lnTo>
                <a:lnTo>
                  <a:pt x="47639" y="1417622"/>
                </a:lnTo>
                <a:lnTo>
                  <a:pt x="35247" y="1373766"/>
                </a:lnTo>
                <a:lnTo>
                  <a:pt x="24649" y="1329186"/>
                </a:lnTo>
                <a:lnTo>
                  <a:pt x="15885" y="1283923"/>
                </a:lnTo>
                <a:lnTo>
                  <a:pt x="8997" y="1238020"/>
                </a:lnTo>
                <a:lnTo>
                  <a:pt x="4026" y="1191516"/>
                </a:lnTo>
                <a:lnTo>
                  <a:pt x="1013" y="1144453"/>
                </a:lnTo>
                <a:lnTo>
                  <a:pt x="0" y="1096873"/>
                </a:lnTo>
                <a:lnTo>
                  <a:pt x="1013" y="1049293"/>
                </a:lnTo>
                <a:lnTo>
                  <a:pt x="4026" y="1002230"/>
                </a:lnTo>
                <a:lnTo>
                  <a:pt x="8997" y="955727"/>
                </a:lnTo>
                <a:lnTo>
                  <a:pt x="15885" y="909823"/>
                </a:lnTo>
                <a:lnTo>
                  <a:pt x="24649" y="864561"/>
                </a:lnTo>
                <a:lnTo>
                  <a:pt x="35247" y="819981"/>
                </a:lnTo>
                <a:lnTo>
                  <a:pt x="47639" y="776124"/>
                </a:lnTo>
                <a:lnTo>
                  <a:pt x="61784" y="733033"/>
                </a:lnTo>
                <a:lnTo>
                  <a:pt x="77640" y="690747"/>
                </a:lnTo>
                <a:lnTo>
                  <a:pt x="95166" y="649308"/>
                </a:lnTo>
                <a:lnTo>
                  <a:pt x="114321" y="608757"/>
                </a:lnTo>
                <a:lnTo>
                  <a:pt x="135064" y="569136"/>
                </a:lnTo>
                <a:lnTo>
                  <a:pt x="157353" y="530485"/>
                </a:lnTo>
                <a:lnTo>
                  <a:pt x="181148" y="492846"/>
                </a:lnTo>
                <a:lnTo>
                  <a:pt x="206408" y="456260"/>
                </a:lnTo>
                <a:lnTo>
                  <a:pt x="233090" y="420767"/>
                </a:lnTo>
                <a:lnTo>
                  <a:pt x="261155" y="386410"/>
                </a:lnTo>
                <a:lnTo>
                  <a:pt x="290560" y="353229"/>
                </a:lnTo>
                <a:lnTo>
                  <a:pt x="321265" y="321265"/>
                </a:lnTo>
                <a:lnTo>
                  <a:pt x="353229" y="290560"/>
                </a:lnTo>
                <a:lnTo>
                  <a:pt x="386410" y="261155"/>
                </a:lnTo>
                <a:lnTo>
                  <a:pt x="420767" y="233090"/>
                </a:lnTo>
                <a:lnTo>
                  <a:pt x="456260" y="206408"/>
                </a:lnTo>
                <a:lnTo>
                  <a:pt x="492846" y="181148"/>
                </a:lnTo>
                <a:lnTo>
                  <a:pt x="530485" y="157353"/>
                </a:lnTo>
                <a:lnTo>
                  <a:pt x="569136" y="135064"/>
                </a:lnTo>
                <a:lnTo>
                  <a:pt x="608757" y="114321"/>
                </a:lnTo>
                <a:lnTo>
                  <a:pt x="649308" y="95166"/>
                </a:lnTo>
                <a:lnTo>
                  <a:pt x="690747" y="77640"/>
                </a:lnTo>
                <a:lnTo>
                  <a:pt x="733033" y="61784"/>
                </a:lnTo>
                <a:lnTo>
                  <a:pt x="776124" y="47639"/>
                </a:lnTo>
                <a:lnTo>
                  <a:pt x="819981" y="35247"/>
                </a:lnTo>
                <a:lnTo>
                  <a:pt x="864561" y="24649"/>
                </a:lnTo>
                <a:lnTo>
                  <a:pt x="909823" y="15885"/>
                </a:lnTo>
                <a:lnTo>
                  <a:pt x="955727" y="8997"/>
                </a:lnTo>
                <a:lnTo>
                  <a:pt x="1002230" y="4026"/>
                </a:lnTo>
                <a:lnTo>
                  <a:pt x="1049293" y="1013"/>
                </a:lnTo>
                <a:lnTo>
                  <a:pt x="1096873" y="0"/>
                </a:lnTo>
                <a:lnTo>
                  <a:pt x="1144453" y="1013"/>
                </a:lnTo>
                <a:lnTo>
                  <a:pt x="1191516" y="4026"/>
                </a:lnTo>
                <a:lnTo>
                  <a:pt x="1238020" y="8997"/>
                </a:lnTo>
                <a:lnTo>
                  <a:pt x="1283923" y="15885"/>
                </a:lnTo>
                <a:lnTo>
                  <a:pt x="1329186" y="24649"/>
                </a:lnTo>
                <a:lnTo>
                  <a:pt x="1373766" y="35247"/>
                </a:lnTo>
                <a:lnTo>
                  <a:pt x="1417622" y="47639"/>
                </a:lnTo>
                <a:lnTo>
                  <a:pt x="1460714" y="61784"/>
                </a:lnTo>
                <a:lnTo>
                  <a:pt x="1502999" y="77640"/>
                </a:lnTo>
                <a:lnTo>
                  <a:pt x="1544438" y="95166"/>
                </a:lnTo>
                <a:lnTo>
                  <a:pt x="1584989" y="114321"/>
                </a:lnTo>
                <a:lnTo>
                  <a:pt x="1624610" y="135064"/>
                </a:lnTo>
                <a:lnTo>
                  <a:pt x="1663261" y="157353"/>
                </a:lnTo>
                <a:lnTo>
                  <a:pt x="1700900" y="181148"/>
                </a:lnTo>
                <a:lnTo>
                  <a:pt x="1737487" y="206408"/>
                </a:lnTo>
                <a:lnTo>
                  <a:pt x="1772979" y="233090"/>
                </a:lnTo>
                <a:lnTo>
                  <a:pt x="1807336" y="261155"/>
                </a:lnTo>
                <a:lnTo>
                  <a:pt x="1840517" y="290560"/>
                </a:lnTo>
                <a:lnTo>
                  <a:pt x="1872481" y="321265"/>
                </a:lnTo>
                <a:lnTo>
                  <a:pt x="1903186" y="353229"/>
                </a:lnTo>
                <a:lnTo>
                  <a:pt x="1932592" y="386410"/>
                </a:lnTo>
                <a:lnTo>
                  <a:pt x="1960656" y="420767"/>
                </a:lnTo>
                <a:lnTo>
                  <a:pt x="1987339" y="456260"/>
                </a:lnTo>
                <a:lnTo>
                  <a:pt x="2012598" y="492846"/>
                </a:lnTo>
                <a:lnTo>
                  <a:pt x="2036393" y="530485"/>
                </a:lnTo>
                <a:lnTo>
                  <a:pt x="2058682" y="569136"/>
                </a:lnTo>
                <a:lnTo>
                  <a:pt x="2079425" y="608757"/>
                </a:lnTo>
                <a:lnTo>
                  <a:pt x="2098580" y="649308"/>
                </a:lnTo>
                <a:lnTo>
                  <a:pt x="2116106" y="690747"/>
                </a:lnTo>
                <a:lnTo>
                  <a:pt x="2131962" y="733033"/>
                </a:lnTo>
                <a:lnTo>
                  <a:pt x="2146107" y="776124"/>
                </a:lnTo>
                <a:lnTo>
                  <a:pt x="2158499" y="819981"/>
                </a:lnTo>
                <a:lnTo>
                  <a:pt x="2169098" y="864561"/>
                </a:lnTo>
                <a:lnTo>
                  <a:pt x="2177862" y="909823"/>
                </a:lnTo>
                <a:lnTo>
                  <a:pt x="2184750" y="955727"/>
                </a:lnTo>
                <a:lnTo>
                  <a:pt x="2189721" y="1002230"/>
                </a:lnTo>
                <a:lnTo>
                  <a:pt x="2192733" y="1049293"/>
                </a:lnTo>
                <a:lnTo>
                  <a:pt x="2193747" y="1096873"/>
                </a:lnTo>
                <a:close/>
              </a:path>
            </a:pathLst>
          </a:custGeom>
          <a:ln w="17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89003" y="4624184"/>
            <a:ext cx="0" cy="2193925"/>
          </a:xfrm>
          <a:custGeom>
            <a:avLst/>
            <a:gdLst/>
            <a:ahLst/>
            <a:cxnLst/>
            <a:rect l="l" t="t" r="r" b="b"/>
            <a:pathLst>
              <a:path h="2193925">
                <a:moveTo>
                  <a:pt x="0" y="0"/>
                </a:moveTo>
                <a:lnTo>
                  <a:pt x="0" y="2193747"/>
                </a:lnTo>
              </a:path>
            </a:pathLst>
          </a:custGeom>
          <a:ln w="17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4263" y="4833670"/>
            <a:ext cx="1289685" cy="1774825"/>
          </a:xfrm>
          <a:custGeom>
            <a:avLst/>
            <a:gdLst/>
            <a:ahLst/>
            <a:cxnLst/>
            <a:rect l="l" t="t" r="r" b="b"/>
            <a:pathLst>
              <a:path w="1289685" h="1774825">
                <a:moveTo>
                  <a:pt x="0" y="0"/>
                </a:moveTo>
                <a:lnTo>
                  <a:pt x="1289456" y="1774774"/>
                </a:lnTo>
              </a:path>
            </a:pathLst>
          </a:custGeom>
          <a:ln w="17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45813" y="5382107"/>
            <a:ext cx="2086610" cy="678180"/>
          </a:xfrm>
          <a:custGeom>
            <a:avLst/>
            <a:gdLst/>
            <a:ahLst/>
            <a:cxnLst/>
            <a:rect l="l" t="t" r="r" b="b"/>
            <a:pathLst>
              <a:path w="2086610" h="678179">
                <a:moveTo>
                  <a:pt x="0" y="0"/>
                </a:moveTo>
                <a:lnTo>
                  <a:pt x="2086368" y="677913"/>
                </a:lnTo>
              </a:path>
            </a:pathLst>
          </a:custGeom>
          <a:ln w="17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45800" y="5382120"/>
            <a:ext cx="2086610" cy="678180"/>
          </a:xfrm>
          <a:custGeom>
            <a:avLst/>
            <a:gdLst/>
            <a:ahLst/>
            <a:cxnLst/>
            <a:rect l="l" t="t" r="r" b="b"/>
            <a:pathLst>
              <a:path w="2086610" h="678179">
                <a:moveTo>
                  <a:pt x="0" y="677900"/>
                </a:moveTo>
                <a:lnTo>
                  <a:pt x="2086381" y="0"/>
                </a:lnTo>
              </a:path>
            </a:pathLst>
          </a:custGeom>
          <a:ln w="17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4250" y="4833687"/>
            <a:ext cx="1289685" cy="1774825"/>
          </a:xfrm>
          <a:custGeom>
            <a:avLst/>
            <a:gdLst/>
            <a:ahLst/>
            <a:cxnLst/>
            <a:rect l="l" t="t" r="r" b="b"/>
            <a:pathLst>
              <a:path w="1289685" h="1774825">
                <a:moveTo>
                  <a:pt x="0" y="1774774"/>
                </a:moveTo>
                <a:lnTo>
                  <a:pt x="1289456" y="0"/>
                </a:lnTo>
              </a:path>
            </a:pathLst>
          </a:custGeom>
          <a:ln w="17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4573" y="4838153"/>
            <a:ext cx="31369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5" dirty="0">
                <a:latin typeface="Arial"/>
                <a:cs typeface="Arial"/>
              </a:rPr>
              <a:t>$10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79941" y="5137892"/>
            <a:ext cx="31369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5" dirty="0">
                <a:latin typeface="Arial"/>
                <a:cs typeface="Arial"/>
              </a:rPr>
              <a:t>$10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0897" y="5590366"/>
            <a:ext cx="31369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5" dirty="0">
                <a:latin typeface="Arial"/>
                <a:cs typeface="Arial"/>
              </a:rPr>
              <a:t>$10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36849" y="6027029"/>
            <a:ext cx="31369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5" dirty="0">
                <a:latin typeface="Arial"/>
                <a:cs typeface="Arial"/>
              </a:rPr>
              <a:t>$10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85592" y="6312519"/>
            <a:ext cx="782955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81330" algn="l"/>
              </a:tabLst>
            </a:pPr>
            <a:r>
              <a:rPr sz="1350" spc="5" dirty="0">
                <a:latin typeface="Arial"/>
                <a:cs typeface="Arial"/>
              </a:rPr>
              <a:t>$10	$10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24689" y="6010869"/>
            <a:ext cx="31369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5" dirty="0">
                <a:latin typeface="Arial"/>
                <a:cs typeface="Arial"/>
              </a:rPr>
              <a:t>$10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73864" y="5590366"/>
            <a:ext cx="31369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5" dirty="0">
                <a:latin typeface="Arial"/>
                <a:cs typeface="Arial"/>
              </a:rPr>
              <a:t>$10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81596" y="5121732"/>
            <a:ext cx="31369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5" dirty="0">
                <a:latin typeface="Arial"/>
                <a:cs typeface="Arial"/>
              </a:rPr>
              <a:t>$10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58658" y="4830855"/>
            <a:ext cx="31369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5" dirty="0">
                <a:latin typeface="Arial"/>
                <a:cs typeface="Arial"/>
              </a:rPr>
              <a:t>$10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19817" y="726973"/>
            <a:ext cx="32531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Hei</a:t>
            </a:r>
            <a:r>
              <a:rPr sz="3600" b="1" spc="-9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Whakakapi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533423"/>
            <a:ext cx="9683750" cy="759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0"/>
              </a:spcBef>
            </a:pPr>
            <a:r>
              <a:rPr sz="2400" dirty="0">
                <a:latin typeface="Arial"/>
                <a:cs typeface="Arial"/>
              </a:rPr>
              <a:t>Ka mutu i konei tēnei </a:t>
            </a:r>
            <a:r>
              <a:rPr sz="2400" spc="-5" dirty="0">
                <a:latin typeface="Arial"/>
                <a:cs typeface="Arial"/>
              </a:rPr>
              <a:t>whakaaturanga </a:t>
            </a:r>
            <a:r>
              <a:rPr sz="2400" dirty="0">
                <a:latin typeface="Arial"/>
                <a:cs typeface="Arial"/>
              </a:rPr>
              <a:t>mō te </a:t>
            </a:r>
            <a:r>
              <a:rPr sz="2400" spc="-5" dirty="0">
                <a:latin typeface="Arial"/>
                <a:cs typeface="Arial"/>
              </a:rPr>
              <a:t>ōwehenga. </a:t>
            </a:r>
            <a:r>
              <a:rPr sz="2400" dirty="0">
                <a:latin typeface="Arial"/>
                <a:cs typeface="Arial"/>
              </a:rPr>
              <a:t>Ko te tūmanako  kua </a:t>
            </a:r>
            <a:r>
              <a:rPr sz="2400" spc="-5" dirty="0">
                <a:latin typeface="Arial"/>
                <a:cs typeface="Arial"/>
              </a:rPr>
              <a:t>whai </a:t>
            </a:r>
            <a:r>
              <a:rPr sz="2400" dirty="0">
                <a:latin typeface="Arial"/>
                <a:cs typeface="Arial"/>
              </a:rPr>
              <a:t>māramatanga ki </a:t>
            </a:r>
            <a:r>
              <a:rPr sz="2400" spc="-5" dirty="0">
                <a:latin typeface="Arial"/>
                <a:cs typeface="Arial"/>
              </a:rPr>
              <a:t>ēnei āhuatanga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toru: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9817" y="726973"/>
            <a:ext cx="32531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</a:t>
            </a:r>
            <a:r>
              <a:rPr spc="-90" dirty="0"/>
              <a:t> </a:t>
            </a:r>
            <a:r>
              <a:rPr dirty="0"/>
              <a:t>Whakakapi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533423"/>
            <a:ext cx="9683750" cy="22885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0"/>
              </a:spcBef>
            </a:pPr>
            <a:r>
              <a:rPr sz="2400" dirty="0">
                <a:latin typeface="Arial"/>
                <a:cs typeface="Arial"/>
              </a:rPr>
              <a:t>Ka mutu i konei tēnei </a:t>
            </a:r>
            <a:r>
              <a:rPr sz="2400" spc="-5" dirty="0">
                <a:latin typeface="Arial"/>
                <a:cs typeface="Arial"/>
              </a:rPr>
              <a:t>whakaaturanga </a:t>
            </a:r>
            <a:r>
              <a:rPr sz="2400" dirty="0">
                <a:latin typeface="Arial"/>
                <a:cs typeface="Arial"/>
              </a:rPr>
              <a:t>mō te </a:t>
            </a:r>
            <a:r>
              <a:rPr sz="2400" spc="-5" dirty="0">
                <a:latin typeface="Arial"/>
                <a:cs typeface="Arial"/>
              </a:rPr>
              <a:t>ōwehenga. </a:t>
            </a:r>
            <a:r>
              <a:rPr sz="2400" dirty="0">
                <a:latin typeface="Arial"/>
                <a:cs typeface="Arial"/>
              </a:rPr>
              <a:t>Ko te tūmanako  kua </a:t>
            </a:r>
            <a:r>
              <a:rPr sz="2400" spc="-5" dirty="0">
                <a:latin typeface="Arial"/>
                <a:cs typeface="Arial"/>
              </a:rPr>
              <a:t>whai </a:t>
            </a:r>
            <a:r>
              <a:rPr sz="2400" dirty="0">
                <a:latin typeface="Arial"/>
                <a:cs typeface="Arial"/>
              </a:rPr>
              <a:t>māramatanga ki </a:t>
            </a:r>
            <a:r>
              <a:rPr sz="2400" spc="-5" dirty="0">
                <a:latin typeface="Arial"/>
                <a:cs typeface="Arial"/>
              </a:rPr>
              <a:t>ēnei āhuatanga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toru:</a:t>
            </a:r>
            <a:endParaRPr sz="24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1700"/>
              </a:spcBef>
              <a:buChar char="•"/>
              <a:tabLst>
                <a:tab pos="372110" algn="l"/>
                <a:tab pos="372745" algn="l"/>
              </a:tabLst>
            </a:pPr>
            <a:r>
              <a:rPr sz="2400" dirty="0">
                <a:latin typeface="Arial"/>
                <a:cs typeface="Arial"/>
              </a:rPr>
              <a:t>ko </a:t>
            </a:r>
            <a:r>
              <a:rPr sz="2400" spc="-5" dirty="0">
                <a:latin typeface="Arial"/>
                <a:cs typeface="Arial"/>
              </a:rPr>
              <a:t>ngā </a:t>
            </a:r>
            <a:r>
              <a:rPr sz="2400" spc="-5" dirty="0">
                <a:solidFill>
                  <a:srgbClr val="808285"/>
                </a:solidFill>
                <a:latin typeface="Arial"/>
                <a:cs typeface="Arial"/>
              </a:rPr>
              <a:t>huatau </a:t>
            </a:r>
            <a:r>
              <a:rPr sz="2400" dirty="0">
                <a:solidFill>
                  <a:srgbClr val="808285"/>
                </a:solidFill>
                <a:latin typeface="Arial"/>
                <a:cs typeface="Arial"/>
              </a:rPr>
              <a:t>matua </a:t>
            </a:r>
            <a:r>
              <a:rPr sz="2400" dirty="0">
                <a:latin typeface="Arial"/>
                <a:cs typeface="Arial"/>
              </a:rPr>
              <a:t>o te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ōwehenga;</a:t>
            </a:r>
            <a:endParaRPr sz="24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850"/>
              </a:spcBef>
              <a:buChar char="•"/>
              <a:tabLst>
                <a:tab pos="372110" algn="l"/>
                <a:tab pos="372745" algn="l"/>
              </a:tabLst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hononga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ki te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hautau;</a:t>
            </a:r>
            <a:endParaRPr sz="24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850"/>
              </a:spcBef>
              <a:buChar char="•"/>
              <a:tabLst>
                <a:tab pos="372110" algn="l"/>
                <a:tab pos="372745" algn="l"/>
              </a:tabLst>
            </a:pPr>
            <a:r>
              <a:rPr sz="2400" dirty="0">
                <a:latin typeface="Arial"/>
                <a:cs typeface="Arial"/>
              </a:rPr>
              <a:t>ko </a:t>
            </a:r>
            <a:r>
              <a:rPr sz="2400" spc="-5" dirty="0">
                <a:latin typeface="Arial"/>
                <a:cs typeface="Arial"/>
              </a:rPr>
              <a:t>ngā whakamahinga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i roto i </a:t>
            </a:r>
            <a:r>
              <a:rPr sz="2400" spc="-5" dirty="0">
                <a:latin typeface="Arial"/>
                <a:cs typeface="Arial"/>
              </a:rPr>
              <a:t>ngā horopaki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ia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rā.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60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/>
          <p:nvPr/>
        </p:nvSpPr>
        <p:spPr>
          <a:xfrm>
            <a:off x="1476055" y="1745488"/>
            <a:ext cx="80747" cy="206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5855" y="1523860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340" y="1824570"/>
            <a:ext cx="218464" cy="22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4361" y="1563649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5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9152" y="156364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5855" y="164793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5855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4177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4177" y="2111959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1604" y="1761685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5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8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3315" y="179539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3374" y="1824570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59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7667" y="1516881"/>
            <a:ext cx="246268" cy="117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80356" y="1754168"/>
            <a:ext cx="80937" cy="223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4378" y="1745488"/>
            <a:ext cx="80747" cy="206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4177" y="1523860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70660" y="1824570"/>
            <a:ext cx="218464" cy="22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12683" y="1563649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4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17472" y="156364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4177" y="164793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24177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72500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72500" y="2111959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09924" y="1761685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4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8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71637" y="179539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01694" y="1824570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65992" y="1516881"/>
            <a:ext cx="246265" cy="11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28678" y="1754168"/>
            <a:ext cx="80937" cy="2231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72500" y="1523860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EE2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72700" y="1765426"/>
            <a:ext cx="80747" cy="206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18983" y="1824570"/>
            <a:ext cx="218464" cy="2226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61005" y="1563649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4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65794" y="156364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72500" y="164793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72500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20823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823" y="2111959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58247" y="1761685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4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71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19960" y="179539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50017" y="1824570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14314" y="1516881"/>
            <a:ext cx="246265" cy="11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6988" y="1754168"/>
            <a:ext cx="80937" cy="223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44500" y="2366479"/>
            <a:ext cx="9772650" cy="284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marR="547370" indent="-359410">
              <a:lnSpc>
                <a:spcPct val="100000"/>
              </a:lnSpc>
              <a:spcBef>
                <a:spcPts val="100"/>
              </a:spcBef>
              <a:buChar char="•"/>
              <a:tabLst>
                <a:tab pos="372110" algn="l"/>
                <a:tab pos="372745" algn="l"/>
              </a:tabLst>
            </a:pPr>
            <a:r>
              <a:rPr sz="2400" dirty="0">
                <a:latin typeface="Arial"/>
                <a:cs typeface="Arial"/>
              </a:rPr>
              <a:t>Ina </a:t>
            </a:r>
            <a:r>
              <a:rPr sz="2400" spc="-5" dirty="0">
                <a:latin typeface="Arial"/>
                <a:cs typeface="Arial"/>
              </a:rPr>
              <a:t>whakareatia </a:t>
            </a:r>
            <a:r>
              <a:rPr sz="2400" dirty="0">
                <a:latin typeface="Arial"/>
                <a:cs typeface="Arial"/>
              </a:rPr>
              <a:t>te maha o </a:t>
            </a:r>
            <a:r>
              <a:rPr sz="2400" spc="-5" dirty="0">
                <a:latin typeface="Arial"/>
                <a:cs typeface="Arial"/>
              </a:rPr>
              <a:t>ngā poraka whero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2, </a:t>
            </a:r>
            <a:r>
              <a:rPr sz="2400" dirty="0">
                <a:latin typeface="Arial"/>
                <a:cs typeface="Arial"/>
              </a:rPr>
              <a:t>ka </a:t>
            </a:r>
            <a:r>
              <a:rPr sz="2400" spc="-5" dirty="0">
                <a:latin typeface="Arial"/>
                <a:cs typeface="Arial"/>
              </a:rPr>
              <a:t>hua </a:t>
            </a:r>
            <a:r>
              <a:rPr sz="2400" dirty="0">
                <a:latin typeface="Arial"/>
                <a:cs typeface="Arial"/>
              </a:rPr>
              <a:t>ko te  maha o </a:t>
            </a:r>
            <a:r>
              <a:rPr sz="2400" spc="-5" dirty="0">
                <a:latin typeface="Arial"/>
                <a:cs typeface="Arial"/>
              </a:rPr>
              <a:t>ngā poraka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kōwhai.</a:t>
            </a:r>
            <a:endParaRPr sz="2400">
              <a:latin typeface="Arial"/>
              <a:cs typeface="Arial"/>
            </a:endParaRPr>
          </a:p>
          <a:p>
            <a:pPr marL="372110" marR="5080" indent="-359410">
              <a:lnSpc>
                <a:spcPct val="100000"/>
              </a:lnSpc>
              <a:spcBef>
                <a:spcPts val="850"/>
              </a:spcBef>
              <a:buChar char="•"/>
              <a:tabLst>
                <a:tab pos="372110" algn="l"/>
                <a:tab pos="372745" algn="l"/>
              </a:tabLst>
            </a:pPr>
            <a:r>
              <a:rPr sz="2400" dirty="0">
                <a:latin typeface="Arial"/>
                <a:cs typeface="Arial"/>
              </a:rPr>
              <a:t>Ina </a:t>
            </a:r>
            <a:r>
              <a:rPr sz="2400" spc="-5" dirty="0">
                <a:latin typeface="Arial"/>
                <a:cs typeface="Arial"/>
              </a:rPr>
              <a:t>hauruatia </a:t>
            </a:r>
            <a:r>
              <a:rPr sz="2400" dirty="0">
                <a:latin typeface="Arial"/>
                <a:cs typeface="Arial"/>
              </a:rPr>
              <a:t>te maha o </a:t>
            </a:r>
            <a:r>
              <a:rPr sz="2400" spc="-5" dirty="0">
                <a:latin typeface="Arial"/>
                <a:cs typeface="Arial"/>
              </a:rPr>
              <a:t>ngā poraka </a:t>
            </a:r>
            <a:r>
              <a:rPr sz="2400" dirty="0">
                <a:latin typeface="Arial"/>
                <a:cs typeface="Arial"/>
              </a:rPr>
              <a:t>kōwhai, ka </a:t>
            </a:r>
            <a:r>
              <a:rPr sz="2400" spc="-5" dirty="0">
                <a:latin typeface="Arial"/>
                <a:cs typeface="Arial"/>
              </a:rPr>
              <a:t>hua </a:t>
            </a:r>
            <a:r>
              <a:rPr sz="2400" dirty="0">
                <a:latin typeface="Arial"/>
                <a:cs typeface="Arial"/>
              </a:rPr>
              <a:t>ko te maha o </a:t>
            </a:r>
            <a:r>
              <a:rPr sz="2400" spc="-5" dirty="0">
                <a:latin typeface="Arial"/>
                <a:cs typeface="Arial"/>
              </a:rPr>
              <a:t>ngā  poraka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whero.</a:t>
            </a:r>
            <a:endParaRPr sz="2400">
              <a:latin typeface="Arial"/>
              <a:cs typeface="Arial"/>
            </a:endParaRPr>
          </a:p>
          <a:p>
            <a:pPr marL="1353820" marR="5258435" indent="-839469">
              <a:lnSpc>
                <a:spcPts val="4970"/>
              </a:lnSpc>
              <a:spcBef>
                <a:spcPts val="345"/>
              </a:spcBef>
              <a:tabLst>
                <a:tab pos="2773680" algn="l"/>
                <a:tab pos="3550285" algn="l"/>
              </a:tabLst>
            </a:pPr>
            <a:r>
              <a:rPr sz="2550" spc="-140" dirty="0">
                <a:latin typeface="Trebuchet MS"/>
                <a:cs typeface="Trebuchet MS"/>
              </a:rPr>
              <a:t>poraka</a:t>
            </a:r>
            <a:r>
              <a:rPr sz="2550" spc="-125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kōwhai	</a:t>
            </a:r>
            <a:r>
              <a:rPr sz="2550" spc="-140" dirty="0">
                <a:latin typeface="Trebuchet MS"/>
                <a:cs typeface="Trebuchet MS"/>
              </a:rPr>
              <a:t>poraka</a:t>
            </a:r>
            <a:r>
              <a:rPr sz="2550" spc="-204" dirty="0">
                <a:latin typeface="Trebuchet MS"/>
                <a:cs typeface="Trebuchet MS"/>
              </a:rPr>
              <a:t> </a:t>
            </a:r>
            <a:r>
              <a:rPr sz="2550" spc="-195" dirty="0">
                <a:latin typeface="Trebuchet MS"/>
                <a:cs typeface="Trebuchet MS"/>
              </a:rPr>
              <a:t>whero  </a:t>
            </a:r>
            <a:r>
              <a:rPr sz="2550" spc="75" dirty="0">
                <a:latin typeface="Trebuchet MS"/>
                <a:cs typeface="Trebuchet MS"/>
              </a:rPr>
              <a:t>2		1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007271" y="4122013"/>
            <a:ext cx="0" cy="1333500"/>
          </a:xfrm>
          <a:custGeom>
            <a:avLst/>
            <a:gdLst/>
            <a:ahLst/>
            <a:cxnLst/>
            <a:rect l="l" t="t" r="r" b="b"/>
            <a:pathLst>
              <a:path h="1333500">
                <a:moveTo>
                  <a:pt x="0" y="0"/>
                </a:moveTo>
                <a:lnTo>
                  <a:pt x="0" y="1332953"/>
                </a:lnTo>
              </a:path>
            </a:pathLst>
          </a:custGeom>
          <a:ln w="27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6225" y="4651641"/>
            <a:ext cx="4322445" cy="0"/>
          </a:xfrm>
          <a:custGeom>
            <a:avLst/>
            <a:gdLst/>
            <a:ahLst/>
            <a:cxnLst/>
            <a:rect l="l" t="t" r="r" b="b"/>
            <a:pathLst>
              <a:path w="4322445">
                <a:moveTo>
                  <a:pt x="0" y="0"/>
                </a:moveTo>
                <a:lnTo>
                  <a:pt x="4322089" y="0"/>
                </a:lnTo>
              </a:path>
            </a:pathLst>
          </a:custGeom>
          <a:ln w="27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038" y="726960"/>
            <a:ext cx="296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</a:t>
            </a:r>
            <a:r>
              <a:rPr spc="-95" dirty="0"/>
              <a:t> </a:t>
            </a:r>
            <a:r>
              <a:rPr dirty="0"/>
              <a:t>Ōwehenga</a:t>
            </a:r>
          </a:p>
        </p:txBody>
      </p:sp>
      <p:sp>
        <p:nvSpPr>
          <p:cNvPr id="3" name="object 3"/>
          <p:cNvSpPr/>
          <p:nvPr/>
        </p:nvSpPr>
        <p:spPr>
          <a:xfrm>
            <a:off x="1476055" y="1745488"/>
            <a:ext cx="80747" cy="206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5855" y="1523860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340" y="1824570"/>
            <a:ext cx="218464" cy="22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4361" y="1563649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5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9152" y="156364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5855" y="164793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5855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4177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4177" y="2111959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1604" y="1761685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5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8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3315" y="179539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3374" y="1824570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59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7667" y="1516881"/>
            <a:ext cx="246268" cy="117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80356" y="1754168"/>
            <a:ext cx="80937" cy="223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4378" y="1745488"/>
            <a:ext cx="80747" cy="206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4177" y="1523860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70660" y="1824570"/>
            <a:ext cx="218464" cy="22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12683" y="1563649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4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17472" y="156364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4177" y="164793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24177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72500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72500" y="2111959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09924" y="1761685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4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8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71637" y="179539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01694" y="1824570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65992" y="1516881"/>
            <a:ext cx="246265" cy="11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28678" y="1754168"/>
            <a:ext cx="80937" cy="2231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72500" y="1523860"/>
            <a:ext cx="741680" cy="672465"/>
          </a:xfrm>
          <a:custGeom>
            <a:avLst/>
            <a:gdLst/>
            <a:ahLst/>
            <a:cxnLst/>
            <a:rect l="l" t="t" r="r" b="b"/>
            <a:pathLst>
              <a:path w="741680" h="672464">
                <a:moveTo>
                  <a:pt x="741616" y="39776"/>
                </a:moveTo>
                <a:lnTo>
                  <a:pt x="193294" y="39776"/>
                </a:lnTo>
                <a:lnTo>
                  <a:pt x="0" y="124078"/>
                </a:lnTo>
                <a:lnTo>
                  <a:pt x="0" y="672401"/>
                </a:lnTo>
                <a:lnTo>
                  <a:pt x="548322" y="672401"/>
                </a:lnTo>
                <a:lnTo>
                  <a:pt x="741616" y="588098"/>
                </a:lnTo>
                <a:lnTo>
                  <a:pt x="741616" y="39776"/>
                </a:lnTo>
                <a:close/>
              </a:path>
              <a:path w="741680" h="672464">
                <a:moveTo>
                  <a:pt x="364947" y="0"/>
                </a:moveTo>
                <a:lnTo>
                  <a:pt x="279779" y="864"/>
                </a:lnTo>
                <a:lnTo>
                  <a:pt x="239150" y="5295"/>
                </a:lnTo>
                <a:lnTo>
                  <a:pt x="232044" y="17023"/>
                </a:lnTo>
                <a:lnTo>
                  <a:pt x="247446" y="39776"/>
                </a:lnTo>
                <a:lnTo>
                  <a:pt x="488505" y="39776"/>
                </a:lnTo>
                <a:lnTo>
                  <a:pt x="488901" y="33498"/>
                </a:lnTo>
                <a:lnTo>
                  <a:pt x="479266" y="19721"/>
                </a:lnTo>
                <a:lnTo>
                  <a:pt x="443360" y="6027"/>
                </a:lnTo>
                <a:lnTo>
                  <a:pt x="364947" y="0"/>
                </a:lnTo>
                <a:close/>
              </a:path>
            </a:pathLst>
          </a:custGeom>
          <a:solidFill>
            <a:srgbClr val="EE2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72700" y="1765426"/>
            <a:ext cx="80747" cy="206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18983" y="1824570"/>
            <a:ext cx="218464" cy="2226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61005" y="1563649"/>
            <a:ext cx="253365" cy="548640"/>
          </a:xfrm>
          <a:custGeom>
            <a:avLst/>
            <a:gdLst/>
            <a:ahLst/>
            <a:cxnLst/>
            <a:rect l="l" t="t" r="r" b="b"/>
            <a:pathLst>
              <a:path w="253364" h="548639">
                <a:moveTo>
                  <a:pt x="0" y="0"/>
                </a:moveTo>
                <a:lnTo>
                  <a:pt x="253111" y="0"/>
                </a:lnTo>
                <a:lnTo>
                  <a:pt x="253111" y="548322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65794" y="1563649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0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72500" y="164793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548322" y="548322"/>
                </a:moveTo>
                <a:lnTo>
                  <a:pt x="0" y="548322"/>
                </a:lnTo>
                <a:lnTo>
                  <a:pt x="0" y="0"/>
                </a:lnTo>
                <a:lnTo>
                  <a:pt x="548322" y="0"/>
                </a:lnTo>
                <a:lnTo>
                  <a:pt x="548322" y="548322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72500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20823" y="1563636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823" y="2111959"/>
            <a:ext cx="193675" cy="84455"/>
          </a:xfrm>
          <a:custGeom>
            <a:avLst/>
            <a:gdLst/>
            <a:ahLst/>
            <a:cxnLst/>
            <a:rect l="l" t="t" r="r" b="b"/>
            <a:pathLst>
              <a:path w="193675" h="84455">
                <a:moveTo>
                  <a:pt x="0" y="84302"/>
                </a:moveTo>
                <a:lnTo>
                  <a:pt x="193294" y="0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58247" y="1761685"/>
            <a:ext cx="215265" cy="272415"/>
          </a:xfrm>
          <a:custGeom>
            <a:avLst/>
            <a:gdLst/>
            <a:ahLst/>
            <a:cxnLst/>
            <a:rect l="l" t="t" r="r" b="b"/>
            <a:pathLst>
              <a:path w="215264" h="272414">
                <a:moveTo>
                  <a:pt x="156013" y="0"/>
                </a:moveTo>
                <a:lnTo>
                  <a:pt x="102680" y="8900"/>
                </a:lnTo>
                <a:lnTo>
                  <a:pt x="7547" y="62885"/>
                </a:lnTo>
                <a:lnTo>
                  <a:pt x="0" y="194429"/>
                </a:lnTo>
                <a:lnTo>
                  <a:pt x="14748" y="258224"/>
                </a:lnTo>
                <a:lnTo>
                  <a:pt x="67329" y="272222"/>
                </a:lnTo>
                <a:lnTo>
                  <a:pt x="173282" y="254376"/>
                </a:lnTo>
                <a:lnTo>
                  <a:pt x="180172" y="244317"/>
                </a:lnTo>
                <a:lnTo>
                  <a:pt x="195142" y="218870"/>
                </a:lnTo>
                <a:lnTo>
                  <a:pt x="209640" y="185131"/>
                </a:lnTo>
                <a:lnTo>
                  <a:pt x="215116" y="150198"/>
                </a:lnTo>
                <a:lnTo>
                  <a:pt x="187005" y="44370"/>
                </a:lnTo>
                <a:lnTo>
                  <a:pt x="156013" y="0"/>
                </a:lnTo>
                <a:close/>
              </a:path>
            </a:pathLst>
          </a:custGeom>
          <a:solidFill>
            <a:srgbClr val="B71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19960" y="179539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403" y="126695"/>
                </a:moveTo>
                <a:lnTo>
                  <a:pt x="243445" y="176007"/>
                </a:lnTo>
                <a:lnTo>
                  <a:pt x="216292" y="216279"/>
                </a:lnTo>
                <a:lnTo>
                  <a:pt x="176020" y="243433"/>
                </a:lnTo>
                <a:lnTo>
                  <a:pt x="126707" y="253390"/>
                </a:lnTo>
                <a:lnTo>
                  <a:pt x="77388" y="243433"/>
                </a:lnTo>
                <a:lnTo>
                  <a:pt x="37112" y="216279"/>
                </a:lnTo>
                <a:lnTo>
                  <a:pt x="9957" y="176007"/>
                </a:lnTo>
                <a:lnTo>
                  <a:pt x="0" y="126695"/>
                </a:lnTo>
                <a:lnTo>
                  <a:pt x="9957" y="77382"/>
                </a:lnTo>
                <a:lnTo>
                  <a:pt x="37112" y="37110"/>
                </a:lnTo>
                <a:lnTo>
                  <a:pt x="77388" y="9957"/>
                </a:lnTo>
                <a:lnTo>
                  <a:pt x="126707" y="0"/>
                </a:lnTo>
                <a:lnTo>
                  <a:pt x="176020" y="9957"/>
                </a:lnTo>
                <a:lnTo>
                  <a:pt x="216292" y="37110"/>
                </a:lnTo>
                <a:lnTo>
                  <a:pt x="243445" y="77382"/>
                </a:lnTo>
                <a:lnTo>
                  <a:pt x="253403" y="126695"/>
                </a:lnTo>
                <a:close/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50017" y="1824570"/>
            <a:ext cx="187960" cy="208279"/>
          </a:xfrm>
          <a:custGeom>
            <a:avLst/>
            <a:gdLst/>
            <a:ahLst/>
            <a:cxnLst/>
            <a:rect l="l" t="t" r="r" b="b"/>
            <a:pathLst>
              <a:path w="187960" h="208280">
                <a:moveTo>
                  <a:pt x="15777" y="0"/>
                </a:moveTo>
                <a:lnTo>
                  <a:pt x="0" y="132447"/>
                </a:lnTo>
                <a:lnTo>
                  <a:pt x="12621" y="195949"/>
                </a:lnTo>
                <a:lnTo>
                  <a:pt x="69734" y="207924"/>
                </a:lnTo>
                <a:lnTo>
                  <a:pt x="187430" y="185788"/>
                </a:lnTo>
              </a:path>
            </a:pathLst>
          </a:custGeom>
          <a:ln w="13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14314" y="1516881"/>
            <a:ext cx="246265" cy="11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6988" y="1754168"/>
            <a:ext cx="80937" cy="223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44500" y="2366479"/>
            <a:ext cx="9772650" cy="447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marR="547370" indent="-359410">
              <a:lnSpc>
                <a:spcPct val="100000"/>
              </a:lnSpc>
              <a:spcBef>
                <a:spcPts val="100"/>
              </a:spcBef>
              <a:buChar char="•"/>
              <a:tabLst>
                <a:tab pos="372110" algn="l"/>
                <a:tab pos="372745" algn="l"/>
              </a:tabLst>
            </a:pPr>
            <a:r>
              <a:rPr sz="2400" dirty="0">
                <a:latin typeface="Arial"/>
                <a:cs typeface="Arial"/>
              </a:rPr>
              <a:t>Ina </a:t>
            </a:r>
            <a:r>
              <a:rPr sz="2400" spc="-5" dirty="0">
                <a:latin typeface="Arial"/>
                <a:cs typeface="Arial"/>
              </a:rPr>
              <a:t>whakareatia </a:t>
            </a:r>
            <a:r>
              <a:rPr sz="2400" dirty="0">
                <a:latin typeface="Arial"/>
                <a:cs typeface="Arial"/>
              </a:rPr>
              <a:t>te maha o </a:t>
            </a:r>
            <a:r>
              <a:rPr sz="2400" spc="-5" dirty="0">
                <a:latin typeface="Arial"/>
                <a:cs typeface="Arial"/>
              </a:rPr>
              <a:t>ngā poraka whero </a:t>
            </a:r>
            <a:r>
              <a:rPr sz="2400" dirty="0">
                <a:latin typeface="Arial"/>
                <a:cs typeface="Arial"/>
              </a:rPr>
              <a:t>ki te </a:t>
            </a:r>
            <a:r>
              <a:rPr sz="2400" spc="-5" dirty="0">
                <a:latin typeface="Arial"/>
                <a:cs typeface="Arial"/>
              </a:rPr>
              <a:t>2, </a:t>
            </a:r>
            <a:r>
              <a:rPr sz="2400" dirty="0">
                <a:latin typeface="Arial"/>
                <a:cs typeface="Arial"/>
              </a:rPr>
              <a:t>ka </a:t>
            </a:r>
            <a:r>
              <a:rPr sz="2400" spc="-5" dirty="0">
                <a:latin typeface="Arial"/>
                <a:cs typeface="Arial"/>
              </a:rPr>
              <a:t>hua </a:t>
            </a:r>
            <a:r>
              <a:rPr sz="2400" dirty="0">
                <a:latin typeface="Arial"/>
                <a:cs typeface="Arial"/>
              </a:rPr>
              <a:t>ko te  maha o </a:t>
            </a:r>
            <a:r>
              <a:rPr sz="2400" spc="-5" dirty="0">
                <a:latin typeface="Arial"/>
                <a:cs typeface="Arial"/>
              </a:rPr>
              <a:t>ngā poraka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kōwhai.</a:t>
            </a:r>
            <a:endParaRPr sz="2400">
              <a:latin typeface="Arial"/>
              <a:cs typeface="Arial"/>
            </a:endParaRPr>
          </a:p>
          <a:p>
            <a:pPr marL="372110" marR="5080" indent="-359410">
              <a:lnSpc>
                <a:spcPct val="100000"/>
              </a:lnSpc>
              <a:spcBef>
                <a:spcPts val="850"/>
              </a:spcBef>
              <a:buChar char="•"/>
              <a:tabLst>
                <a:tab pos="372110" algn="l"/>
                <a:tab pos="372745" algn="l"/>
              </a:tabLst>
            </a:pPr>
            <a:r>
              <a:rPr sz="2400" dirty="0">
                <a:latin typeface="Arial"/>
                <a:cs typeface="Arial"/>
              </a:rPr>
              <a:t>Ina </a:t>
            </a:r>
            <a:r>
              <a:rPr sz="2400" spc="-5" dirty="0">
                <a:latin typeface="Arial"/>
                <a:cs typeface="Arial"/>
              </a:rPr>
              <a:t>hauruatia </a:t>
            </a:r>
            <a:r>
              <a:rPr sz="2400" dirty="0">
                <a:latin typeface="Arial"/>
                <a:cs typeface="Arial"/>
              </a:rPr>
              <a:t>te maha o </a:t>
            </a:r>
            <a:r>
              <a:rPr sz="2400" spc="-5" dirty="0">
                <a:latin typeface="Arial"/>
                <a:cs typeface="Arial"/>
              </a:rPr>
              <a:t>ngā poraka </a:t>
            </a:r>
            <a:r>
              <a:rPr sz="2400" dirty="0">
                <a:latin typeface="Arial"/>
                <a:cs typeface="Arial"/>
              </a:rPr>
              <a:t>kōwhai, ka </a:t>
            </a:r>
            <a:r>
              <a:rPr sz="2400" spc="-5" dirty="0">
                <a:latin typeface="Arial"/>
                <a:cs typeface="Arial"/>
              </a:rPr>
              <a:t>hua </a:t>
            </a:r>
            <a:r>
              <a:rPr sz="2400" dirty="0">
                <a:latin typeface="Arial"/>
                <a:cs typeface="Arial"/>
              </a:rPr>
              <a:t>ko te maha o </a:t>
            </a:r>
            <a:r>
              <a:rPr sz="2400" spc="-5" dirty="0">
                <a:latin typeface="Arial"/>
                <a:cs typeface="Arial"/>
              </a:rPr>
              <a:t>ngā  poraka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whero.</a:t>
            </a:r>
            <a:endParaRPr sz="2400">
              <a:latin typeface="Arial"/>
              <a:cs typeface="Arial"/>
            </a:endParaRPr>
          </a:p>
          <a:p>
            <a:pPr marL="1353820" marR="5258435" indent="-839469">
              <a:lnSpc>
                <a:spcPts val="4970"/>
              </a:lnSpc>
              <a:spcBef>
                <a:spcPts val="345"/>
              </a:spcBef>
              <a:tabLst>
                <a:tab pos="2773680" algn="l"/>
                <a:tab pos="3550285" algn="l"/>
              </a:tabLst>
            </a:pPr>
            <a:r>
              <a:rPr sz="2550" spc="-140" dirty="0">
                <a:latin typeface="Trebuchet MS"/>
                <a:cs typeface="Trebuchet MS"/>
              </a:rPr>
              <a:t>poraka</a:t>
            </a:r>
            <a:r>
              <a:rPr sz="2550" spc="-125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kōwhai	</a:t>
            </a:r>
            <a:r>
              <a:rPr sz="2550" spc="-140" dirty="0">
                <a:latin typeface="Trebuchet MS"/>
                <a:cs typeface="Trebuchet MS"/>
              </a:rPr>
              <a:t>poraka</a:t>
            </a:r>
            <a:r>
              <a:rPr sz="2550" spc="-204" dirty="0">
                <a:latin typeface="Trebuchet MS"/>
                <a:cs typeface="Trebuchet MS"/>
              </a:rPr>
              <a:t> </a:t>
            </a:r>
            <a:r>
              <a:rPr sz="2550" spc="-195" dirty="0">
                <a:latin typeface="Trebuchet MS"/>
                <a:cs typeface="Trebuchet MS"/>
              </a:rPr>
              <a:t>whero  </a:t>
            </a:r>
            <a:r>
              <a:rPr sz="2550" spc="75" dirty="0">
                <a:latin typeface="Trebuchet MS"/>
                <a:cs typeface="Trebuchet MS"/>
              </a:rPr>
              <a:t>2		1</a:t>
            </a:r>
            <a:endParaRPr sz="2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Times New Roman"/>
              <a:cs typeface="Times New Roman"/>
            </a:endParaRPr>
          </a:p>
          <a:p>
            <a:pPr marL="372110" marR="328295" indent="-359410">
              <a:lnSpc>
                <a:spcPct val="100000"/>
              </a:lnSpc>
              <a:buChar char="•"/>
              <a:tabLst>
                <a:tab pos="372110" algn="l"/>
                <a:tab pos="372745" algn="l"/>
              </a:tabLst>
            </a:pPr>
            <a:r>
              <a:rPr sz="2400" spc="-5" dirty="0">
                <a:latin typeface="Arial"/>
                <a:cs typeface="Arial"/>
              </a:rPr>
              <a:t>Nō </a:t>
            </a:r>
            <a:r>
              <a:rPr sz="2400" dirty="0">
                <a:latin typeface="Arial"/>
                <a:cs typeface="Arial"/>
              </a:rPr>
              <a:t>reira, ka kīia ko te 2 ki te 1 te </a:t>
            </a:r>
            <a:r>
              <a:rPr sz="2400" spc="-5" dirty="0">
                <a:solidFill>
                  <a:srgbClr val="808285"/>
                </a:solidFill>
                <a:latin typeface="Arial"/>
                <a:cs typeface="Arial"/>
              </a:rPr>
              <a:t>ōwehenga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ngā poraka </a:t>
            </a:r>
            <a:r>
              <a:rPr sz="2400" dirty="0">
                <a:latin typeface="Arial"/>
                <a:cs typeface="Arial"/>
              </a:rPr>
              <a:t>kōwhai ki  </a:t>
            </a:r>
            <a:r>
              <a:rPr sz="2400" spc="-5" dirty="0">
                <a:latin typeface="Arial"/>
                <a:cs typeface="Arial"/>
              </a:rPr>
              <a:t>ngā poraka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whero.</a:t>
            </a:r>
            <a:endParaRPr sz="24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850"/>
              </a:spcBef>
              <a:buChar char="•"/>
              <a:tabLst>
                <a:tab pos="372110" algn="l"/>
                <a:tab pos="372745" algn="l"/>
              </a:tabLst>
            </a:pPr>
            <a:r>
              <a:rPr sz="2400" dirty="0">
                <a:latin typeface="Arial"/>
                <a:cs typeface="Arial"/>
              </a:rPr>
              <a:t>Ko te </a:t>
            </a:r>
            <a:r>
              <a:rPr sz="2400" spc="-5" dirty="0">
                <a:latin typeface="Arial"/>
                <a:cs typeface="Arial"/>
              </a:rPr>
              <a:t>2:1 </a:t>
            </a:r>
            <a:r>
              <a:rPr sz="2400" dirty="0">
                <a:latin typeface="Arial"/>
                <a:cs typeface="Arial"/>
              </a:rPr>
              <a:t>te tuhinga </a:t>
            </a:r>
            <a:r>
              <a:rPr sz="2400" spc="-5" dirty="0">
                <a:latin typeface="Arial"/>
                <a:cs typeface="Arial"/>
              </a:rPr>
              <a:t>poto </a:t>
            </a:r>
            <a:r>
              <a:rPr sz="2400" dirty="0">
                <a:latin typeface="Arial"/>
                <a:cs typeface="Arial"/>
              </a:rPr>
              <a:t>o tēnei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ōwehenga.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007271" y="4122013"/>
            <a:ext cx="0" cy="1333500"/>
          </a:xfrm>
          <a:custGeom>
            <a:avLst/>
            <a:gdLst/>
            <a:ahLst/>
            <a:cxnLst/>
            <a:rect l="l" t="t" r="r" b="b"/>
            <a:pathLst>
              <a:path h="1333500">
                <a:moveTo>
                  <a:pt x="0" y="0"/>
                </a:moveTo>
                <a:lnTo>
                  <a:pt x="0" y="1332953"/>
                </a:lnTo>
              </a:path>
            </a:pathLst>
          </a:custGeom>
          <a:ln w="27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6225" y="4651641"/>
            <a:ext cx="4322445" cy="0"/>
          </a:xfrm>
          <a:custGeom>
            <a:avLst/>
            <a:gdLst/>
            <a:ahLst/>
            <a:cxnLst/>
            <a:rect l="l" t="t" r="r" b="b"/>
            <a:pathLst>
              <a:path w="4322445">
                <a:moveTo>
                  <a:pt x="0" y="0"/>
                </a:moveTo>
                <a:lnTo>
                  <a:pt x="4322089" y="0"/>
                </a:lnTo>
              </a:path>
            </a:pathLst>
          </a:custGeom>
          <a:ln w="27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3627</Words>
  <Application>Microsoft Office PowerPoint</Application>
  <PresentationFormat>Custom</PresentationFormat>
  <Paragraphs>509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3" baseType="lpstr">
      <vt:lpstr>Arial</vt:lpstr>
      <vt:lpstr>Calibri</vt:lpstr>
      <vt:lpstr>Times New Roman</vt:lpstr>
      <vt:lpstr>Trebuchet MS</vt:lpstr>
      <vt:lpstr>Office Theme</vt:lpstr>
      <vt:lpstr>PowerPoint Presentation</vt:lpstr>
      <vt:lpstr>Ngā Whāinga mō tēnei Akoranga</vt:lpstr>
      <vt:lpstr>Ngā Whāinga mō tēnei Akoranga</vt:lpstr>
      <vt:lpstr>Ngā Whāinga mō tēnei Akoranga</vt:lpstr>
      <vt:lpstr>PowerPoint Presentation</vt:lpstr>
      <vt:lpstr>Te Ōwehenga</vt:lpstr>
      <vt:lpstr>Te Ōwehenga</vt:lpstr>
      <vt:lpstr>Te Ōwehenga</vt:lpstr>
      <vt:lpstr>Te Ōwehenga</vt:lpstr>
      <vt:lpstr>Te Ōwehenga</vt:lpstr>
      <vt:lpstr>PowerPoint Presentation</vt:lpstr>
      <vt:lpstr>Te Ōwehenga</vt:lpstr>
      <vt:lpstr>Te Ōwehenga</vt:lpstr>
      <vt:lpstr>Te Ōwehenga</vt:lpstr>
      <vt:lpstr>Te Ōwehenga</vt:lpstr>
      <vt:lpstr>Te Ōwehenga</vt:lpstr>
      <vt:lpstr>Te Ōwehenga</vt:lpstr>
      <vt:lpstr>PowerPoint Presentation</vt:lpstr>
      <vt:lpstr>Te Ōwehenga</vt:lpstr>
      <vt:lpstr>Te Ōwehenga</vt:lpstr>
      <vt:lpstr>Te Ōwehenga</vt:lpstr>
      <vt:lpstr>Te Ōwehenga</vt:lpstr>
      <vt:lpstr>Te Ōwehenga</vt:lpstr>
      <vt:lpstr>Te Ōwehenga</vt:lpstr>
      <vt:lpstr>Te Ōwehenga</vt:lpstr>
      <vt:lpstr>Te Ōwehenga</vt:lpstr>
      <vt:lpstr>Te Ōwehenga</vt:lpstr>
      <vt:lpstr>Te Ōwehenga</vt:lpstr>
      <vt:lpstr>Te Ōwehenga</vt:lpstr>
      <vt:lpstr>Te Ōwehenga</vt:lpstr>
      <vt:lpstr>PowerPoint Presentation</vt:lpstr>
      <vt:lpstr>Te Ōwehenga</vt:lpstr>
      <vt:lpstr>Te Ōwehenga</vt:lpstr>
      <vt:lpstr>Te Ōwehenga</vt:lpstr>
      <vt:lpstr>Te Ōwehenga</vt:lpstr>
      <vt:lpstr>Te Ōwehenga me te Hautau</vt:lpstr>
      <vt:lpstr>Te Ōwehenga me te Hautau</vt:lpstr>
      <vt:lpstr>Te Ōwehenga me te Hautau</vt:lpstr>
      <vt:lpstr>Te Ōwehenga me te Hautau</vt:lpstr>
      <vt:lpstr>Te Ōwehenga me te Hautau</vt:lpstr>
      <vt:lpstr>Te Ōwehenga me te Hautau</vt:lpstr>
      <vt:lpstr>Te Ōwehenga me te Hautau</vt:lpstr>
      <vt:lpstr>Te Ōwehenga me te Hautau</vt:lpstr>
      <vt:lpstr>Te Ōwehenga me te Hautau</vt:lpstr>
      <vt:lpstr>Te Ōwehenga me te Hautau</vt:lpstr>
      <vt:lpstr>Te Ōwehenga me te Hautau</vt:lpstr>
      <vt:lpstr>Te Ōwehenga me te Hautau</vt:lpstr>
      <vt:lpstr>Te Ōwehenga me te Hautau</vt:lpstr>
      <vt:lpstr>Te Ōwehenga me te Hautau</vt:lpstr>
      <vt:lpstr>Te Ōwehenga me te Hautau</vt:lpstr>
      <vt:lpstr>Hei Tauira o te Ōwehenga</vt:lpstr>
      <vt:lpstr>Hei Tauira o te Ōwehenga</vt:lpstr>
      <vt:lpstr>Hei Tauira o te Ōwehenga</vt:lpstr>
      <vt:lpstr>PowerPoint Presentation</vt:lpstr>
      <vt:lpstr>Hei Mahi</vt:lpstr>
      <vt:lpstr>Hei Mahi</vt:lpstr>
      <vt:lpstr>Hei Mahi</vt:lpstr>
      <vt:lpstr>PowerPoint Presentation</vt:lpstr>
      <vt:lpstr>Hei Mahi</vt:lpstr>
      <vt:lpstr>Hei Mahi</vt:lpstr>
      <vt:lpstr>Hei Mahi</vt:lpstr>
      <vt:lpstr>PowerPoint Presentation</vt:lpstr>
      <vt:lpstr>Hei Mahi</vt:lpstr>
      <vt:lpstr>Hei Mahi</vt:lpstr>
      <vt:lpstr>Hei Mahi</vt:lpstr>
      <vt:lpstr>Hei Mahi</vt:lpstr>
      <vt:lpstr>Hei Mahi</vt:lpstr>
      <vt:lpstr>Hei Mahi</vt:lpstr>
      <vt:lpstr>Hei Mahi</vt:lpstr>
      <vt:lpstr>Hei Mahi</vt:lpstr>
      <vt:lpstr>PowerPoint Presentation</vt:lpstr>
      <vt:lpstr>Hei Mahi</vt:lpstr>
      <vt:lpstr>Hei Mahi</vt:lpstr>
      <vt:lpstr>Hei Mahi</vt:lpstr>
      <vt:lpstr>PowerPoint Presentation</vt:lpstr>
      <vt:lpstr>Hei Mahi</vt:lpstr>
      <vt:lpstr>PowerPoint Presentation</vt:lpstr>
      <vt:lpstr>Hei Whakakapi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 Tagg</cp:lastModifiedBy>
  <cp:revision>1</cp:revision>
  <dcterms:created xsi:type="dcterms:W3CDTF">2019-02-20T03:02:41Z</dcterms:created>
  <dcterms:modified xsi:type="dcterms:W3CDTF">2019-02-20T03:05:41Z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2011-10-14T00:00:00Z</vt:filetime>
  </property>
  <property fmtid="{D5CDD505-2E9C-101B-9397-08002B2CF9AE}" pid="3" name="Creator">
    <vt:lpwstr>Adobe InDesign CS4 (6.0.6)</vt:lpwstr>
  </property>
  <property fmtid="{D5CDD505-2E9C-101B-9397-08002B2CF9AE}" pid="4" name="LastSaved">
    <vt:filetime>2019-02-20T00:00:00Z</vt:filetime>
  </property>
</Properties>
</file>