
<file path=[Content_Types].xml><?xml version="1.0" encoding="utf-8"?>
<Types xmlns="http://schemas.openxmlformats.org/package/2006/content-types"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4" r:id="rId5"/>
    <p:sldId id="275" r:id="rId6"/>
    <p:sldId id="279" r:id="rId7"/>
    <p:sldId id="278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945F-F8B1-42A8-BF26-8CAF69076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B7A64-96AB-402D-9696-1EF1D48AF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DB71C-0E4E-4501-89BE-CC2AD5E2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FAE1-3672-4D75-9257-21D760AC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B437-EAF3-4982-85B5-0CC7BF9D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813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4169-D000-48C3-8D84-4962F2E5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CF6A0-F56E-4FCF-A4CE-0FBCC61CD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D379C-FE1F-4AF9-B021-0C95A6EC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37C3-921C-4451-80E3-58CAC19F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6AB-48EA-4F64-A0DB-0149C806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821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CBBF5-267D-4C8C-A6B9-18760D4CA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6B8E5-0F7A-43A0-9630-E4B2029E5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76FF2-B455-421A-8E78-8ABEB0C8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243FE-AF58-4FC3-B79A-2F9A4792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31AE4-580D-42FB-B5E5-BFE511A9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853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8111-E13D-45CE-9BFB-CA228497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92D7-285F-4E7C-854C-FF2A9F0DE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3B860-F764-4DBB-BBDD-5FBEA4E4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48580-7260-484F-A0E5-0BA9971B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E0F67-4722-4ABD-96DF-517F220D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843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A0A2E-8309-4D1E-ADD7-F47D168A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C853F-D042-402F-A619-269B032B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E8F0A-E69E-4385-B959-26278D6AA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A04C8-4C0A-4596-BB90-791C5C70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DDFCD-1745-4862-8C11-02BACED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399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8A42-D461-4091-A78D-BF104805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26C64-28AE-4529-B9A6-43A8420F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A9836-9F3A-4116-96E2-A684A7838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6CA08-7342-4BE4-8331-FF38AEB5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212E5-3E88-4038-8E58-3C31C3E1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89EC9-540E-483E-89B1-2A475B78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033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FEEE-AB70-4AEC-A55A-5621C457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3E023-D7F2-46DB-9CE3-6CF138FB5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930E4-07EA-44E0-8DC1-5DBE2E503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CD921-866D-4003-B2E8-2135C1B8A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2AF96-0E71-4DDB-AB62-53EEA4311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8A8AE-D319-4998-ABFC-FBC9A0C0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B584A-2F9F-4673-A310-A907DEB9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50E93-6EAC-4EB5-8A39-98E2A44D9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771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1C55-1CCD-47A0-8347-5FF9F90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A35B9-C04F-46FB-BA18-8AE331C6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F1CDB-3570-4AEF-AB34-4F6C7A26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D29DE-45D5-41E3-BA19-51644283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99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2D35B-DD2D-40DD-8F1A-6ADBD998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ECCDF-90B9-446B-B17C-93CEA45F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30A1B-1772-49AE-856F-91826F5D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475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A287-2514-4368-A99D-3611C05E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5D97-5691-47F8-B90D-4B494BC1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E4201-BFBB-4913-AE67-D5F89A59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B1B32-9653-4F4C-8023-96988A8D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DAEB9-D3DD-4633-8030-EFD78D2F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C2E67-6B62-458E-A57B-770BBBE7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170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3AA6-9244-4E19-8211-81F480C4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EC3C2-0608-450C-A495-E96B213AC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3AA80-8CCD-485E-B1DF-1FAAE7BE9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4AF61-9E12-4C87-BE70-49546C0D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291E3-9187-4862-8B3F-F1FC0E3C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A3D31-23DF-47CD-8F51-7ABA660E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763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AA359-C8CC-43C9-BA07-FA0B7122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B8CC8-A919-49F0-BF6E-9AA3748C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031BF-A100-4425-AB85-937A63D29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8F17-4F6F-4469-B455-7B610102A229}" type="datetimeFigureOut">
              <a:rPr lang="en-NZ" smtClean="0"/>
              <a:t>30/05/2019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A8807-0C3D-4CB0-8073-8773BC1A5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8C74F-F9F8-4395-A42F-27EE523D4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094E1-1E4D-4490-B79A-85C08BD0BC3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573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ole to whole comparison voiced">
            <a:hlinkClick r:id="" action="ppaction://media"/>
            <a:extLst>
              <a:ext uri="{FF2B5EF4-FFF2-40B4-BE49-F238E27FC236}">
                <a16:creationId xmlns:a16="http://schemas.microsoft.com/office/drawing/2014/main" id="{72B93A75-9C4F-4ED2-92EE-916335593D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838" y="504825"/>
            <a:ext cx="117443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0% animation narrated">
            <a:hlinkClick r:id="" action="ppaction://media"/>
            <a:extLst>
              <a:ext uri="{FF2B5EF4-FFF2-40B4-BE49-F238E27FC236}">
                <a16:creationId xmlns:a16="http://schemas.microsoft.com/office/drawing/2014/main" id="{9F81C4C1-701D-4F0C-9A5F-BE093A9A36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813" y="504825"/>
            <a:ext cx="113823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69302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588015" y="1789394"/>
            <a:ext cx="6271173" cy="735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487752" y="363292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18kb</a:t>
            </a:r>
            <a:endParaRPr lang="en-N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6" y="105154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6244255" y="113352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2370-EF27-4613-8CC0-87944FE33178}"/>
              </a:ext>
            </a:extLst>
          </p:cNvPr>
          <p:cNvSpPr txBox="1"/>
          <p:nvPr/>
        </p:nvSpPr>
        <p:spPr>
          <a:xfrm>
            <a:off x="10559846" y="1041193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2D678-75F4-4803-847C-3F52AA9BA150}"/>
              </a:ext>
            </a:extLst>
          </p:cNvPr>
          <p:cNvSpPr txBox="1"/>
          <p:nvPr/>
        </p:nvSpPr>
        <p:spPr>
          <a:xfrm>
            <a:off x="6359934" y="3886676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base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6871062" y="2515679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36DC46-4570-47F2-9D5D-EA02B80AF803}"/>
              </a:ext>
            </a:extLst>
          </p:cNvPr>
          <p:cNvSpPr txBox="1"/>
          <p:nvPr/>
        </p:nvSpPr>
        <p:spPr>
          <a:xfrm>
            <a:off x="9487752" y="3848771"/>
            <a:ext cx="164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amount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/>
              <p:nvPr/>
            </p:nvSpPr>
            <p:spPr>
              <a:xfrm>
                <a:off x="2583008" y="5293212"/>
                <a:ext cx="5573211" cy="1088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NZ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08" y="5293212"/>
                <a:ext cx="5573211" cy="1088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447A64-324F-49C3-BFFD-FCEB1425BE79}"/>
              </a:ext>
            </a:extLst>
          </p:cNvPr>
          <p:cNvCxnSpPr>
            <a:cxnSpLocks/>
          </p:cNvCxnSpPr>
          <p:nvPr/>
        </p:nvCxnSpPr>
        <p:spPr>
          <a:xfrm>
            <a:off x="10134758" y="2453120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2D98678-C0A1-4761-86EF-5578544E16BF}"/>
              </a:ext>
            </a:extLst>
          </p:cNvPr>
          <p:cNvSpPr txBox="1"/>
          <p:nvPr/>
        </p:nvSpPr>
        <p:spPr>
          <a:xfrm>
            <a:off x="9504378" y="115073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150 %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ADB579-8742-4F78-9F96-2834B8265535}"/>
              </a:ext>
            </a:extLst>
          </p:cNvPr>
          <p:cNvSpPr txBox="1"/>
          <p:nvPr/>
        </p:nvSpPr>
        <p:spPr>
          <a:xfrm>
            <a:off x="6228195" y="366860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12kb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4015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4" grpId="0"/>
      <p:bldP spid="21" grpId="0"/>
      <p:bldP spid="25" grpId="0"/>
      <p:bldP spid="3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69302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588015" y="1789394"/>
            <a:ext cx="6271173" cy="735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487752" y="363292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18kb</a:t>
            </a:r>
            <a:endParaRPr lang="en-N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6" y="105154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0AD57-1C12-40B6-87F9-99B0834235AD}"/>
              </a:ext>
            </a:extLst>
          </p:cNvPr>
          <p:cNvSpPr txBox="1"/>
          <p:nvPr/>
        </p:nvSpPr>
        <p:spPr>
          <a:xfrm>
            <a:off x="9436973" y="1215466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2370-EF27-4613-8CC0-87944FE33178}"/>
              </a:ext>
            </a:extLst>
          </p:cNvPr>
          <p:cNvSpPr txBox="1"/>
          <p:nvPr/>
        </p:nvSpPr>
        <p:spPr>
          <a:xfrm>
            <a:off x="10559846" y="1041193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E2D678-75F4-4803-847C-3F52AA9BA150}"/>
              </a:ext>
            </a:extLst>
          </p:cNvPr>
          <p:cNvSpPr txBox="1"/>
          <p:nvPr/>
        </p:nvSpPr>
        <p:spPr>
          <a:xfrm>
            <a:off x="9684570" y="4022687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base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98E735-8F29-4743-9DC0-1CF89B8961D8}"/>
              </a:ext>
            </a:extLst>
          </p:cNvPr>
          <p:cNvCxnSpPr>
            <a:cxnSpLocks/>
          </p:cNvCxnSpPr>
          <p:nvPr/>
        </p:nvCxnSpPr>
        <p:spPr>
          <a:xfrm>
            <a:off x="6871062" y="2515679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36DC46-4570-47F2-9D5D-EA02B80AF803}"/>
              </a:ext>
            </a:extLst>
          </p:cNvPr>
          <p:cNvSpPr txBox="1"/>
          <p:nvPr/>
        </p:nvSpPr>
        <p:spPr>
          <a:xfrm>
            <a:off x="6047433" y="4023289"/>
            <a:ext cx="164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amount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/>
              <p:nvPr/>
            </p:nvSpPr>
            <p:spPr>
              <a:xfrm>
                <a:off x="2583008" y="5293212"/>
                <a:ext cx="5573211" cy="1088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NZ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E1403D-3709-43F5-9DC6-2FE13F723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08" y="5293212"/>
                <a:ext cx="5573211" cy="1088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447A64-324F-49C3-BFFD-FCEB1425BE79}"/>
              </a:ext>
            </a:extLst>
          </p:cNvPr>
          <p:cNvCxnSpPr>
            <a:cxnSpLocks/>
          </p:cNvCxnSpPr>
          <p:nvPr/>
        </p:nvCxnSpPr>
        <p:spPr>
          <a:xfrm>
            <a:off x="10134758" y="2453120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D98678-C0A1-4761-86EF-5578544E16BF}"/>
                  </a:ext>
                </a:extLst>
              </p:cNvPr>
              <p:cNvSpPr txBox="1"/>
              <p:nvPr/>
            </p:nvSpPr>
            <p:spPr>
              <a:xfrm>
                <a:off x="6406838" y="1126536"/>
                <a:ext cx="1253613" cy="4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dirty="0" smtClean="0">
                          <a:latin typeface="Cambria Math" panose="02040503050406030204" pitchFamily="18" charset="0"/>
                        </a:rPr>
                        <m:t>66</m:t>
                      </m:r>
                      <m:r>
                        <a:rPr lang="en-NZ" sz="2400" i="0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en-NZ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acc>
                      <m:r>
                        <a:rPr lang="en-NZ" sz="2400" i="0" dirty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D98678-C0A1-4761-86EF-5578544E1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838" y="1126536"/>
                <a:ext cx="1253613" cy="475643"/>
              </a:xfrm>
              <a:prstGeom prst="rect">
                <a:avLst/>
              </a:prstGeom>
              <a:blipFill>
                <a:blip r:embed="rId3"/>
                <a:stretch>
                  <a:fillRect l="-971" t="-256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2ADB579-8742-4F78-9F96-2834B8265535}"/>
              </a:ext>
            </a:extLst>
          </p:cNvPr>
          <p:cNvSpPr txBox="1"/>
          <p:nvPr/>
        </p:nvSpPr>
        <p:spPr>
          <a:xfrm>
            <a:off x="6228195" y="366860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12kb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891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4" grpId="0"/>
      <p:bldP spid="21" grpId="0"/>
      <p:bldP spid="25" grpId="0"/>
      <p:bldP spid="30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6CC44-DCA6-433D-85D3-8FCE31E81374}"/>
              </a:ext>
            </a:extLst>
          </p:cNvPr>
          <p:cNvSpPr/>
          <p:nvPr/>
        </p:nvSpPr>
        <p:spPr>
          <a:xfrm>
            <a:off x="560748" y="2346182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2D7B72-61F2-4EC8-B5B9-B3CA0D676066}"/>
              </a:ext>
            </a:extLst>
          </p:cNvPr>
          <p:cNvSpPr/>
          <p:nvPr/>
        </p:nvSpPr>
        <p:spPr>
          <a:xfrm>
            <a:off x="540718" y="1442556"/>
            <a:ext cx="7168619" cy="735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04402-6651-4878-9627-86BBA6C2AB61}"/>
              </a:ext>
            </a:extLst>
          </p:cNvPr>
          <p:cNvSpPr txBox="1"/>
          <p:nvPr/>
        </p:nvSpPr>
        <p:spPr>
          <a:xfrm>
            <a:off x="9440456" y="328609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20kb</a:t>
            </a:r>
            <a:endParaRPr lang="en-NZ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B1EB6-0590-450F-8C69-8867E5B8F2E6}"/>
              </a:ext>
            </a:extLst>
          </p:cNvPr>
          <p:cNvSpPr txBox="1"/>
          <p:nvPr/>
        </p:nvSpPr>
        <p:spPr>
          <a:xfrm>
            <a:off x="7082530" y="329709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15kb</a:t>
            </a:r>
            <a:endParaRPr lang="en-NZ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5B3CB-980B-4ABD-85EB-9C602EE847CC}"/>
              </a:ext>
            </a:extLst>
          </p:cNvPr>
          <p:cNvSpPr txBox="1"/>
          <p:nvPr/>
        </p:nvSpPr>
        <p:spPr>
          <a:xfrm>
            <a:off x="9440455" y="1073700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2A577A-664E-4448-AE88-B67332369418}"/>
              </a:ext>
            </a:extLst>
          </p:cNvPr>
          <p:cNvSpPr txBox="1"/>
          <p:nvPr/>
        </p:nvSpPr>
        <p:spPr>
          <a:xfrm>
            <a:off x="10579566" y="956504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AA056-22CF-4CE7-B716-C48BF4E00EE3}"/>
              </a:ext>
            </a:extLst>
          </p:cNvPr>
          <p:cNvSpPr txBox="1"/>
          <p:nvPr/>
        </p:nvSpPr>
        <p:spPr>
          <a:xfrm>
            <a:off x="9684570" y="3959748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base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2E95BE-598D-4051-AE7D-2DB9D50D54B7}"/>
              </a:ext>
            </a:extLst>
          </p:cNvPr>
          <p:cNvCxnSpPr>
            <a:cxnSpLocks/>
          </p:cNvCxnSpPr>
          <p:nvPr/>
        </p:nvCxnSpPr>
        <p:spPr>
          <a:xfrm>
            <a:off x="7722399" y="2142536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A74B51-876F-4EA9-8ADD-0286AACDA80D}"/>
              </a:ext>
            </a:extLst>
          </p:cNvPr>
          <p:cNvSpPr txBox="1"/>
          <p:nvPr/>
        </p:nvSpPr>
        <p:spPr>
          <a:xfrm>
            <a:off x="6898771" y="3959749"/>
            <a:ext cx="164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amount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1C3CA3-05D5-4636-9162-29267304A3A1}"/>
                  </a:ext>
                </a:extLst>
              </p:cNvPr>
              <p:cNvSpPr txBox="1"/>
              <p:nvPr/>
            </p:nvSpPr>
            <p:spPr>
              <a:xfrm>
                <a:off x="2583008" y="5293212"/>
                <a:ext cx="5573211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NZ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1C3CA3-05D5-4636-9162-29267304A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08" y="5293212"/>
                <a:ext cx="5573211" cy="10520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F4DDFC-EA67-4236-9FCA-A387DAA69F0C}"/>
              </a:ext>
            </a:extLst>
          </p:cNvPr>
          <p:cNvCxnSpPr>
            <a:cxnSpLocks/>
          </p:cNvCxnSpPr>
          <p:nvPr/>
        </p:nvCxnSpPr>
        <p:spPr>
          <a:xfrm>
            <a:off x="10083889" y="2142536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97CC3C-0F7B-4C77-A85A-855F24218EBB}"/>
                  </a:ext>
                </a:extLst>
              </p:cNvPr>
              <p:cNvSpPr txBox="1"/>
              <p:nvPr/>
            </p:nvSpPr>
            <p:spPr>
              <a:xfrm>
                <a:off x="7095591" y="1041849"/>
                <a:ext cx="1253613" cy="4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NZ" sz="2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NZ" sz="2400" i="0" dirty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97CC3C-0F7B-4C77-A85A-855F24218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591" y="1041849"/>
                <a:ext cx="1253613" cy="475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40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6CC44-DCA6-433D-85D3-8FCE31E81374}"/>
              </a:ext>
            </a:extLst>
          </p:cNvPr>
          <p:cNvSpPr/>
          <p:nvPr/>
        </p:nvSpPr>
        <p:spPr>
          <a:xfrm>
            <a:off x="560748" y="2346182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2D7B72-61F2-4EC8-B5B9-B3CA0D676066}"/>
              </a:ext>
            </a:extLst>
          </p:cNvPr>
          <p:cNvSpPr/>
          <p:nvPr/>
        </p:nvSpPr>
        <p:spPr>
          <a:xfrm>
            <a:off x="540718" y="1442556"/>
            <a:ext cx="7168619" cy="735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04402-6651-4878-9627-86BBA6C2AB61}"/>
              </a:ext>
            </a:extLst>
          </p:cNvPr>
          <p:cNvSpPr txBox="1"/>
          <p:nvPr/>
        </p:nvSpPr>
        <p:spPr>
          <a:xfrm>
            <a:off x="9440456" y="3286091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20kb</a:t>
            </a:r>
            <a:endParaRPr lang="en-NZ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B1EB6-0590-450F-8C69-8867E5B8F2E6}"/>
              </a:ext>
            </a:extLst>
          </p:cNvPr>
          <p:cNvSpPr txBox="1"/>
          <p:nvPr/>
        </p:nvSpPr>
        <p:spPr>
          <a:xfrm>
            <a:off x="7082530" y="329709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15kb</a:t>
            </a:r>
            <a:endParaRPr lang="en-NZ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E5B3CB-980B-4ABD-85EB-9C602EE847CC}"/>
              </a:ext>
            </a:extLst>
          </p:cNvPr>
          <p:cNvSpPr txBox="1"/>
          <p:nvPr/>
        </p:nvSpPr>
        <p:spPr>
          <a:xfrm>
            <a:off x="7095592" y="89706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100%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2A577A-664E-4448-AE88-B67332369418}"/>
              </a:ext>
            </a:extLst>
          </p:cNvPr>
          <p:cNvSpPr txBox="1"/>
          <p:nvPr/>
        </p:nvSpPr>
        <p:spPr>
          <a:xfrm>
            <a:off x="10579566" y="956504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EAA056-22CF-4CE7-B716-C48BF4E00EE3}"/>
              </a:ext>
            </a:extLst>
          </p:cNvPr>
          <p:cNvSpPr txBox="1"/>
          <p:nvPr/>
        </p:nvSpPr>
        <p:spPr>
          <a:xfrm>
            <a:off x="7292909" y="3829281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base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2E95BE-598D-4051-AE7D-2DB9D50D54B7}"/>
              </a:ext>
            </a:extLst>
          </p:cNvPr>
          <p:cNvCxnSpPr>
            <a:cxnSpLocks/>
          </p:cNvCxnSpPr>
          <p:nvPr/>
        </p:nvCxnSpPr>
        <p:spPr>
          <a:xfrm>
            <a:off x="7722399" y="2142536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A74B51-876F-4EA9-8ADD-0286AACDA80D}"/>
              </a:ext>
            </a:extLst>
          </p:cNvPr>
          <p:cNvSpPr txBox="1"/>
          <p:nvPr/>
        </p:nvSpPr>
        <p:spPr>
          <a:xfrm>
            <a:off x="9243633" y="3791615"/>
            <a:ext cx="164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amount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1C3CA3-05D5-4636-9162-29267304A3A1}"/>
                  </a:ext>
                </a:extLst>
              </p:cNvPr>
              <p:cNvSpPr txBox="1"/>
              <p:nvPr/>
            </p:nvSpPr>
            <p:spPr>
              <a:xfrm>
                <a:off x="2583008" y="5293212"/>
                <a:ext cx="5573211" cy="1052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N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NZ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NZ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36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NZ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NZ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1C3CA3-05D5-4636-9162-29267304A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008" y="5293212"/>
                <a:ext cx="5573211" cy="10520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F4DDFC-EA67-4236-9FCA-A387DAA69F0C}"/>
              </a:ext>
            </a:extLst>
          </p:cNvPr>
          <p:cNvCxnSpPr>
            <a:cxnSpLocks/>
          </p:cNvCxnSpPr>
          <p:nvPr/>
        </p:nvCxnSpPr>
        <p:spPr>
          <a:xfrm>
            <a:off x="10083889" y="2142536"/>
            <a:ext cx="0" cy="1143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97CC3C-0F7B-4C77-A85A-855F24218EBB}"/>
                  </a:ext>
                </a:extLst>
              </p:cNvPr>
              <p:cNvSpPr txBox="1"/>
              <p:nvPr/>
            </p:nvSpPr>
            <p:spPr>
              <a:xfrm>
                <a:off x="9559012" y="907397"/>
                <a:ext cx="1253613" cy="4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2400" b="0" i="1" dirty="0" smtClean="0">
                          <a:latin typeface="Cambria Math" panose="02040503050406030204" pitchFamily="18" charset="0"/>
                        </a:rPr>
                        <m:t>33.</m:t>
                      </m:r>
                      <m:acc>
                        <m:accPr>
                          <m:chr m:val="̇"/>
                          <m:ctrlPr>
                            <a:rPr lang="en-NZ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  <m:r>
                        <a:rPr lang="en-NZ" sz="2400" i="0" dirty="0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NZ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97CC3C-0F7B-4C77-A85A-855F24218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012" y="907397"/>
                <a:ext cx="1253613" cy="475643"/>
              </a:xfrm>
              <a:prstGeom prst="rect">
                <a:avLst/>
              </a:prstGeom>
              <a:blipFill>
                <a:blip r:embed="rId3"/>
                <a:stretch>
                  <a:fillRect l="-3398" t="-256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8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69302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588016" y="1789394"/>
            <a:ext cx="3889391" cy="735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487752" y="363292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30kb</a:t>
            </a:r>
            <a:endParaRPr lang="en-N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6" y="105154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2370-EF27-4613-8CC0-87944FE33178}"/>
              </a:ext>
            </a:extLst>
          </p:cNvPr>
          <p:cNvSpPr txBox="1"/>
          <p:nvPr/>
        </p:nvSpPr>
        <p:spPr>
          <a:xfrm>
            <a:off x="10559846" y="1041193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ADB579-8742-4F78-9F96-2834B8265535}"/>
              </a:ext>
            </a:extLst>
          </p:cNvPr>
          <p:cNvSpPr txBox="1"/>
          <p:nvPr/>
        </p:nvSpPr>
        <p:spPr>
          <a:xfrm>
            <a:off x="3850600" y="3596646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12kb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3992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F6F6E8-DDFA-494A-B3D3-7F8AE592BBF4}"/>
              </a:ext>
            </a:extLst>
          </p:cNvPr>
          <p:cNvSpPr/>
          <p:nvPr/>
        </p:nvSpPr>
        <p:spPr>
          <a:xfrm>
            <a:off x="608044" y="2693020"/>
            <a:ext cx="9523141" cy="7359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0C074-C921-471B-A921-04FEE3DFDE4B}"/>
              </a:ext>
            </a:extLst>
          </p:cNvPr>
          <p:cNvSpPr/>
          <p:nvPr/>
        </p:nvSpPr>
        <p:spPr>
          <a:xfrm>
            <a:off x="588016" y="1789394"/>
            <a:ext cx="5781254" cy="7359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04307-D3F9-455D-9670-286000867E08}"/>
              </a:ext>
            </a:extLst>
          </p:cNvPr>
          <p:cNvSpPr txBox="1"/>
          <p:nvPr/>
        </p:nvSpPr>
        <p:spPr>
          <a:xfrm>
            <a:off x="165647" y="3659234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  <a:r>
              <a:rPr lang="en-NZ" sz="2400" dirty="0">
                <a:solidFill>
                  <a:schemeClr val="bg1"/>
                </a:solidFill>
              </a:rPr>
              <a:t>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B9F305-47F0-4512-B0BE-50174521E7FD}"/>
              </a:ext>
            </a:extLst>
          </p:cNvPr>
          <p:cNvSpPr txBox="1"/>
          <p:nvPr/>
        </p:nvSpPr>
        <p:spPr>
          <a:xfrm>
            <a:off x="9487752" y="3632929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40kb</a:t>
            </a:r>
            <a:endParaRPr lang="en-N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57FFB-BE89-475B-AED1-69FEB01A76CA}"/>
              </a:ext>
            </a:extLst>
          </p:cNvPr>
          <p:cNvSpPr txBox="1"/>
          <p:nvPr/>
        </p:nvSpPr>
        <p:spPr>
          <a:xfrm>
            <a:off x="165646" y="1051545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0 %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52370-EF27-4613-8CC0-87944FE33178}"/>
              </a:ext>
            </a:extLst>
          </p:cNvPr>
          <p:cNvSpPr txBox="1"/>
          <p:nvPr/>
        </p:nvSpPr>
        <p:spPr>
          <a:xfrm>
            <a:off x="10559846" y="1041193"/>
            <a:ext cx="125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ADB579-8742-4F78-9F96-2834B8265535}"/>
              </a:ext>
            </a:extLst>
          </p:cNvPr>
          <p:cNvSpPr txBox="1"/>
          <p:nvPr/>
        </p:nvSpPr>
        <p:spPr>
          <a:xfrm>
            <a:off x="5742463" y="3668608"/>
            <a:ext cx="125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24kb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6719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74</Words>
  <Application>Microsoft Office PowerPoint</Application>
  <PresentationFormat>Widescreen</PresentationFormat>
  <Paragraphs>46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Vince Wright</cp:lastModifiedBy>
  <cp:revision>11</cp:revision>
  <dcterms:created xsi:type="dcterms:W3CDTF">2019-05-29T23:18:18Z</dcterms:created>
  <dcterms:modified xsi:type="dcterms:W3CDTF">2019-05-30T06:33:59Z</dcterms:modified>
</cp:coreProperties>
</file>