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9BEE-9C2D-43FE-8D92-25DA59DE3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1D341-CE4F-4F83-95A6-F86E9F03F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56522-CD21-4ACF-B640-84537FB3A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280D9-0DFF-4E8A-944B-6AEF0B1D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0B191-825E-41A1-BACE-A9B0D10B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767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C4308-078E-4043-9536-D81315938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3B55C-AD14-498D-94D8-CC39B4655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8EB68-D72D-40A8-9B26-AF1BBA27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7DBEB-10A7-4EC4-99EC-94A801C6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43231-82D3-42B4-B322-C5A3D6F9D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477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8CA767-772C-45CD-B89F-036ACB8C8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5F246-636F-49C6-A81B-93B3EF693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6A883-4F4A-49B2-BF85-9A0AC078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C3207-8031-4FED-9E75-58BF0377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3EC9E-F59E-460F-B1F0-85ACC015E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700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F5DF2-32D7-4BEC-B69E-FD029D5C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BB7F-D27B-4F97-ACE5-5B1209D05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D40EC-207C-4D87-B4F9-D2543EBA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75A45-5002-4E3F-BA6D-BC2F0CE3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499D-B727-4143-B649-98BAAB34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802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A6E0-41D0-4C1C-8F90-B1587653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9E0AB-FAAC-4FD9-8A59-FE35F3CD1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E42B6-8256-400D-8C32-622B071B8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6FB8-DBD6-43C4-8C72-AA930EC4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7EB1-1350-4CC7-83F1-F31061BD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85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EFA03-D2E8-47C0-95F2-9D2CC1CE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A550-3E47-4681-B3FB-F5D001F27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7CE25-A87F-45FA-B640-4A49022C4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71067-1168-4615-A82D-B1B2AB22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8DFFA-99E3-4806-B09D-CCBAE5550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3855E-20B6-49AE-B2AD-F26F7F75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483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EB18-9B5C-47F1-B543-429A3B534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343C6-7249-435B-B326-F4412B084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E038A-F1A3-4B16-AD41-DDE8E63A4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9A91D-6177-4AD1-A1CF-C5681EB68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8932C-19C5-4214-81D9-FF2A72981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7470E-9DA6-4D6A-BF46-F9CB10D0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FC69B-48BD-457E-AD81-88921EE0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0F22A8-1F4E-4E88-AB3B-3AE2585B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42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F4EA3-E206-48D3-8DF8-A6EF455B1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3AECC-7B62-46E7-B3A8-0C78AA78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BBAD7-396D-4B7B-8B16-47A15D8F8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66695-82B6-4D90-9CA4-770692C1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369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62CB06-1444-413D-8E30-A30B4DCE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3D9067-354E-4229-9493-90CEB0EE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01AE5-D492-4F1B-9311-DE42A5C4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166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6E17-92A8-45E2-9E3F-F00EFE6B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606F-DD65-48D3-9F7E-94CD92BD7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58B3F-8CB6-41C0-8A8F-C26E7F3AF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7D5AD-F41F-4EF2-A6E7-E59678245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3B179-5708-4642-B506-B3BA4E68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26BF1-67F1-440E-813E-F1BB1514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478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1B12-82E4-41D1-AF84-F516175A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6AE156-D4B3-4C78-A002-E5856A1B4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361CD-ADE0-4777-BBE5-3D6FF0728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FDD52-16FD-4A44-9E3B-2E4BBD77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D3AA1-555E-4663-83E9-E47EA113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E8AD3-76AA-443E-B159-6BDF661B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296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858E5-501F-4402-9A14-A40B1D3B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24381-FE4C-4476-9123-BE581F88C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F1A83-651A-491B-B549-6875FB416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15D2A-AED1-4B4A-BB16-EDDBDDAB0137}" type="datetimeFigureOut">
              <a:rPr lang="en-NZ" smtClean="0"/>
              <a:t>11/06/19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F76DF-8242-4F04-9FEE-B4C63AA95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97A26-4596-41FF-B589-A5FC3BAA0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080F9-96D7-4CCE-A7E4-7F4567AB1E2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AE14C5-EF82-43D3-AF59-4A45D380E16F}"/>
              </a:ext>
            </a:extLst>
          </p:cNvPr>
          <p:cNvSpPr txBox="1"/>
          <p:nvPr/>
        </p:nvSpPr>
        <p:spPr>
          <a:xfrm>
            <a:off x="318655" y="244131"/>
            <a:ext cx="4044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Predicting New Zealand’s weather is quite difficult because it is a small country in the middle of a large expanse of sea.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5F811D-6BA6-4962-9A55-BC501F97E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92" y="296827"/>
            <a:ext cx="6744754" cy="629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2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E322B2-C646-4EEB-9D36-B9F8D2974082}"/>
              </a:ext>
            </a:extLst>
          </p:cNvPr>
          <p:cNvSpPr txBox="1"/>
          <p:nvPr/>
        </p:nvSpPr>
        <p:spPr>
          <a:xfrm>
            <a:off x="5098472" y="1638794"/>
            <a:ext cx="6610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Forecasting rainfall is important as many people have jobs that are dangerous or uncomfortable in wet conditions.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735F2252-AE72-4549-8DC5-4193FCBAD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3262" cy="6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8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C81E06-B9A2-4FA0-AC40-726044811219}"/>
              </a:ext>
            </a:extLst>
          </p:cNvPr>
          <p:cNvSpPr txBox="1"/>
          <p:nvPr/>
        </p:nvSpPr>
        <p:spPr>
          <a:xfrm>
            <a:off x="132736" y="1560156"/>
            <a:ext cx="6456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Rainfall gauges measure the depth of water that falls on the Earth’s surface.</a:t>
            </a:r>
          </a:p>
          <a:p>
            <a:endParaRPr lang="en-NZ" sz="2000" dirty="0"/>
          </a:p>
          <a:p>
            <a:r>
              <a:rPr lang="en-NZ" sz="2000" dirty="0"/>
              <a:t>What unit of measure is used? </a:t>
            </a:r>
          </a:p>
          <a:p>
            <a:endParaRPr lang="en-NZ" sz="2000" dirty="0"/>
          </a:p>
          <a:p>
            <a:r>
              <a:rPr lang="en-NZ" sz="2000" dirty="0"/>
              <a:t>Why do you think that unit is used?</a:t>
            </a:r>
          </a:p>
        </p:txBody>
      </p:sp>
      <p:pic>
        <p:nvPicPr>
          <p:cNvPr id="8" name="Picture 7" descr="A picture containing grass, outdoor, table&#10;&#10;Description automatically generated">
            <a:extLst>
              <a:ext uri="{FF2B5EF4-FFF2-40B4-BE49-F238E27FC236}">
                <a16:creationId xmlns:a16="http://schemas.microsoft.com/office/drawing/2014/main" id="{734DA91F-42A8-44A4-8058-E956B32A3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87" y="-22734"/>
            <a:ext cx="4590740" cy="688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16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32A1EC7-25FE-4BBA-8B54-71B39C956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38" y="0"/>
            <a:ext cx="5235677" cy="6813315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F41A2AA5-78B9-468C-B5DA-135BC862DA64}"/>
              </a:ext>
            </a:extLst>
          </p:cNvPr>
          <p:cNvSpPr/>
          <p:nvPr/>
        </p:nvSpPr>
        <p:spPr>
          <a:xfrm>
            <a:off x="1068779" y="261257"/>
            <a:ext cx="2636322" cy="855024"/>
          </a:xfrm>
          <a:prstGeom prst="wedgeRoundRectCallout">
            <a:avLst>
              <a:gd name="adj1" fmla="val 144933"/>
              <a:gd name="adj2" fmla="val 6111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Auckland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1 211mm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8F95FCC4-5203-477E-841C-E31B125FACE0}"/>
              </a:ext>
            </a:extLst>
          </p:cNvPr>
          <p:cNvSpPr/>
          <p:nvPr/>
        </p:nvSpPr>
        <p:spPr>
          <a:xfrm>
            <a:off x="8251372" y="483389"/>
            <a:ext cx="2636322" cy="855024"/>
          </a:xfrm>
          <a:prstGeom prst="wedgeRoundRectCallout">
            <a:avLst>
              <a:gd name="adj1" fmla="val -101109"/>
              <a:gd name="adj2" fmla="val 8196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Tauranga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1 177mm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4EAE7EB-EB10-44E4-BA09-DD8003202A78}"/>
              </a:ext>
            </a:extLst>
          </p:cNvPr>
          <p:cNvSpPr/>
          <p:nvPr/>
        </p:nvSpPr>
        <p:spPr>
          <a:xfrm>
            <a:off x="1068779" y="1280556"/>
            <a:ext cx="2636322" cy="855024"/>
          </a:xfrm>
          <a:prstGeom prst="wedgeRoundRectCallout">
            <a:avLst>
              <a:gd name="adj1" fmla="val 140879"/>
              <a:gd name="adj2" fmla="val 6944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New Plymouth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1 398mm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C1C122D1-85B2-4606-B227-A930B90F2797}"/>
              </a:ext>
            </a:extLst>
          </p:cNvPr>
          <p:cNvSpPr/>
          <p:nvPr/>
        </p:nvSpPr>
        <p:spPr>
          <a:xfrm>
            <a:off x="8251372" y="2487109"/>
            <a:ext cx="2636322" cy="855024"/>
          </a:xfrm>
          <a:prstGeom prst="wedgeRoundRectCallout">
            <a:avLst>
              <a:gd name="adj1" fmla="val -88946"/>
              <a:gd name="adj2" fmla="val -3887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Napier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776mm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8B233C36-30D8-4795-A7B3-CDD76F634E50}"/>
              </a:ext>
            </a:extLst>
          </p:cNvPr>
          <p:cNvSpPr/>
          <p:nvPr/>
        </p:nvSpPr>
        <p:spPr>
          <a:xfrm>
            <a:off x="1068779" y="3191911"/>
            <a:ext cx="2636322" cy="855024"/>
          </a:xfrm>
          <a:prstGeom prst="wedgeRoundRectCallout">
            <a:avLst>
              <a:gd name="adj1" fmla="val 125113"/>
              <a:gd name="adj2" fmla="val -1666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Nelson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951mm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603DBA23-1AA6-4D93-BBD0-27A294440760}"/>
              </a:ext>
            </a:extLst>
          </p:cNvPr>
          <p:cNvSpPr/>
          <p:nvPr/>
        </p:nvSpPr>
        <p:spPr>
          <a:xfrm>
            <a:off x="8251372" y="4503725"/>
            <a:ext cx="2636322" cy="855024"/>
          </a:xfrm>
          <a:prstGeom prst="wedgeRoundRectCallout">
            <a:avLst>
              <a:gd name="adj1" fmla="val -149757"/>
              <a:gd name="adj2" fmla="val -2637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Christchurch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618mm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E997B648-EA61-4FBE-97CE-57E0A7408C5C}"/>
              </a:ext>
            </a:extLst>
          </p:cNvPr>
          <p:cNvSpPr/>
          <p:nvPr/>
        </p:nvSpPr>
        <p:spPr>
          <a:xfrm>
            <a:off x="1068779" y="2236233"/>
            <a:ext cx="2636322" cy="855024"/>
          </a:xfrm>
          <a:prstGeom prst="wedgeRoundRectCallout">
            <a:avLst>
              <a:gd name="adj1" fmla="val 147185"/>
              <a:gd name="adj2" fmla="val 9166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Wellington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1 215mm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4115535E-96C5-42A7-947D-D9CEDEE833E5}"/>
              </a:ext>
            </a:extLst>
          </p:cNvPr>
          <p:cNvSpPr/>
          <p:nvPr/>
        </p:nvSpPr>
        <p:spPr>
          <a:xfrm>
            <a:off x="8251372" y="5502251"/>
            <a:ext cx="2636322" cy="855024"/>
          </a:xfrm>
          <a:prstGeom prst="wedgeRoundRectCallout">
            <a:avLst>
              <a:gd name="adj1" fmla="val -182189"/>
              <a:gd name="adj2" fmla="val 1112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Dunedin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726mm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785FACF-6A6C-4FEC-A89B-9E2106B3AF68}"/>
              </a:ext>
            </a:extLst>
          </p:cNvPr>
          <p:cNvSpPr/>
          <p:nvPr/>
        </p:nvSpPr>
        <p:spPr>
          <a:xfrm>
            <a:off x="1068779" y="4147589"/>
            <a:ext cx="2636322" cy="855024"/>
          </a:xfrm>
          <a:prstGeom prst="wedgeRoundRectCallout">
            <a:avLst>
              <a:gd name="adj1" fmla="val 85924"/>
              <a:gd name="adj2" fmla="val -833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Hokitika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2 901mm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253E6155-ED55-4BD6-AA48-F7DEA189466B}"/>
              </a:ext>
            </a:extLst>
          </p:cNvPr>
          <p:cNvSpPr/>
          <p:nvPr/>
        </p:nvSpPr>
        <p:spPr>
          <a:xfrm>
            <a:off x="8251372" y="1469291"/>
            <a:ext cx="2636322" cy="855024"/>
          </a:xfrm>
          <a:prstGeom prst="wedgeRoundRectCallout">
            <a:avLst>
              <a:gd name="adj1" fmla="val -75432"/>
              <a:gd name="adj2" fmla="val 4585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Gisborne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979mm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874DD382-B45D-4083-ADEC-4924AA3374A4}"/>
              </a:ext>
            </a:extLst>
          </p:cNvPr>
          <p:cNvSpPr/>
          <p:nvPr/>
        </p:nvSpPr>
        <p:spPr>
          <a:xfrm>
            <a:off x="293244" y="5052940"/>
            <a:ext cx="2636322" cy="855024"/>
          </a:xfrm>
          <a:prstGeom prst="wedgeRoundRectCallout">
            <a:avLst>
              <a:gd name="adj1" fmla="val 68357"/>
              <a:gd name="adj2" fmla="val -138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Milford sound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6 175mm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25701171-C0FD-4B8D-BA27-F98FABD82C3D}"/>
              </a:ext>
            </a:extLst>
          </p:cNvPr>
          <p:cNvSpPr/>
          <p:nvPr/>
        </p:nvSpPr>
        <p:spPr>
          <a:xfrm>
            <a:off x="8213767" y="3485907"/>
            <a:ext cx="2636322" cy="855024"/>
          </a:xfrm>
          <a:prstGeom prst="wedgeRoundRectCallout">
            <a:avLst>
              <a:gd name="adj1" fmla="val -130838"/>
              <a:gd name="adj2" fmla="val -152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Blenheim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720mm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15738E80-90CD-4946-B804-9B69D72E7386}"/>
              </a:ext>
            </a:extLst>
          </p:cNvPr>
          <p:cNvSpPr/>
          <p:nvPr/>
        </p:nvSpPr>
        <p:spPr>
          <a:xfrm>
            <a:off x="170850" y="5958291"/>
            <a:ext cx="2636322" cy="855024"/>
          </a:xfrm>
          <a:prstGeom prst="wedgeRoundRectCallout">
            <a:avLst>
              <a:gd name="adj1" fmla="val 82321"/>
              <a:gd name="adj2" fmla="val -7777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Queenstown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741mm</a:t>
            </a:r>
          </a:p>
        </p:txBody>
      </p:sp>
    </p:spTree>
    <p:extLst>
      <p:ext uri="{BB962C8B-B14F-4D97-AF65-F5344CB8AC3E}">
        <p14:creationId xmlns:p14="http://schemas.microsoft.com/office/powerpoint/2010/main" val="3852277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6D984A8A-98D3-4054-8171-4FC3DB5A6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09071" cy="4142615"/>
          </a:xfrm>
          <a:prstGeom prst="rect">
            <a:avLst/>
          </a:prstGeom>
        </p:spPr>
      </p:pic>
      <p:pic>
        <p:nvPicPr>
          <p:cNvPr id="6" name="Picture 5" descr="A car driving down a busy city street&#10;&#10;Description automatically generated">
            <a:extLst>
              <a:ext uri="{FF2B5EF4-FFF2-40B4-BE49-F238E27FC236}">
                <a16:creationId xmlns:a16="http://schemas.microsoft.com/office/drawing/2014/main" id="{248BD080-7857-415C-92F4-27E5EC5A0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290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26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16106E-20D7-442F-A308-2E1C7DA06358}"/>
</file>

<file path=customXml/itemProps2.xml><?xml version="1.0" encoding="utf-8"?>
<ds:datastoreItem xmlns:ds="http://schemas.openxmlformats.org/officeDocument/2006/customXml" ds:itemID="{5F8AA0FB-045B-45EA-836C-33E981612884}"/>
</file>

<file path=customXml/itemProps3.xml><?xml version="1.0" encoding="utf-8"?>
<ds:datastoreItem xmlns:ds="http://schemas.openxmlformats.org/officeDocument/2006/customXml" ds:itemID="{64B94A9C-AA68-4D8E-859F-555B3E843D02}"/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105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12</cp:revision>
  <dcterms:created xsi:type="dcterms:W3CDTF">2019-05-08T03:01:25Z</dcterms:created>
  <dcterms:modified xsi:type="dcterms:W3CDTF">2019-06-10T22:13:58Z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