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95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B802C-66D5-4CF8-80E3-FE4C275CB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3F5E1-1B54-422E-A84B-05AD7C521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45874-88EF-4FF6-8C09-7318C80E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2566D-F692-4585-B063-CAAC75664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CC3F3-35F1-41BA-89FE-C6AA653C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0833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84169-A1C9-46A9-ADD1-1E560CD2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BCB5A-0738-4D0B-A3DA-59181FC3B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B7C60-859F-4122-9B88-8A545D3C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65727-795C-4573-8CD7-340B2043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4CC64-AFD0-4B52-9201-5BA243E59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119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A0D054-7DBF-4CD0-83BC-1FC471F92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BBF4E1-9472-41C3-A8DA-AD72EA89D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AA8D4-81BD-4225-AA0D-1158E7C2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17B4B-2325-4EC0-B86F-7815E31E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94216-10AE-4B46-9AA2-685939D53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5552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A6B6A-CA9E-411A-9341-ABC97B98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AB6B9-2A00-4F28-AF54-2E0EDE310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05F81-05AF-4255-A149-6BE284BB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C853B-55BA-4A7E-91BF-25F53F445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F4D03-7671-42CC-8230-BEE792612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0086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DB01-2A20-4AE6-91DA-21A149D5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CE751-A726-4A0E-9F42-16A6259DD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358DC-DF36-40AB-A802-99C85CE9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4E2FD-9E7C-4FE4-B243-82912593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FB41C-3E14-4ED2-B382-63F2E4180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229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B11B7-5F9E-4ECA-9A1A-114F6CE12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F3F8D-5C63-4C9B-922A-ABDBF3BE2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76182-CE06-4A37-8AE9-49EB7B161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65420-E68F-48AE-A2E8-C54AB0816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67CA-2B23-47F8-B248-C7BCBB4F7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5E421-379E-4356-85E6-710F1CB86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204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6BCC-1B8A-4B97-BECB-CCB7E90F3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BD287C-DA78-48E6-AEFE-F4478A534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E5B277-E3F8-420B-AD3E-05D314525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B5273E-E188-4507-A27C-C92D3B2E3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2C771-589B-475D-B0C8-ACE6B39A8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814FDA-E246-4229-A272-5E0DFFB5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49663-E39D-446D-AFD6-A09389BA5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B56F4-46E6-4D88-82CA-52DCCB0E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010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1B451-E620-412C-B790-C1DD2D198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CF067-1000-41FA-A2DD-496494A6D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B5D30B-E22D-4960-BDE3-482FBBC6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18A8B-34E7-4F65-AF47-3206FF59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931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5E238F-1EE9-462F-AB45-1EEC15CC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6905C8-F605-429E-8022-46439F79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801285-FC13-4C35-9BB1-30B014DC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175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DC3C-76DD-4B70-A0C2-8435C9246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5628-327B-4B62-8F39-9E01D749A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61CAAC-7D41-4650-B8E2-93ED60C35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A3BC0-1EE7-431F-B66B-C414F730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8995B-24D5-4ED3-9A6B-47FE8A00E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607A4-F49E-467D-AB7D-A6ADED8B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56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3174-8795-4949-BD92-31E45023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23CB20-DF09-40C6-A3F6-40249589A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8C5A56-E562-488A-8EF7-75D45E9F5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ACBA8-2C37-42D7-9807-0E552B553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2C618-BA3C-4CFC-A40B-D82B6137A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1D284-474C-418D-989C-7FAA1809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393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08AD3-EABC-4802-B263-CFC32466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92DE4-580F-48BE-9D53-FA50310C1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23533-FBB7-4622-AAC5-90D1267A0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06A6-24DF-48DF-BA9E-4617972F7C3D}" type="datetimeFigureOut">
              <a:rPr lang="en-NZ" smtClean="0"/>
              <a:t>18/12/2017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DC0D-58A8-48AB-9AB5-83EBE9708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CFC02-747C-4C60-BC16-E9A3A3FC6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6163-B8F0-4D82-8F60-5B6FA2F7B8C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48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B11D5DDE-F5D1-4E5E-9413-81CDD7BB90C5}"/>
              </a:ext>
            </a:extLst>
          </p:cNvPr>
          <p:cNvGrpSpPr/>
          <p:nvPr/>
        </p:nvGrpSpPr>
        <p:grpSpPr>
          <a:xfrm>
            <a:off x="4206481" y="660966"/>
            <a:ext cx="3486114" cy="5502778"/>
            <a:chOff x="4206481" y="660966"/>
            <a:chExt cx="3486114" cy="550277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5A2917-DC28-43B6-BEF3-4D48A9A70E5A}"/>
                </a:ext>
              </a:extLst>
            </p:cNvPr>
            <p:cNvSpPr/>
            <p:nvPr/>
          </p:nvSpPr>
          <p:spPr>
            <a:xfrm rot="5400000">
              <a:off x="6194670" y="5663670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10C3F09-D047-478B-A8FA-D6C17A06249A}"/>
                </a:ext>
              </a:extLst>
            </p:cNvPr>
            <p:cNvGrpSpPr/>
            <p:nvPr/>
          </p:nvGrpSpPr>
          <p:grpSpPr>
            <a:xfrm>
              <a:off x="5698596" y="3658986"/>
              <a:ext cx="500074" cy="2499068"/>
              <a:chOff x="5698596" y="3658986"/>
              <a:chExt cx="500074" cy="2499068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B497FB0-08A3-46AD-BC30-3E8CD8723AB2}"/>
                  </a:ext>
                </a:extLst>
              </p:cNvPr>
              <p:cNvSpPr/>
              <p:nvPr/>
            </p:nvSpPr>
            <p:spPr>
              <a:xfrm rot="5400000">
                <a:off x="5698596" y="365898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B3FBEF5-01AA-4D99-98DF-491A575D3792}"/>
                  </a:ext>
                </a:extLst>
              </p:cNvPr>
              <p:cNvSpPr/>
              <p:nvPr/>
            </p:nvSpPr>
            <p:spPr>
              <a:xfrm rot="5400000">
                <a:off x="5698596" y="415906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180978B-A812-4A77-B5E1-F15326EB74AD}"/>
                  </a:ext>
                </a:extLst>
              </p:cNvPr>
              <p:cNvSpPr/>
              <p:nvPr/>
            </p:nvSpPr>
            <p:spPr>
              <a:xfrm rot="5400000">
                <a:off x="5698596" y="4663521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5421A-39A7-46E7-BF6C-C0C76ECCDD81}"/>
                  </a:ext>
                </a:extLst>
              </p:cNvPr>
              <p:cNvSpPr/>
              <p:nvPr/>
            </p:nvSpPr>
            <p:spPr>
              <a:xfrm rot="5400000">
                <a:off x="5698596" y="516359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59A0FCC-1ABE-4BB8-8BA3-83DA92C51320}"/>
                  </a:ext>
                </a:extLst>
              </p:cNvPr>
              <p:cNvSpPr/>
              <p:nvPr/>
            </p:nvSpPr>
            <p:spPr>
              <a:xfrm rot="5400000">
                <a:off x="5698596" y="565798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A17732E-CDBF-49C0-953A-5588B9ABB45E}"/>
                </a:ext>
              </a:extLst>
            </p:cNvPr>
            <p:cNvSpPr/>
            <p:nvPr/>
          </p:nvSpPr>
          <p:spPr>
            <a:xfrm>
              <a:off x="7192521" y="66096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FB8DA48-F33F-41CC-A22C-B846740F4F39}"/>
                </a:ext>
              </a:extLst>
            </p:cNvPr>
            <p:cNvGrpSpPr/>
            <p:nvPr/>
          </p:nvGrpSpPr>
          <p:grpSpPr>
            <a:xfrm>
              <a:off x="6701311" y="660966"/>
              <a:ext cx="500074" cy="2504758"/>
              <a:chOff x="6701311" y="660966"/>
              <a:chExt cx="500074" cy="2504758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CEA3615-F4DD-47DF-997A-128E23EA880F}"/>
                  </a:ext>
                </a:extLst>
              </p:cNvPr>
              <p:cNvSpPr/>
              <p:nvPr/>
            </p:nvSpPr>
            <p:spPr>
              <a:xfrm rot="16200000">
                <a:off x="6701311" y="266565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35C622-5E17-4D33-8329-B4367852FEA2}"/>
                  </a:ext>
                </a:extLst>
              </p:cNvPr>
              <p:cNvSpPr/>
              <p:nvPr/>
            </p:nvSpPr>
            <p:spPr>
              <a:xfrm rot="16200000">
                <a:off x="6701311" y="216557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990B67B-4189-4FB2-9BCF-BAE8F722D389}"/>
                  </a:ext>
                </a:extLst>
              </p:cNvPr>
              <p:cNvSpPr/>
              <p:nvPr/>
            </p:nvSpPr>
            <p:spPr>
              <a:xfrm rot="16200000">
                <a:off x="6701311" y="1661115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9E79952-7F49-4A07-8499-6F7037ACD750}"/>
                  </a:ext>
                </a:extLst>
              </p:cNvPr>
              <p:cNvSpPr/>
              <p:nvPr/>
            </p:nvSpPr>
            <p:spPr>
              <a:xfrm rot="16200000">
                <a:off x="6701311" y="116104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66B0898-C270-4538-AAA4-5CC9B192EBBF}"/>
                  </a:ext>
                </a:extLst>
              </p:cNvPr>
              <p:cNvSpPr/>
              <p:nvPr/>
            </p:nvSpPr>
            <p:spPr>
              <a:xfrm rot="16200000">
                <a:off x="6701311" y="66096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8BEBC51-2FAA-46A7-A98D-E28F70B6EEBD}"/>
                </a:ext>
              </a:extLst>
            </p:cNvPr>
            <p:cNvGrpSpPr/>
            <p:nvPr/>
          </p:nvGrpSpPr>
          <p:grpSpPr>
            <a:xfrm>
              <a:off x="4206481" y="3162476"/>
              <a:ext cx="2998917" cy="502266"/>
              <a:chOff x="4206481" y="3162476"/>
              <a:chExt cx="2998917" cy="5022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8108AF4-D9AE-4339-86DD-4D5CF8AEF772}"/>
                  </a:ext>
                </a:extLst>
              </p:cNvPr>
              <p:cNvSpPr/>
              <p:nvPr/>
            </p:nvSpPr>
            <p:spPr>
              <a:xfrm>
                <a:off x="4206481" y="316272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7F09885-7E25-40B0-9653-B55B41502F30}"/>
                  </a:ext>
                </a:extLst>
              </p:cNvPr>
              <p:cNvSpPr/>
              <p:nvPr/>
            </p:nvSpPr>
            <p:spPr>
              <a:xfrm>
                <a:off x="4706555" y="316272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5D5B384-F212-4704-ADAD-BDF2C92E493D}"/>
                  </a:ext>
                </a:extLst>
              </p:cNvPr>
              <p:cNvSpPr/>
              <p:nvPr/>
            </p:nvSpPr>
            <p:spPr>
              <a:xfrm>
                <a:off x="5197765" y="316272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4388211-2BC8-4E48-9EAE-456E97A478DF}"/>
                  </a:ext>
                </a:extLst>
              </p:cNvPr>
              <p:cNvSpPr/>
              <p:nvPr/>
            </p:nvSpPr>
            <p:spPr>
              <a:xfrm rot="5400000">
                <a:off x="5699707" y="316247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69E162A-2B45-4838-9F4B-C986B4C9441A}"/>
                  </a:ext>
                </a:extLst>
              </p:cNvPr>
              <p:cNvSpPr/>
              <p:nvPr/>
            </p:nvSpPr>
            <p:spPr>
              <a:xfrm>
                <a:off x="6198670" y="3164668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D7B96CC-91FD-4839-8244-BA7370B7D9AF}"/>
                  </a:ext>
                </a:extLst>
              </p:cNvPr>
              <p:cNvSpPr/>
              <p:nvPr/>
            </p:nvSpPr>
            <p:spPr>
              <a:xfrm rot="5400000">
                <a:off x="6705324" y="3164668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23764E8B-260D-4F2F-914D-2D3502A4D98D}"/>
              </a:ext>
            </a:extLst>
          </p:cNvPr>
          <p:cNvSpPr txBox="1"/>
          <p:nvPr/>
        </p:nvSpPr>
        <p:spPr>
          <a:xfrm>
            <a:off x="1336431" y="502418"/>
            <a:ext cx="415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Leah’s Method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F557197-2070-4F7E-8012-83C1324A8E31}"/>
              </a:ext>
            </a:extLst>
          </p:cNvPr>
          <p:cNvGrpSpPr/>
          <p:nvPr/>
        </p:nvGrpSpPr>
        <p:grpSpPr>
          <a:xfrm>
            <a:off x="4191184" y="661928"/>
            <a:ext cx="3511457" cy="5484974"/>
            <a:chOff x="4191184" y="661928"/>
            <a:chExt cx="3511457" cy="5484974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D3D445C-47C1-4A42-836F-51CF203005CE}"/>
                </a:ext>
              </a:extLst>
            </p:cNvPr>
            <p:cNvGrpSpPr/>
            <p:nvPr/>
          </p:nvGrpSpPr>
          <p:grpSpPr>
            <a:xfrm>
              <a:off x="4191184" y="3151324"/>
              <a:ext cx="2488849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6CA93AB-ECCF-43B4-9A79-B34030DF783D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1A506C-F543-4509-BE37-B27876D03C81}"/>
                  </a:ext>
                </a:extLst>
              </p:cNvPr>
              <p:cNvSpPr txBox="1"/>
              <p:nvPr/>
            </p:nvSpPr>
            <p:spPr>
              <a:xfrm>
                <a:off x="5197765" y="3197257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A15B57D-7E5A-47F6-821E-83B9D85B4AC6}"/>
                </a:ext>
              </a:extLst>
            </p:cNvPr>
            <p:cNvGrpSpPr/>
            <p:nvPr/>
          </p:nvGrpSpPr>
          <p:grpSpPr>
            <a:xfrm rot="5400000">
              <a:off x="4703412" y="4662397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EF09C2C-5709-4DC4-9D12-B2234CD340FB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E24A452-D5B3-454E-B7FA-06C6F96C62AB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99F8BBB-2C5C-45FA-B64F-65CE11554A93}"/>
                </a:ext>
              </a:extLst>
            </p:cNvPr>
            <p:cNvGrpSpPr/>
            <p:nvPr/>
          </p:nvGrpSpPr>
          <p:grpSpPr>
            <a:xfrm rot="5400000">
              <a:off x="5713190" y="1648867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74512F6-586A-45C4-B116-FFE25A257C88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06A4FBE-E665-4574-B0BF-EA2D8D418B30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6AA8AB82-09C2-4759-B198-1B91B7883B67}"/>
                </a:ext>
              </a:extLst>
            </p:cNvPr>
            <p:cNvGrpSpPr/>
            <p:nvPr/>
          </p:nvGrpSpPr>
          <p:grpSpPr>
            <a:xfrm>
              <a:off x="6690637" y="3153204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16B5C842-DE4E-477F-922F-5EAD6FA9B223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86FC9AB-38FD-4C05-B3D0-85AF836FB37A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DBF5B0A0-062F-4A4B-A36F-B17AE4C3B2BB}"/>
                </a:ext>
              </a:extLst>
            </p:cNvPr>
            <p:cNvGrpSpPr/>
            <p:nvPr/>
          </p:nvGrpSpPr>
          <p:grpSpPr>
            <a:xfrm>
              <a:off x="7202567" y="663474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674C53B6-A37B-459A-BEDC-0D1E0AA5B4F0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E40C3A4-1283-496B-B9EF-693AE454C9D0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7346EB0F-664F-41E6-B8CA-96E73ED8B163}"/>
                </a:ext>
              </a:extLst>
            </p:cNvPr>
            <p:cNvGrpSpPr/>
            <p:nvPr/>
          </p:nvGrpSpPr>
          <p:grpSpPr>
            <a:xfrm>
              <a:off x="6205423" y="5647730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305DE5D3-8931-43BB-89DE-3AAD24C7CECB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267A47CE-7C09-407A-8E30-3D4E19EB4F63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841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>
            <a:extLst>
              <a:ext uri="{FF2B5EF4-FFF2-40B4-BE49-F238E27FC236}">
                <a16:creationId xmlns:a16="http://schemas.microsoft.com/office/drawing/2014/main" id="{B11D5DDE-F5D1-4E5E-9413-81CDD7BB90C5}"/>
              </a:ext>
            </a:extLst>
          </p:cNvPr>
          <p:cNvGrpSpPr/>
          <p:nvPr/>
        </p:nvGrpSpPr>
        <p:grpSpPr>
          <a:xfrm>
            <a:off x="4206481" y="660966"/>
            <a:ext cx="3486114" cy="5502778"/>
            <a:chOff x="4206481" y="660966"/>
            <a:chExt cx="3486114" cy="550277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5A2917-DC28-43B6-BEF3-4D48A9A70E5A}"/>
                </a:ext>
              </a:extLst>
            </p:cNvPr>
            <p:cNvSpPr/>
            <p:nvPr/>
          </p:nvSpPr>
          <p:spPr>
            <a:xfrm rot="5400000">
              <a:off x="6194670" y="5663670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C10C3F09-D047-478B-A8FA-D6C17A06249A}"/>
                </a:ext>
              </a:extLst>
            </p:cNvPr>
            <p:cNvGrpSpPr/>
            <p:nvPr/>
          </p:nvGrpSpPr>
          <p:grpSpPr>
            <a:xfrm>
              <a:off x="5698596" y="3658986"/>
              <a:ext cx="500074" cy="2499068"/>
              <a:chOff x="5698596" y="3658986"/>
              <a:chExt cx="500074" cy="2499068"/>
            </a:xfrm>
          </p:grpSpPr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B497FB0-08A3-46AD-BC30-3E8CD8723AB2}"/>
                  </a:ext>
                </a:extLst>
              </p:cNvPr>
              <p:cNvSpPr/>
              <p:nvPr/>
            </p:nvSpPr>
            <p:spPr>
              <a:xfrm rot="5400000">
                <a:off x="5698596" y="365898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AB3FBEF5-01AA-4D99-98DF-491A575D3792}"/>
                  </a:ext>
                </a:extLst>
              </p:cNvPr>
              <p:cNvSpPr/>
              <p:nvPr/>
            </p:nvSpPr>
            <p:spPr>
              <a:xfrm rot="5400000">
                <a:off x="5698596" y="415906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9180978B-A812-4A77-B5E1-F15326EB74AD}"/>
                  </a:ext>
                </a:extLst>
              </p:cNvPr>
              <p:cNvSpPr/>
              <p:nvPr/>
            </p:nvSpPr>
            <p:spPr>
              <a:xfrm rot="5400000">
                <a:off x="5698596" y="4663521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5421A-39A7-46E7-BF6C-C0C76ECCDD81}"/>
                  </a:ext>
                </a:extLst>
              </p:cNvPr>
              <p:cNvSpPr/>
              <p:nvPr/>
            </p:nvSpPr>
            <p:spPr>
              <a:xfrm rot="5400000">
                <a:off x="5698596" y="516359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59A0FCC-1ABE-4BB8-8BA3-83DA92C51320}"/>
                  </a:ext>
                </a:extLst>
              </p:cNvPr>
              <p:cNvSpPr/>
              <p:nvPr/>
            </p:nvSpPr>
            <p:spPr>
              <a:xfrm rot="5400000">
                <a:off x="5698596" y="565798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A17732E-CDBF-49C0-953A-5588B9ABB45E}"/>
                </a:ext>
              </a:extLst>
            </p:cNvPr>
            <p:cNvSpPr/>
            <p:nvPr/>
          </p:nvSpPr>
          <p:spPr>
            <a:xfrm>
              <a:off x="7192521" y="660966"/>
              <a:ext cx="500074" cy="500074"/>
            </a:xfrm>
            <a:prstGeom prst="rect">
              <a:avLst/>
            </a:prstGeom>
            <a:solidFill>
              <a:srgbClr val="C4BB44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FB8DA48-F33F-41CC-A22C-B846740F4F39}"/>
                </a:ext>
              </a:extLst>
            </p:cNvPr>
            <p:cNvGrpSpPr/>
            <p:nvPr/>
          </p:nvGrpSpPr>
          <p:grpSpPr>
            <a:xfrm>
              <a:off x="6701311" y="660966"/>
              <a:ext cx="500074" cy="2504758"/>
              <a:chOff x="6701311" y="660966"/>
              <a:chExt cx="500074" cy="2504758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4CEA3615-F4DD-47DF-997A-128E23EA880F}"/>
                  </a:ext>
                </a:extLst>
              </p:cNvPr>
              <p:cNvSpPr/>
              <p:nvPr/>
            </p:nvSpPr>
            <p:spPr>
              <a:xfrm rot="16200000">
                <a:off x="6701311" y="266565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E35C622-5E17-4D33-8329-B4367852FEA2}"/>
                  </a:ext>
                </a:extLst>
              </p:cNvPr>
              <p:cNvSpPr/>
              <p:nvPr/>
            </p:nvSpPr>
            <p:spPr>
              <a:xfrm rot="16200000">
                <a:off x="6701311" y="216557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990B67B-4189-4FB2-9BCF-BAE8F722D389}"/>
                  </a:ext>
                </a:extLst>
              </p:cNvPr>
              <p:cNvSpPr/>
              <p:nvPr/>
            </p:nvSpPr>
            <p:spPr>
              <a:xfrm rot="16200000">
                <a:off x="6701311" y="1661115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9E79952-7F49-4A07-8499-6F7037ACD750}"/>
                  </a:ext>
                </a:extLst>
              </p:cNvPr>
              <p:cNvSpPr/>
              <p:nvPr/>
            </p:nvSpPr>
            <p:spPr>
              <a:xfrm rot="16200000">
                <a:off x="6701311" y="1161040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66B0898-C270-4538-AAA4-5CC9B192EBBF}"/>
                  </a:ext>
                </a:extLst>
              </p:cNvPr>
              <p:cNvSpPr/>
              <p:nvPr/>
            </p:nvSpPr>
            <p:spPr>
              <a:xfrm rot="16200000">
                <a:off x="6701311" y="66096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8BEBC51-2FAA-46A7-A98D-E28F70B6EEBD}"/>
                </a:ext>
              </a:extLst>
            </p:cNvPr>
            <p:cNvGrpSpPr/>
            <p:nvPr/>
          </p:nvGrpSpPr>
          <p:grpSpPr>
            <a:xfrm>
              <a:off x="4206481" y="3162476"/>
              <a:ext cx="2998917" cy="502266"/>
              <a:chOff x="4206481" y="3162476"/>
              <a:chExt cx="2998917" cy="5022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88108AF4-D9AE-4339-86DD-4D5CF8AEF772}"/>
                  </a:ext>
                </a:extLst>
              </p:cNvPr>
              <p:cNvSpPr/>
              <p:nvPr/>
            </p:nvSpPr>
            <p:spPr>
              <a:xfrm>
                <a:off x="4206481" y="316272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7F09885-7E25-40B0-9653-B55B41502F30}"/>
                  </a:ext>
                </a:extLst>
              </p:cNvPr>
              <p:cNvSpPr/>
              <p:nvPr/>
            </p:nvSpPr>
            <p:spPr>
              <a:xfrm>
                <a:off x="4706555" y="316272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5D5B384-F212-4704-ADAD-BDF2C92E493D}"/>
                  </a:ext>
                </a:extLst>
              </p:cNvPr>
              <p:cNvSpPr/>
              <p:nvPr/>
            </p:nvSpPr>
            <p:spPr>
              <a:xfrm>
                <a:off x="5197765" y="316272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4388211-2BC8-4E48-9EAE-456E97A478DF}"/>
                  </a:ext>
                </a:extLst>
              </p:cNvPr>
              <p:cNvSpPr/>
              <p:nvPr/>
            </p:nvSpPr>
            <p:spPr>
              <a:xfrm rot="5400000">
                <a:off x="5699707" y="3162476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B69E162A-2B45-4838-9F4B-C986B4C9441A}"/>
                  </a:ext>
                </a:extLst>
              </p:cNvPr>
              <p:cNvSpPr/>
              <p:nvPr/>
            </p:nvSpPr>
            <p:spPr>
              <a:xfrm>
                <a:off x="6198670" y="3164668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D7B96CC-91FD-4839-8244-BA7370B7D9AF}"/>
                  </a:ext>
                </a:extLst>
              </p:cNvPr>
              <p:cNvSpPr/>
              <p:nvPr/>
            </p:nvSpPr>
            <p:spPr>
              <a:xfrm rot="5400000">
                <a:off x="6705324" y="3164668"/>
                <a:ext cx="500074" cy="500074"/>
              </a:xfrm>
              <a:prstGeom prst="rect">
                <a:avLst/>
              </a:prstGeom>
              <a:solidFill>
                <a:srgbClr val="C4BB44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7721BCC-D86A-4353-AF6C-D1B3FBB153D1}"/>
              </a:ext>
            </a:extLst>
          </p:cNvPr>
          <p:cNvGrpSpPr/>
          <p:nvPr/>
        </p:nvGrpSpPr>
        <p:grpSpPr>
          <a:xfrm>
            <a:off x="4191184" y="660966"/>
            <a:ext cx="3501411" cy="5485936"/>
            <a:chOff x="4206481" y="660004"/>
            <a:chExt cx="3501411" cy="54859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D3D445C-47C1-4A42-836F-51CF203005CE}"/>
                </a:ext>
              </a:extLst>
            </p:cNvPr>
            <p:cNvGrpSpPr/>
            <p:nvPr/>
          </p:nvGrpSpPr>
          <p:grpSpPr>
            <a:xfrm>
              <a:off x="4206481" y="3150362"/>
              <a:ext cx="2986040" cy="497566"/>
              <a:chOff x="4206481" y="3162476"/>
              <a:chExt cx="2986040" cy="497566"/>
            </a:xfrm>
            <a:grpFill/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6CA93AB-ECCF-43B4-9A79-B34030DF783D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E1A506C-F543-4509-BE37-B27876D03C81}"/>
                  </a:ext>
                </a:extLst>
              </p:cNvPr>
              <p:cNvSpPr txBox="1"/>
              <p:nvPr/>
            </p:nvSpPr>
            <p:spPr>
              <a:xfrm>
                <a:off x="5197765" y="3197257"/>
                <a:ext cx="12963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+ 2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A15B57D-7E5A-47F6-821E-83B9D85B4AC6}"/>
                </a:ext>
              </a:extLst>
            </p:cNvPr>
            <p:cNvGrpSpPr/>
            <p:nvPr/>
          </p:nvGrpSpPr>
          <p:grpSpPr>
            <a:xfrm rot="5400000">
              <a:off x="4718709" y="4661435"/>
              <a:ext cx="2471444" cy="497566"/>
              <a:chOff x="4206481" y="3162476"/>
              <a:chExt cx="2986040" cy="497566"/>
            </a:xfrm>
            <a:grpFill/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7EF09C2C-5709-4DC4-9D12-B2234CD340FB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E24A452-D5B3-454E-B7FA-06C6F96C62AB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899F8BBB-2C5C-45FA-B64F-65CE11554A93}"/>
                </a:ext>
              </a:extLst>
            </p:cNvPr>
            <p:cNvGrpSpPr/>
            <p:nvPr/>
          </p:nvGrpSpPr>
          <p:grpSpPr>
            <a:xfrm rot="5400000">
              <a:off x="5708391" y="1647905"/>
              <a:ext cx="2471444" cy="497566"/>
              <a:chOff x="4206481" y="3162476"/>
              <a:chExt cx="2986040" cy="497566"/>
            </a:xfrm>
            <a:grpFill/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74512F6-586A-45C4-B116-FFE25A257C88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06A4FBE-E665-4574-B0BF-EA2D8D418B30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F10F90C8-5B1C-48C1-915A-6EE337E9DD60}"/>
                </a:ext>
              </a:extLst>
            </p:cNvPr>
            <p:cNvGrpSpPr/>
            <p:nvPr/>
          </p:nvGrpSpPr>
          <p:grpSpPr>
            <a:xfrm>
              <a:off x="6217326" y="5635538"/>
              <a:ext cx="500074" cy="500086"/>
              <a:chOff x="4206481" y="3132332"/>
              <a:chExt cx="2986040" cy="500086"/>
            </a:xfrm>
            <a:grpFill/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318592C-7923-426F-AA55-4DDC5029260F}"/>
                  </a:ext>
                </a:extLst>
              </p:cNvPr>
              <p:cNvSpPr/>
              <p:nvPr/>
            </p:nvSpPr>
            <p:spPr>
              <a:xfrm>
                <a:off x="4206481" y="3132332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C0E11B0-4E50-4F70-A39E-17C657B30E55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6FB836FA-4D09-423F-8AAA-1BF211631FD7}"/>
                </a:ext>
              </a:extLst>
            </p:cNvPr>
            <p:cNvGrpSpPr/>
            <p:nvPr/>
          </p:nvGrpSpPr>
          <p:grpSpPr>
            <a:xfrm>
              <a:off x="7207818" y="660004"/>
              <a:ext cx="500074" cy="500086"/>
              <a:chOff x="4206481" y="3162476"/>
              <a:chExt cx="2986040" cy="500086"/>
            </a:xfrm>
            <a:grpFill/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D7B9CB0-519D-4AEE-B0A5-0B3E84542D2D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822F47B-7EB9-44E2-859C-E599C0D3368E}"/>
                  </a:ext>
                </a:extLst>
              </p:cNvPr>
              <p:cNvSpPr txBox="1"/>
              <p:nvPr/>
            </p:nvSpPr>
            <p:spPr>
              <a:xfrm>
                <a:off x="5197765" y="3200897"/>
                <a:ext cx="129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23764E8B-260D-4F2F-914D-2D3502A4D98D}"/>
              </a:ext>
            </a:extLst>
          </p:cNvPr>
          <p:cNvSpPr txBox="1"/>
          <p:nvPr/>
        </p:nvSpPr>
        <p:spPr>
          <a:xfrm>
            <a:off x="1336431" y="502418"/>
            <a:ext cx="4154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Casey’s Method</a:t>
            </a:r>
          </a:p>
        </p:txBody>
      </p:sp>
    </p:spTree>
    <p:extLst>
      <p:ext uri="{BB962C8B-B14F-4D97-AF65-F5344CB8AC3E}">
        <p14:creationId xmlns:p14="http://schemas.microsoft.com/office/powerpoint/2010/main" val="86580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801A4022-F013-4DB1-B137-993F91D43C30}"/>
              </a:ext>
            </a:extLst>
          </p:cNvPr>
          <p:cNvGrpSpPr/>
          <p:nvPr/>
        </p:nvGrpSpPr>
        <p:grpSpPr>
          <a:xfrm>
            <a:off x="997998" y="234360"/>
            <a:ext cx="3511457" cy="5484974"/>
            <a:chOff x="4952160" y="167449"/>
            <a:chExt cx="3511457" cy="548497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34FA3C0-2945-41CB-BECC-9C139559E0E3}"/>
                </a:ext>
              </a:extLst>
            </p:cNvPr>
            <p:cNvGrpSpPr/>
            <p:nvPr/>
          </p:nvGrpSpPr>
          <p:grpSpPr>
            <a:xfrm>
              <a:off x="4952160" y="2656845"/>
              <a:ext cx="2488849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E1227661-15CF-40EA-9686-453CF39125B2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A90515-9C02-4FB5-BF4F-413592149DD5}"/>
                  </a:ext>
                </a:extLst>
              </p:cNvPr>
              <p:cNvSpPr txBox="1"/>
              <p:nvPr/>
            </p:nvSpPr>
            <p:spPr>
              <a:xfrm>
                <a:off x="5197765" y="3197257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A7A812E0-CE6D-494F-8224-C7768BB3F079}"/>
                </a:ext>
              </a:extLst>
            </p:cNvPr>
            <p:cNvGrpSpPr/>
            <p:nvPr/>
          </p:nvGrpSpPr>
          <p:grpSpPr>
            <a:xfrm rot="5400000">
              <a:off x="5464388" y="4167918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B665D33-BFAD-4B0A-AF5F-241F1D3850E7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8763794-10DA-4C86-950D-017803A135C3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D4708FA-25D6-4851-8D7C-932926E61568}"/>
                </a:ext>
              </a:extLst>
            </p:cNvPr>
            <p:cNvGrpSpPr/>
            <p:nvPr/>
          </p:nvGrpSpPr>
          <p:grpSpPr>
            <a:xfrm rot="5400000">
              <a:off x="6474166" y="1154388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E4D10BC-7BD6-4825-AD95-EF42407F5785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B9DEA488-6CCA-4572-9A9B-B3E6FFAC62FC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F83C2E1-180D-4C9E-9D5E-290771B29A34}"/>
                </a:ext>
              </a:extLst>
            </p:cNvPr>
            <p:cNvGrpSpPr/>
            <p:nvPr/>
          </p:nvGrpSpPr>
          <p:grpSpPr>
            <a:xfrm>
              <a:off x="7451613" y="2658725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A4BFD4C-2388-46A0-A4C0-D7C320ED8B8D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6857CD9E-AC5D-4D70-AB32-6CF36F5471A2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2C926AA-2136-44B7-A957-7DDCE48BB1A4}"/>
                </a:ext>
              </a:extLst>
            </p:cNvPr>
            <p:cNvGrpSpPr/>
            <p:nvPr/>
          </p:nvGrpSpPr>
          <p:grpSpPr>
            <a:xfrm>
              <a:off x="7963543" y="168995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9EC0C44-1685-473B-A6C7-5CCF935FE696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19670112-C7A0-4A00-9BF8-9AF12D1C0AB9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9EE74D4-B745-4229-A8BA-D77DB0D0168E}"/>
                </a:ext>
              </a:extLst>
            </p:cNvPr>
            <p:cNvGrpSpPr/>
            <p:nvPr/>
          </p:nvGrpSpPr>
          <p:grpSpPr>
            <a:xfrm>
              <a:off x="6966399" y="5153251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36F9CE55-391D-4AB1-8105-FF065C48915D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9DA1A61-354F-4CDE-A5AA-31FC96B3BDAD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EDCA46B9-3706-49F9-B00C-AC6E9CB5BB5F}"/>
              </a:ext>
            </a:extLst>
          </p:cNvPr>
          <p:cNvGrpSpPr/>
          <p:nvPr/>
        </p:nvGrpSpPr>
        <p:grpSpPr>
          <a:xfrm>
            <a:off x="6193424" y="254231"/>
            <a:ext cx="3501411" cy="5485936"/>
            <a:chOff x="4206481" y="660004"/>
            <a:chExt cx="3501411" cy="548593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3E6FD2A-0CA8-4656-9C8F-E85046EDB857}"/>
                </a:ext>
              </a:extLst>
            </p:cNvPr>
            <p:cNvGrpSpPr/>
            <p:nvPr/>
          </p:nvGrpSpPr>
          <p:grpSpPr>
            <a:xfrm>
              <a:off x="4206481" y="3150362"/>
              <a:ext cx="2986040" cy="497566"/>
              <a:chOff x="4206481" y="3162476"/>
              <a:chExt cx="2986040" cy="497566"/>
            </a:xfrm>
            <a:grpFill/>
          </p:grpSpPr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C4A6629-2BF8-4966-AE68-1E2BDF518124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C13E04CF-AC6F-4D0D-BD2C-F7C13057AB25}"/>
                  </a:ext>
                </a:extLst>
              </p:cNvPr>
              <p:cNvSpPr txBox="1"/>
              <p:nvPr/>
            </p:nvSpPr>
            <p:spPr>
              <a:xfrm>
                <a:off x="5197765" y="3197257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+ 2</a:t>
                </a: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9F3D845-B239-453E-8DAD-BDFA7FF66508}"/>
                </a:ext>
              </a:extLst>
            </p:cNvPr>
            <p:cNvGrpSpPr/>
            <p:nvPr/>
          </p:nvGrpSpPr>
          <p:grpSpPr>
            <a:xfrm rot="5400000">
              <a:off x="4718709" y="4661435"/>
              <a:ext cx="2471444" cy="497566"/>
              <a:chOff x="4206481" y="3162476"/>
              <a:chExt cx="2986040" cy="497566"/>
            </a:xfrm>
            <a:grpFill/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A02A2D2-8715-40AA-AFFA-FA68C7574FC1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EBACEC6-FF40-4068-B4A4-8878265ADF85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9B94CC7D-C4DD-4C3D-8CBE-A32198376D9F}"/>
                </a:ext>
              </a:extLst>
            </p:cNvPr>
            <p:cNvGrpSpPr/>
            <p:nvPr/>
          </p:nvGrpSpPr>
          <p:grpSpPr>
            <a:xfrm rot="5400000">
              <a:off x="5708391" y="1647905"/>
              <a:ext cx="2471444" cy="497566"/>
              <a:chOff x="4206481" y="3162476"/>
              <a:chExt cx="2986040" cy="497566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D4A32E6-255F-42A7-8E15-EF8D6320CB79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13DF312-82F3-4A1B-9B84-73BD9B5E52A9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83F76F1-C8BC-4AEE-BCB2-AC0DD3F5897F}"/>
                </a:ext>
              </a:extLst>
            </p:cNvPr>
            <p:cNvGrpSpPr/>
            <p:nvPr/>
          </p:nvGrpSpPr>
          <p:grpSpPr>
            <a:xfrm>
              <a:off x="6217326" y="5635538"/>
              <a:ext cx="500074" cy="497566"/>
              <a:chOff x="4206481" y="3132332"/>
              <a:chExt cx="2986040" cy="497566"/>
            </a:xfrm>
            <a:grpFill/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D68159E1-2C4E-413B-BFD7-5D03CDE35316}"/>
                  </a:ext>
                </a:extLst>
              </p:cNvPr>
              <p:cNvSpPr/>
              <p:nvPr/>
            </p:nvSpPr>
            <p:spPr>
              <a:xfrm>
                <a:off x="4206481" y="3132332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FF238135-48DC-4377-885C-13443D049B97}"/>
                  </a:ext>
                </a:extLst>
              </p:cNvPr>
              <p:cNvSpPr txBox="1"/>
              <p:nvPr/>
            </p:nvSpPr>
            <p:spPr>
              <a:xfrm>
                <a:off x="5197765" y="3146039"/>
                <a:ext cx="129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8C874B62-4FD5-486D-9D84-41B70B768DFB}"/>
                </a:ext>
              </a:extLst>
            </p:cNvPr>
            <p:cNvGrpSpPr/>
            <p:nvPr/>
          </p:nvGrpSpPr>
          <p:grpSpPr>
            <a:xfrm>
              <a:off x="7207818" y="660004"/>
              <a:ext cx="500074" cy="500086"/>
              <a:chOff x="4206481" y="3162476"/>
              <a:chExt cx="2986040" cy="500086"/>
            </a:xfrm>
            <a:grpFill/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DC5F6DFB-8C82-41B2-9048-70B76A8DFDC9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69BA2535-3EAC-493E-8EF1-408B59019F10}"/>
                  </a:ext>
                </a:extLst>
              </p:cNvPr>
              <p:cNvSpPr txBox="1"/>
              <p:nvPr/>
            </p:nvSpPr>
            <p:spPr>
              <a:xfrm>
                <a:off x="5197765" y="3200897"/>
                <a:ext cx="129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</p:grpSp>
      <p:sp>
        <p:nvSpPr>
          <p:cNvPr id="61" name="TextBox 60">
            <a:extLst>
              <a:ext uri="{FF2B5EF4-FFF2-40B4-BE49-F238E27FC236}">
                <a16:creationId xmlns:a16="http://schemas.microsoft.com/office/drawing/2014/main" id="{A64C10B8-3F20-4842-BA90-E235DC140131}"/>
              </a:ext>
            </a:extLst>
          </p:cNvPr>
          <p:cNvSpPr txBox="1"/>
          <p:nvPr/>
        </p:nvSpPr>
        <p:spPr>
          <a:xfrm>
            <a:off x="6315697" y="5994196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Casey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EF31D7-DEA4-4C16-BDFF-E984BFEC22E5}"/>
              </a:ext>
            </a:extLst>
          </p:cNvPr>
          <p:cNvSpPr txBox="1"/>
          <p:nvPr/>
        </p:nvSpPr>
        <p:spPr>
          <a:xfrm>
            <a:off x="1273677" y="5994195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Leah</a:t>
            </a:r>
          </a:p>
        </p:txBody>
      </p:sp>
    </p:spTree>
    <p:extLst>
      <p:ext uri="{BB962C8B-B14F-4D97-AF65-F5344CB8AC3E}">
        <p14:creationId xmlns:p14="http://schemas.microsoft.com/office/powerpoint/2010/main" val="184005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DF242380-A167-41B5-B82D-AEC256601FD4}"/>
              </a:ext>
            </a:extLst>
          </p:cNvPr>
          <p:cNvGrpSpPr/>
          <p:nvPr/>
        </p:nvGrpSpPr>
        <p:grpSpPr>
          <a:xfrm>
            <a:off x="429588" y="2549196"/>
            <a:ext cx="8970926" cy="498686"/>
            <a:chOff x="429588" y="2549196"/>
            <a:chExt cx="8970926" cy="49868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E2EB439-7F77-4D05-B090-4B517B24152D}"/>
                </a:ext>
              </a:extLst>
            </p:cNvPr>
            <p:cNvGrpSpPr/>
            <p:nvPr/>
          </p:nvGrpSpPr>
          <p:grpSpPr>
            <a:xfrm>
              <a:off x="429588" y="2550316"/>
              <a:ext cx="2488849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3041C07-4788-404D-8243-A842EBA4817F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8C3E678-4C60-414E-AE56-56F0E48E74B5}"/>
                  </a:ext>
                </a:extLst>
              </p:cNvPr>
              <p:cNvSpPr txBox="1"/>
              <p:nvPr/>
            </p:nvSpPr>
            <p:spPr>
              <a:xfrm>
                <a:off x="5197765" y="3197257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2D7F916-3C2C-467E-9A46-77840401EE06}"/>
                </a:ext>
              </a:extLst>
            </p:cNvPr>
            <p:cNvGrpSpPr/>
            <p:nvPr/>
          </p:nvGrpSpPr>
          <p:grpSpPr>
            <a:xfrm>
              <a:off x="5405204" y="2549413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324D99C-C07E-462F-80D4-77F8136494F7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A8ED9C8-ADD3-4115-B703-09F47108049D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07D02C8-C53E-4E8F-AE4D-7A1DC006B22E}"/>
                </a:ext>
              </a:extLst>
            </p:cNvPr>
            <p:cNvGrpSpPr/>
            <p:nvPr/>
          </p:nvGrpSpPr>
          <p:grpSpPr>
            <a:xfrm>
              <a:off x="2916355" y="2550316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2EB6064-53EA-43E0-ADCC-F15331DBA142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A88BC99-1639-4962-A447-1B9769749BD4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F20F329-63C4-4360-BC61-96CE3E8FC383}"/>
                </a:ext>
              </a:extLst>
            </p:cNvPr>
            <p:cNvGrpSpPr/>
            <p:nvPr/>
          </p:nvGrpSpPr>
          <p:grpSpPr>
            <a:xfrm>
              <a:off x="8382527" y="2549196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B0B63F1-BE9C-4A6F-92C7-07FB87984355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26F12D7-A69B-4347-B82F-D97D74DF2BCC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0ECCBB3E-088A-444F-8AE3-84F762D6180C}"/>
                </a:ext>
              </a:extLst>
            </p:cNvPr>
            <p:cNvGrpSpPr/>
            <p:nvPr/>
          </p:nvGrpSpPr>
          <p:grpSpPr>
            <a:xfrm>
              <a:off x="8900440" y="2549196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0E9C8C75-A378-4D5B-821C-967133DEF119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C5B4E69-442A-450A-8DA4-576C4076C389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C275261-F59E-4DF9-A4BE-55E921716529}"/>
                </a:ext>
              </a:extLst>
            </p:cNvPr>
            <p:cNvGrpSpPr/>
            <p:nvPr/>
          </p:nvGrpSpPr>
          <p:grpSpPr>
            <a:xfrm>
              <a:off x="7870096" y="2549196"/>
              <a:ext cx="50007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2B9C9F71-BF96-4C5A-A23A-64C5DDBF802F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BB1EC3D-C6D2-44F3-A402-8460D8D6AB9F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6C4726A-A2D7-4867-8764-E56C76ECF39C}"/>
              </a:ext>
            </a:extLst>
          </p:cNvPr>
          <p:cNvSpPr txBox="1"/>
          <p:nvPr/>
        </p:nvSpPr>
        <p:spPr>
          <a:xfrm>
            <a:off x="-904942" y="1879395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Leah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2C36AE8-3449-499E-B96C-2EBD58100EE7}"/>
              </a:ext>
            </a:extLst>
          </p:cNvPr>
          <p:cNvSpPr txBox="1"/>
          <p:nvPr/>
        </p:nvSpPr>
        <p:spPr>
          <a:xfrm>
            <a:off x="-952384" y="4516941"/>
            <a:ext cx="3262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400" dirty="0"/>
              <a:t>Casey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651E4F7-D153-4CDF-9D47-C7973D7172B1}"/>
              </a:ext>
            </a:extLst>
          </p:cNvPr>
          <p:cNvGrpSpPr/>
          <p:nvPr/>
        </p:nvGrpSpPr>
        <p:grpSpPr>
          <a:xfrm>
            <a:off x="429588" y="3859427"/>
            <a:ext cx="8970926" cy="501518"/>
            <a:chOff x="429588" y="3653006"/>
            <a:chExt cx="8910536" cy="50151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5C22CF2-2C96-41C5-B178-2069E0875F4A}"/>
                </a:ext>
              </a:extLst>
            </p:cNvPr>
            <p:cNvGrpSpPr/>
            <p:nvPr/>
          </p:nvGrpSpPr>
          <p:grpSpPr>
            <a:xfrm>
              <a:off x="429588" y="3656958"/>
              <a:ext cx="2986040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8D1CAE4-33EA-4D3C-92A2-59F8EB634DB4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DDBF114-9369-427A-94B6-766900B497D5}"/>
                  </a:ext>
                </a:extLst>
              </p:cNvPr>
              <p:cNvSpPr txBox="1"/>
              <p:nvPr/>
            </p:nvSpPr>
            <p:spPr>
              <a:xfrm>
                <a:off x="5197765" y="3197257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+ 2</a:t>
                </a: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2C0030F-E2C8-4357-A852-D7DBDEF9E4E0}"/>
                </a:ext>
              </a:extLst>
            </p:cNvPr>
            <p:cNvGrpSpPr/>
            <p:nvPr/>
          </p:nvGrpSpPr>
          <p:grpSpPr>
            <a:xfrm>
              <a:off x="3415628" y="3655526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9A2B206-122D-4151-8ACC-85B522FD6BAE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3D5C662-0992-498D-BB5A-3DBE869AA0B4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D092761F-F7E0-461E-B0B2-F8EED0C4ED9B}"/>
                </a:ext>
              </a:extLst>
            </p:cNvPr>
            <p:cNvGrpSpPr/>
            <p:nvPr/>
          </p:nvGrpSpPr>
          <p:grpSpPr>
            <a:xfrm>
              <a:off x="5887072" y="3655526"/>
              <a:ext cx="2471444" cy="497566"/>
              <a:chOff x="4206481" y="3162476"/>
              <a:chExt cx="2986040" cy="49756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7A4BBD7A-EAB5-40EC-AD1E-E5DF1E4D45AF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6B1E3C48-FF56-4103-9E52-A87FF40F6C85}"/>
                  </a:ext>
                </a:extLst>
              </p:cNvPr>
              <p:cNvSpPr txBox="1"/>
              <p:nvPr/>
            </p:nvSpPr>
            <p:spPr>
              <a:xfrm>
                <a:off x="5197765" y="3170753"/>
                <a:ext cx="1296398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a + 1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6D0B5F9-2905-4C7C-A67C-CF306EF80C01}"/>
                </a:ext>
              </a:extLst>
            </p:cNvPr>
            <p:cNvGrpSpPr/>
            <p:nvPr/>
          </p:nvGrpSpPr>
          <p:grpSpPr>
            <a:xfrm>
              <a:off x="8348626" y="3653006"/>
              <a:ext cx="500074" cy="500086"/>
              <a:chOff x="4258134" y="3162476"/>
              <a:chExt cx="2986040" cy="500086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B198AF5A-4FB9-4C95-B31D-4433788344B9}"/>
                  </a:ext>
                </a:extLst>
              </p:cNvPr>
              <p:cNvSpPr/>
              <p:nvPr/>
            </p:nvSpPr>
            <p:spPr>
              <a:xfrm>
                <a:off x="4258134" y="3162476"/>
                <a:ext cx="2986040" cy="49756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C8923005-989F-4F51-A095-BF8A8D348C80}"/>
                  </a:ext>
                </a:extLst>
              </p:cNvPr>
              <p:cNvSpPr txBox="1"/>
              <p:nvPr/>
            </p:nvSpPr>
            <p:spPr>
              <a:xfrm>
                <a:off x="5197765" y="3200897"/>
                <a:ext cx="1296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546CC745-3643-44CF-B855-121AB6763514}"/>
                </a:ext>
              </a:extLst>
            </p:cNvPr>
            <p:cNvGrpSpPr/>
            <p:nvPr/>
          </p:nvGrpSpPr>
          <p:grpSpPr>
            <a:xfrm>
              <a:off x="8840050" y="3653006"/>
              <a:ext cx="500074" cy="497564"/>
              <a:chOff x="4206481" y="3162476"/>
              <a:chExt cx="2986040" cy="497564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38ECF1C-E4CF-4CF1-AFFB-0A524D2E087E}"/>
                  </a:ext>
                </a:extLst>
              </p:cNvPr>
              <p:cNvSpPr/>
              <p:nvPr/>
            </p:nvSpPr>
            <p:spPr>
              <a:xfrm>
                <a:off x="4206481" y="3162476"/>
                <a:ext cx="2986040" cy="49756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2E92720-161F-43E6-8CE6-21AFE63ECE7C}"/>
                  </a:ext>
                </a:extLst>
              </p:cNvPr>
              <p:cNvSpPr txBox="1"/>
              <p:nvPr/>
            </p:nvSpPr>
            <p:spPr>
              <a:xfrm>
                <a:off x="5197765" y="3180801"/>
                <a:ext cx="1296400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1</a:t>
                </a:r>
              </a:p>
            </p:txBody>
          </p:sp>
        </p:grpSp>
      </p:grp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B295D05-AF34-45F6-866B-C7B09BAC9D5B}"/>
              </a:ext>
            </a:extLst>
          </p:cNvPr>
          <p:cNvCxnSpPr>
            <a:cxnSpLocks/>
          </p:cNvCxnSpPr>
          <p:nvPr/>
        </p:nvCxnSpPr>
        <p:spPr>
          <a:xfrm>
            <a:off x="239596" y="3257138"/>
            <a:ext cx="1183820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DA53EC8-145B-4DCD-A03E-A85CB9032A34}"/>
              </a:ext>
            </a:extLst>
          </p:cNvPr>
          <p:cNvGrpSpPr/>
          <p:nvPr/>
        </p:nvGrpSpPr>
        <p:grpSpPr>
          <a:xfrm>
            <a:off x="146831" y="3071608"/>
            <a:ext cx="556591" cy="841272"/>
            <a:chOff x="649357" y="4333461"/>
            <a:chExt cx="556591" cy="841272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5C688399-6FEE-4E77-8734-95872B5ACEA1}"/>
                </a:ext>
              </a:extLst>
            </p:cNvPr>
            <p:cNvCxnSpPr/>
            <p:nvPr/>
          </p:nvCxnSpPr>
          <p:spPr>
            <a:xfrm>
              <a:off x="927652" y="4333461"/>
              <a:ext cx="0" cy="3313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7CDFDA3-6B6D-4E51-A055-91DD7ABD301E}"/>
                </a:ext>
              </a:extLst>
            </p:cNvPr>
            <p:cNvSpPr txBox="1"/>
            <p:nvPr/>
          </p:nvSpPr>
          <p:spPr>
            <a:xfrm>
              <a:off x="649357" y="4651513"/>
              <a:ext cx="5565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28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773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78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Tagg</cp:lastModifiedBy>
  <cp:revision>7</cp:revision>
  <dcterms:created xsi:type="dcterms:W3CDTF">2017-12-14T03:03:55Z</dcterms:created>
  <dcterms:modified xsi:type="dcterms:W3CDTF">2017-12-18T03:11:33Z</dcterms:modified>
</cp:coreProperties>
</file>