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2250-4E45-4D5F-B810-88CE4DF56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B6298-ED88-4E2F-A1E5-953384686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9EE68-9DF2-425F-9328-3C42F847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6FBB0-41FB-495D-8E88-6C04D4E5D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FD93D-028C-4840-860C-C6CFF2AB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255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6E25-0CF9-4590-B6ED-7052F14C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260E2-13B3-4C90-91A8-71381FB68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DC2E3-33AF-4544-B916-880E6EDF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B981-5A1F-4B8F-9EBB-009EDB51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A50B5-FDC9-497D-B353-BDE79821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830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191872-E984-4633-9790-404978F5F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D7B0DB-E7F6-4D7D-A298-111EDC43A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C076A-A301-4E8B-8283-4A9AF91A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E958B-6C4C-4873-9EB1-3C7140DE2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2CB7C-5769-4C25-A177-EE176EB6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43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8169-6F29-40C4-9094-D765B410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ADBFA-658A-4EF5-83CE-E7D299982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A0A17-51F7-4BCE-B5D1-5AB352CE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48181-AF6E-4802-A01E-69A7993D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D4D67-9648-4FAB-B6F5-AE99AF83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043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3AEC-574A-4FD6-B31D-6D5971B4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398C5-ADD0-4A0A-887B-BE8DE06CE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AF759-DF17-455D-856B-3178EC12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0564B-D984-4072-843E-BAE26611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74B-D322-4876-834B-FF11196F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086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9E5E-2960-470D-863F-AAAD8930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11FE4-2E56-4559-AF58-C6BA6BABE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1FD0-85F6-48B2-A5EC-AD9C35E89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238FF-A0B6-4555-AC8A-3A827647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2A6A5-AB78-4F1A-BF42-E6B0EAB0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89912-4A3F-450D-AB42-BD165FF3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01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2421-513E-4B27-8F04-7A67D067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D5161-965E-42ED-9D88-490947E47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98D7E-B368-45F5-99B8-B86A5B454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088CC-F369-4D4F-8C68-39D0A952D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51DE3-8113-4D19-8080-CE6F620EA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1364A8-7B04-4EBD-B54E-12BF4AAA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790F8F-4BCB-41B6-B139-ADDF38A6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493AD-34C9-415F-803F-27635646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31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EDFA-912E-4970-BF7F-FA95D740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A6C52-38F6-4B62-B055-8C62DABFA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9B5D3-2271-4659-9FE3-452EF031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316EE-FD1D-4FF9-997C-F1EBE928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575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CA93D-6B90-49C7-8FD7-D51EE7EF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1B876F-41E8-4B95-A9FD-73A3079A4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DC1E3-200D-4501-9947-1BEE38BB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800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2932C-521E-4D63-9E19-FA833A0FA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A3784-D048-4C22-A473-B32BA74A1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7DB01-6ABD-4DE3-9959-E5D812E56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ACE41-4EB0-4283-9776-8AA44983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EE20C-D4AD-4DAC-9BBE-63510688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42C9-EEBB-4740-950E-D5298EF8D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387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F880-A378-482A-A75B-5E75E4CD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B01149-B619-460E-96B3-8ECFB0923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E7114-0867-4A69-BAA9-43C108C34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2067E-5A10-45A8-BFB8-8DAD3C6A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3DAF7-D48B-4017-8862-D1923DCF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E9A90-5795-452D-8EED-5E3B08DA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433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DD61CD-4722-488E-A276-C4393DE3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38ADD-E5BB-4DB3-B4FF-0892BC48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119EF-6911-4AF9-9DA2-7D432D083A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414C1-5B49-4185-88DF-FD9E523B20C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AEA55-E608-4C0C-A7F0-2135F5161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16561-AD05-411B-888C-54831839E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ABAB3-EBB4-4944-8CC5-E72823A613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905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4201F-9BDA-415B-801B-B42C58598F19}"/>
              </a:ext>
            </a:extLst>
          </p:cNvPr>
          <p:cNvSpPr txBox="1"/>
          <p:nvPr/>
        </p:nvSpPr>
        <p:spPr>
          <a:xfrm>
            <a:off x="386862" y="492369"/>
            <a:ext cx="967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What does this represent?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33F350-3B54-42B1-A6DA-04C3CA6EC4BC}"/>
              </a:ext>
            </a:extLst>
          </p:cNvPr>
          <p:cNvGrpSpPr/>
          <p:nvPr/>
        </p:nvGrpSpPr>
        <p:grpSpPr>
          <a:xfrm>
            <a:off x="261030" y="2214773"/>
            <a:ext cx="11198087" cy="882973"/>
            <a:chOff x="649357" y="4328780"/>
            <a:chExt cx="11198087" cy="882973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B0F0FE2B-6056-415A-BECE-A3D8AB1940E0}"/>
                </a:ext>
              </a:extLst>
            </p:cNvPr>
            <p:cNvCxnSpPr/>
            <p:nvPr/>
          </p:nvCxnSpPr>
          <p:spPr>
            <a:xfrm>
              <a:off x="742122" y="4518991"/>
              <a:ext cx="111053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554B295-4CF0-411D-B5DA-4CFE456A9B58}"/>
                </a:ext>
              </a:extLst>
            </p:cNvPr>
            <p:cNvGrpSpPr/>
            <p:nvPr/>
          </p:nvGrpSpPr>
          <p:grpSpPr>
            <a:xfrm>
              <a:off x="649357" y="4328780"/>
              <a:ext cx="3154017" cy="851211"/>
              <a:chOff x="649357" y="4328780"/>
              <a:chExt cx="3154017" cy="85121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78C53FC8-63EB-4538-BB8D-BFDB1B88D6DB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31367E7E-979C-4382-AC25-FAEAC0C7DB7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EE1643B-45A2-449F-9F7B-D69DB48EA866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0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05377D23-C6B1-4655-BE60-78B5EC8B1C6C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00F9432C-E2AC-4D82-96D0-7EC829BBF44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F94D5DA3-8385-4BAE-AFBB-786EE73630B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67471844-7C82-4C1C-B175-994E31F40F80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BBD404E6-F934-4B8D-9FE6-3543A4018CC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7331BB3C-CA40-4C3D-88D8-DA77E3CE993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86403886-ABBA-4A6F-BBB9-371ACA6AFCF9}"/>
                  </a:ext>
                </a:extLst>
              </p:cNvPr>
              <p:cNvGrpSpPr/>
              <p:nvPr/>
            </p:nvGrpSpPr>
            <p:grpSpPr>
              <a:xfrm>
                <a:off x="2231535" y="4333461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341268A-693E-437F-9077-EF0131D56C2E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CCF9B183-3E08-4429-AB0D-7827D59D4FC4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3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EEB7C06-D0EC-45FF-9B9E-B41BEFCBB550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9AEAB9C7-A2AB-4F52-82D8-D2D4A45A7CE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3C348B5-B3B4-4213-8939-208DEA2C9646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5</a:t>
                  </a:r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E3D6179-08CA-44F9-930F-C52BCDF123DC}"/>
                  </a:ext>
                </a:extLst>
              </p:cNvPr>
              <p:cNvGrpSpPr/>
              <p:nvPr/>
            </p:nvGrpSpPr>
            <p:grpSpPr>
              <a:xfrm>
                <a:off x="2748366" y="4328780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CEE61D47-FBD0-4EE4-A882-0222B405B676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29B0E3A-952E-4227-859D-6BEB88E5DFF1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4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BE6F5A-D151-49DE-A7EC-B614E4200A9B}"/>
                </a:ext>
              </a:extLst>
            </p:cNvPr>
            <p:cNvGrpSpPr/>
            <p:nvPr/>
          </p:nvGrpSpPr>
          <p:grpSpPr>
            <a:xfrm>
              <a:off x="3809994" y="4338719"/>
              <a:ext cx="3154017" cy="851211"/>
              <a:chOff x="649357" y="4328780"/>
              <a:chExt cx="3154017" cy="851211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DC2F6F3F-645A-43F8-8FF1-23F3F8175D77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60E4DFA-0483-4088-B8C4-89471A64376A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399F025-9D0B-4937-A75A-0F3E7DD0AE12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6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51C8766-5A4D-433F-AE24-856774AB1224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437291C-6886-4F24-963C-57D52F5B9A4A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9A3F4B9-70AB-4D8C-B89A-C00204A53DF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7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94B3ED2C-CA5D-46DF-B802-3059DE8D01E3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B62DC6F2-BA43-4EAE-95BE-B4BA89B48D1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6F7DAD2-E782-4166-A4A2-D45D5DBD10BA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8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AE02DEC7-B142-4B2A-A6E4-1F0A8D952C63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A69D444-8C20-42FA-8B5B-A1E3B2E79DB2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8D456EA3-8FFE-4702-A0E3-F5F277957DD8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9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1F1E469-E0B6-40AC-9BFD-2FB336316E1F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3DA3487-083F-4672-9FB6-429D9F92837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6888B7F-A9EE-4F8D-86F3-487FDF0DE2B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11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455F689-6835-43DE-B1EC-ECB2D6805183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5905B032-3515-4D65-BA31-72A24D68722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6FC371D-2E39-4DF8-975E-C77C4B5CF6E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10</a:t>
                  </a:r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6892CEF-37E0-42C0-9FA9-2665DC6BD897}"/>
                </a:ext>
              </a:extLst>
            </p:cNvPr>
            <p:cNvGrpSpPr/>
            <p:nvPr/>
          </p:nvGrpSpPr>
          <p:grpSpPr>
            <a:xfrm>
              <a:off x="6983897" y="4348658"/>
              <a:ext cx="3154017" cy="851211"/>
              <a:chOff x="649357" y="4328780"/>
              <a:chExt cx="3154017" cy="851211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C62C4EE-1CFF-400F-BA04-02F06D9D82B7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0C807B7C-D39C-493B-8773-B355AE44437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2520598-076E-4AEF-A1B1-0926557B9A03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12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2D2274C-5E72-44BC-AFD0-45D40083A4F0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6398E2A-96BF-4D26-B55B-6EA0ED985545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836A911-80EF-4B02-9C45-0A3EA85693F8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13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3A6AB4D-15D0-4076-A3CC-2330E3506C84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97A6EDB3-DA6E-4C39-A650-186A6145A8D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64F253F-CA76-44BB-8333-F9985E6B803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14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D49703A-B870-4FC6-8856-3E8A0A4E5ACD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970CC817-C09A-429A-BB0A-9DD094185A1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2CFC1638-4D5D-4E59-96AC-ACDE71C519D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15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64824B2-F5E1-44F0-983B-B1B3159AAA6C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A9B9EB1-4EAB-4AE8-98C2-E0CD9AE7E6BE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F5137AA-5BBB-4BA5-9691-E53F8AEFA8CD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17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2533AC2-1DF4-4E58-BE06-598623C8F682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BD1471D1-BF05-45E8-A368-A5FFBD68D0E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D376F25-FEF9-4122-A975-97A858A4D92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16</a:t>
                  </a:r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D14FBD6-7A4C-4873-996D-733C94F6A9AC}"/>
                </a:ext>
              </a:extLst>
            </p:cNvPr>
            <p:cNvGrpSpPr/>
            <p:nvPr/>
          </p:nvGrpSpPr>
          <p:grpSpPr>
            <a:xfrm>
              <a:off x="10144542" y="4365223"/>
              <a:ext cx="1610138" cy="846530"/>
              <a:chOff x="10144542" y="4365223"/>
              <a:chExt cx="1610138" cy="84653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B1DBE1E-0B94-46E3-AF52-25E1683C2B0E}"/>
                  </a:ext>
                </a:extLst>
              </p:cNvPr>
              <p:cNvGrpSpPr/>
              <p:nvPr/>
            </p:nvGrpSpPr>
            <p:grpSpPr>
              <a:xfrm>
                <a:off x="10144542" y="4365223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67D56203-4C7A-4C46-8950-051A966ED405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55A5158-D0C4-4CBB-A6EB-DD943EE4AAD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18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D175E02-ACD2-414E-B624-316D5543ADC1}"/>
                  </a:ext>
                </a:extLst>
              </p:cNvPr>
              <p:cNvGrpSpPr/>
              <p:nvPr/>
            </p:nvGrpSpPr>
            <p:grpSpPr>
              <a:xfrm>
                <a:off x="10667999" y="4365223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C7537E12-230B-476F-8C1A-7D7F2E6D9ED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8C2052C-B536-48C6-83FA-17ED8A8AFDC4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19</a:t>
                  </a: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260F5E11-F9C4-422F-88CB-8029CB8BE49E}"/>
                  </a:ext>
                </a:extLst>
              </p:cNvPr>
              <p:cNvGrpSpPr/>
              <p:nvPr/>
            </p:nvGrpSpPr>
            <p:grpSpPr>
              <a:xfrm>
                <a:off x="11198089" y="437048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AB3712D4-73D6-48DC-AF39-F64D32A8807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0683463-3D11-48C7-8A7A-E9449E6E7C3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20</a:t>
                  </a:r>
                </a:p>
              </p:txBody>
            </p:sp>
          </p:grp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DCD0167-AD91-4DCA-BC6D-180CFA41AEEF}"/>
              </a:ext>
            </a:extLst>
          </p:cNvPr>
          <p:cNvGrpSpPr/>
          <p:nvPr/>
        </p:nvGrpSpPr>
        <p:grpSpPr>
          <a:xfrm>
            <a:off x="540336" y="1426204"/>
            <a:ext cx="3162333" cy="646331"/>
            <a:chOff x="2847386" y="4023406"/>
            <a:chExt cx="2138519" cy="646331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A946C8F1-1CC8-4BE3-B54A-E5EA2F70DA79}"/>
                </a:ext>
              </a:extLst>
            </p:cNvPr>
            <p:cNvGrpSpPr/>
            <p:nvPr/>
          </p:nvGrpSpPr>
          <p:grpSpPr>
            <a:xfrm>
              <a:off x="4249102" y="4023406"/>
              <a:ext cx="736803" cy="646331"/>
              <a:chOff x="1628524" y="3682466"/>
              <a:chExt cx="747687" cy="646331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326B0969-52EE-4DA2-A769-361563FA0FE1}"/>
                  </a:ext>
                </a:extLst>
              </p:cNvPr>
              <p:cNvSpPr/>
              <p:nvPr/>
            </p:nvSpPr>
            <p:spPr>
              <a:xfrm>
                <a:off x="1628524" y="3682466"/>
                <a:ext cx="747687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B86F8CF-A80E-4DB9-B5AA-6A3D984E8289}"/>
                  </a:ext>
                </a:extLst>
              </p:cNvPr>
              <p:cNvSpPr txBox="1"/>
              <p:nvPr/>
            </p:nvSpPr>
            <p:spPr>
              <a:xfrm>
                <a:off x="1671887" y="3682466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B1B062E-14D9-415E-BA09-AEC5247869D5}"/>
                </a:ext>
              </a:extLst>
            </p:cNvPr>
            <p:cNvGrpSpPr/>
            <p:nvPr/>
          </p:nvGrpSpPr>
          <p:grpSpPr>
            <a:xfrm>
              <a:off x="2847386" y="4023406"/>
              <a:ext cx="1401716" cy="646331"/>
              <a:chOff x="775251" y="3682652"/>
              <a:chExt cx="2715406" cy="646331"/>
            </a:xfrm>
            <a:solidFill>
              <a:srgbClr val="00B0F0"/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59DA50F-5ABA-41A8-80BA-491F4E1F447B}"/>
                  </a:ext>
                </a:extLst>
              </p:cNvPr>
              <p:cNvSpPr/>
              <p:nvPr/>
            </p:nvSpPr>
            <p:spPr>
              <a:xfrm>
                <a:off x="775251" y="3682652"/>
                <a:ext cx="2715406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F30D2A8-C705-4E53-9AF1-DC1077D935C3}"/>
                  </a:ext>
                </a:extLst>
              </p:cNvPr>
              <p:cNvSpPr txBox="1"/>
              <p:nvPr/>
            </p:nvSpPr>
            <p:spPr>
              <a:xfrm>
                <a:off x="1889905" y="3682652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D6833861-0E6F-4747-8585-9C31A75F1564}"/>
              </a:ext>
            </a:extLst>
          </p:cNvPr>
          <p:cNvSpPr txBox="1"/>
          <p:nvPr/>
        </p:nvSpPr>
        <p:spPr>
          <a:xfrm>
            <a:off x="961937" y="3255770"/>
            <a:ext cx="231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a + 2 = 6</a:t>
            </a:r>
          </a:p>
        </p:txBody>
      </p:sp>
    </p:spTree>
    <p:extLst>
      <p:ext uri="{BB962C8B-B14F-4D97-AF65-F5344CB8AC3E}">
        <p14:creationId xmlns:p14="http://schemas.microsoft.com/office/powerpoint/2010/main" val="387005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4201F-9BDA-415B-801B-B42C58598F19}"/>
              </a:ext>
            </a:extLst>
          </p:cNvPr>
          <p:cNvSpPr txBox="1"/>
          <p:nvPr/>
        </p:nvSpPr>
        <p:spPr>
          <a:xfrm>
            <a:off x="386862" y="492369"/>
            <a:ext cx="967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What does this represent?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33F350-3B54-42B1-A6DA-04C3CA6EC4BC}"/>
              </a:ext>
            </a:extLst>
          </p:cNvPr>
          <p:cNvGrpSpPr/>
          <p:nvPr/>
        </p:nvGrpSpPr>
        <p:grpSpPr>
          <a:xfrm>
            <a:off x="261030" y="2214773"/>
            <a:ext cx="11198087" cy="882973"/>
            <a:chOff x="649357" y="4328780"/>
            <a:chExt cx="11198087" cy="882973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B0F0FE2B-6056-415A-BECE-A3D8AB1940E0}"/>
                </a:ext>
              </a:extLst>
            </p:cNvPr>
            <p:cNvCxnSpPr/>
            <p:nvPr/>
          </p:nvCxnSpPr>
          <p:spPr>
            <a:xfrm>
              <a:off x="742122" y="4518991"/>
              <a:ext cx="111053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554B295-4CF0-411D-B5DA-4CFE456A9B58}"/>
                </a:ext>
              </a:extLst>
            </p:cNvPr>
            <p:cNvGrpSpPr/>
            <p:nvPr/>
          </p:nvGrpSpPr>
          <p:grpSpPr>
            <a:xfrm>
              <a:off x="649357" y="4328780"/>
              <a:ext cx="3154017" cy="851211"/>
              <a:chOff x="649357" y="4328780"/>
              <a:chExt cx="3154017" cy="85121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78C53FC8-63EB-4538-BB8D-BFDB1B88D6DB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31367E7E-979C-4382-AC25-FAEAC0C7DB7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EE1643B-45A2-449F-9F7B-D69DB48EA866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0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05377D23-C6B1-4655-BE60-78B5EC8B1C6C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00F9432C-E2AC-4D82-96D0-7EC829BBF44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F94D5DA3-8385-4BAE-AFBB-786EE73630B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67471844-7C82-4C1C-B175-994E31F40F80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BBD404E6-F934-4B8D-9FE6-3543A4018CC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7331BB3C-CA40-4C3D-88D8-DA77E3CE993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86403886-ABBA-4A6F-BBB9-371ACA6AFCF9}"/>
                  </a:ext>
                </a:extLst>
              </p:cNvPr>
              <p:cNvGrpSpPr/>
              <p:nvPr/>
            </p:nvGrpSpPr>
            <p:grpSpPr>
              <a:xfrm>
                <a:off x="2231535" y="4333461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341268A-693E-437F-9077-EF0131D56C2E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CCF9B183-3E08-4429-AB0D-7827D59D4FC4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3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EEB7C06-D0EC-45FF-9B9E-B41BEFCBB550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9AEAB9C7-A2AB-4F52-82D8-D2D4A45A7CE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3C348B5-B3B4-4213-8939-208DEA2C9646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5</a:t>
                  </a:r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E3D6179-08CA-44F9-930F-C52BCDF123DC}"/>
                  </a:ext>
                </a:extLst>
              </p:cNvPr>
              <p:cNvGrpSpPr/>
              <p:nvPr/>
            </p:nvGrpSpPr>
            <p:grpSpPr>
              <a:xfrm>
                <a:off x="2748366" y="4328780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CEE61D47-FBD0-4EE4-A882-0222B405B676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29B0E3A-952E-4227-859D-6BEB88E5DFF1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4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BE6F5A-D151-49DE-A7EC-B614E4200A9B}"/>
                </a:ext>
              </a:extLst>
            </p:cNvPr>
            <p:cNvGrpSpPr/>
            <p:nvPr/>
          </p:nvGrpSpPr>
          <p:grpSpPr>
            <a:xfrm>
              <a:off x="3809994" y="4338719"/>
              <a:ext cx="3154017" cy="851211"/>
              <a:chOff x="649357" y="4328780"/>
              <a:chExt cx="3154017" cy="851211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DC2F6F3F-645A-43F8-8FF1-23F3F8175D77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60E4DFA-0483-4088-B8C4-89471A64376A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399F025-9D0B-4937-A75A-0F3E7DD0AE12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6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51C8766-5A4D-433F-AE24-856774AB1224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437291C-6886-4F24-963C-57D52F5B9A4A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9A3F4B9-70AB-4D8C-B89A-C00204A53DF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7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94B3ED2C-CA5D-46DF-B802-3059DE8D01E3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B62DC6F2-BA43-4EAE-95BE-B4BA89B48D1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6F7DAD2-E782-4166-A4A2-D45D5DBD10BA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8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AE02DEC7-B142-4B2A-A6E4-1F0A8D952C63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A69D444-8C20-42FA-8B5B-A1E3B2E79DB2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8D456EA3-8FFE-4702-A0E3-F5F277957DD8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9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1F1E469-E0B6-40AC-9BFD-2FB336316E1F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3DA3487-083F-4672-9FB6-429D9F92837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6888B7F-A9EE-4F8D-86F3-487FDF0DE2B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11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455F689-6835-43DE-B1EC-ECB2D6805183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5905B032-3515-4D65-BA31-72A24D68722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6FC371D-2E39-4DF8-975E-C77C4B5CF6E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10</a:t>
                  </a:r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6892CEF-37E0-42C0-9FA9-2665DC6BD897}"/>
                </a:ext>
              </a:extLst>
            </p:cNvPr>
            <p:cNvGrpSpPr/>
            <p:nvPr/>
          </p:nvGrpSpPr>
          <p:grpSpPr>
            <a:xfrm>
              <a:off x="6983897" y="4348658"/>
              <a:ext cx="3154017" cy="851211"/>
              <a:chOff x="649357" y="4328780"/>
              <a:chExt cx="3154017" cy="851211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C62C4EE-1CFF-400F-BA04-02F06D9D82B7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0C807B7C-D39C-493B-8773-B355AE44437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2520598-076E-4AEF-A1B1-0926557B9A03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12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2D2274C-5E72-44BC-AFD0-45D40083A4F0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6398E2A-96BF-4D26-B55B-6EA0ED985545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836A911-80EF-4B02-9C45-0A3EA85693F8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13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3A6AB4D-15D0-4076-A3CC-2330E3506C84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97A6EDB3-DA6E-4C39-A650-186A6145A8D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64F253F-CA76-44BB-8333-F9985E6B803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14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D49703A-B870-4FC6-8856-3E8A0A4E5ACD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970CC817-C09A-429A-BB0A-9DD094185A1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2CFC1638-4D5D-4E59-96AC-ACDE71C519D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15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64824B2-F5E1-44F0-983B-B1B3159AAA6C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A9B9EB1-4EAB-4AE8-98C2-E0CD9AE7E6BE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F5137AA-5BBB-4BA5-9691-E53F8AEFA8CD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17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2533AC2-1DF4-4E58-BE06-598623C8F682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BD1471D1-BF05-45E8-A368-A5FFBD68D0E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D376F25-FEF9-4122-A975-97A858A4D92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16</a:t>
                  </a:r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D14FBD6-7A4C-4873-996D-733C94F6A9AC}"/>
                </a:ext>
              </a:extLst>
            </p:cNvPr>
            <p:cNvGrpSpPr/>
            <p:nvPr/>
          </p:nvGrpSpPr>
          <p:grpSpPr>
            <a:xfrm>
              <a:off x="10144542" y="4365223"/>
              <a:ext cx="1610138" cy="846530"/>
              <a:chOff x="10144542" y="4365223"/>
              <a:chExt cx="1610138" cy="84653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B1DBE1E-0B94-46E3-AF52-25E1683C2B0E}"/>
                  </a:ext>
                </a:extLst>
              </p:cNvPr>
              <p:cNvGrpSpPr/>
              <p:nvPr/>
            </p:nvGrpSpPr>
            <p:grpSpPr>
              <a:xfrm>
                <a:off x="10144542" y="4365223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67D56203-4C7A-4C46-8950-051A966ED405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55A5158-D0C4-4CBB-A6EB-DD943EE4AAD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18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D175E02-ACD2-414E-B624-316D5543ADC1}"/>
                  </a:ext>
                </a:extLst>
              </p:cNvPr>
              <p:cNvGrpSpPr/>
              <p:nvPr/>
            </p:nvGrpSpPr>
            <p:grpSpPr>
              <a:xfrm>
                <a:off x="10667999" y="4365223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C7537E12-230B-476F-8C1A-7D7F2E6D9ED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8C2052C-B536-48C6-83FA-17ED8A8AFDC4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19</a:t>
                  </a: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260F5E11-F9C4-422F-88CB-8029CB8BE49E}"/>
                  </a:ext>
                </a:extLst>
              </p:cNvPr>
              <p:cNvGrpSpPr/>
              <p:nvPr/>
            </p:nvGrpSpPr>
            <p:grpSpPr>
              <a:xfrm>
                <a:off x="11198089" y="437048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AB3712D4-73D6-48DC-AF39-F64D32A8807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0683463-3D11-48C7-8A7A-E9449E6E7C3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20</a:t>
                  </a:r>
                </a:p>
              </p:txBody>
            </p:sp>
          </p:grp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46C8F1-1CC8-4BE3-B54A-E5EA2F70DA79}"/>
              </a:ext>
            </a:extLst>
          </p:cNvPr>
          <p:cNvGrpSpPr/>
          <p:nvPr/>
        </p:nvGrpSpPr>
        <p:grpSpPr>
          <a:xfrm>
            <a:off x="2630540" y="1426204"/>
            <a:ext cx="1089547" cy="646331"/>
            <a:chOff x="1628524" y="3682466"/>
            <a:chExt cx="747687" cy="646331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26B0969-52EE-4DA2-A769-361563FA0FE1}"/>
                </a:ext>
              </a:extLst>
            </p:cNvPr>
            <p:cNvSpPr/>
            <p:nvPr/>
          </p:nvSpPr>
          <p:spPr>
            <a:xfrm>
              <a:off x="1628524" y="3682466"/>
              <a:ext cx="747687" cy="6455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86F8CF-A80E-4DB9-B5AA-6A3D984E8289}"/>
                </a:ext>
              </a:extLst>
            </p:cNvPr>
            <p:cNvSpPr txBox="1"/>
            <p:nvPr/>
          </p:nvSpPr>
          <p:spPr>
            <a:xfrm>
              <a:off x="1671887" y="3682466"/>
              <a:ext cx="642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B1B062E-14D9-415E-BA09-AEC5247869D5}"/>
              </a:ext>
            </a:extLst>
          </p:cNvPr>
          <p:cNvGrpSpPr/>
          <p:nvPr/>
        </p:nvGrpSpPr>
        <p:grpSpPr>
          <a:xfrm>
            <a:off x="557754" y="1426204"/>
            <a:ext cx="2072786" cy="646331"/>
            <a:chOff x="775251" y="3682652"/>
            <a:chExt cx="2715406" cy="646331"/>
          </a:xfrm>
          <a:solidFill>
            <a:srgbClr val="00B0F0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59DA50F-5ABA-41A8-80BA-491F4E1F447B}"/>
                </a:ext>
              </a:extLst>
            </p:cNvPr>
            <p:cNvSpPr/>
            <p:nvPr/>
          </p:nvSpPr>
          <p:spPr>
            <a:xfrm>
              <a:off x="775251" y="3682652"/>
              <a:ext cx="2715406" cy="64554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F30D2A8-C705-4E53-9AF1-DC1077D935C3}"/>
                </a:ext>
              </a:extLst>
            </p:cNvPr>
            <p:cNvSpPr txBox="1"/>
            <p:nvPr/>
          </p:nvSpPr>
          <p:spPr>
            <a:xfrm>
              <a:off x="1889905" y="3682652"/>
              <a:ext cx="642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a</a:t>
              </a:r>
            </a:p>
          </p:txBody>
        </p: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D6833861-0E6F-4747-8585-9C31A75F1564}"/>
              </a:ext>
            </a:extLst>
          </p:cNvPr>
          <p:cNvSpPr txBox="1"/>
          <p:nvPr/>
        </p:nvSpPr>
        <p:spPr>
          <a:xfrm>
            <a:off x="961937" y="3255770"/>
            <a:ext cx="533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3(a + 2) = 18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46B5D39-C7D9-4D2A-B396-C56A183778A1}"/>
              </a:ext>
            </a:extLst>
          </p:cNvPr>
          <p:cNvGrpSpPr/>
          <p:nvPr/>
        </p:nvGrpSpPr>
        <p:grpSpPr>
          <a:xfrm>
            <a:off x="5791797" y="1429017"/>
            <a:ext cx="1089547" cy="646331"/>
            <a:chOff x="1628524" y="3682466"/>
            <a:chExt cx="747687" cy="646331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5865B63-7EDC-4950-9760-40FFA965643C}"/>
                </a:ext>
              </a:extLst>
            </p:cNvPr>
            <p:cNvSpPr/>
            <p:nvPr/>
          </p:nvSpPr>
          <p:spPr>
            <a:xfrm>
              <a:off x="1628524" y="3682466"/>
              <a:ext cx="747687" cy="6455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F208CB0-388A-4361-BDAE-9A4559855842}"/>
                </a:ext>
              </a:extLst>
            </p:cNvPr>
            <p:cNvSpPr txBox="1"/>
            <p:nvPr/>
          </p:nvSpPr>
          <p:spPr>
            <a:xfrm>
              <a:off x="1671887" y="3682466"/>
              <a:ext cx="642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47EFA0C-464D-4CCF-87E7-ED904CB970EF}"/>
              </a:ext>
            </a:extLst>
          </p:cNvPr>
          <p:cNvGrpSpPr/>
          <p:nvPr/>
        </p:nvGrpSpPr>
        <p:grpSpPr>
          <a:xfrm>
            <a:off x="3719011" y="1429017"/>
            <a:ext cx="2072786" cy="646331"/>
            <a:chOff x="775251" y="3682652"/>
            <a:chExt cx="2715406" cy="646331"/>
          </a:xfrm>
          <a:solidFill>
            <a:srgbClr val="00B0F0"/>
          </a:solidFill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0D88618-CF5B-4275-940A-A633FF51478D}"/>
                </a:ext>
              </a:extLst>
            </p:cNvPr>
            <p:cNvSpPr/>
            <p:nvPr/>
          </p:nvSpPr>
          <p:spPr>
            <a:xfrm>
              <a:off x="775251" y="3682652"/>
              <a:ext cx="2715406" cy="64554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4959998-DD9F-4E53-9605-6FED54687A41}"/>
                </a:ext>
              </a:extLst>
            </p:cNvPr>
            <p:cNvSpPr txBox="1"/>
            <p:nvPr/>
          </p:nvSpPr>
          <p:spPr>
            <a:xfrm>
              <a:off x="1889905" y="3682652"/>
              <a:ext cx="642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a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F0B91CA-DF0C-4601-B59D-6A338D8CF345}"/>
              </a:ext>
            </a:extLst>
          </p:cNvPr>
          <p:cNvGrpSpPr/>
          <p:nvPr/>
        </p:nvGrpSpPr>
        <p:grpSpPr>
          <a:xfrm>
            <a:off x="8946651" y="1424123"/>
            <a:ext cx="1089547" cy="646331"/>
            <a:chOff x="1628524" y="3682466"/>
            <a:chExt cx="747687" cy="646331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78BF942-4606-427B-84C6-73224AD41258}"/>
                </a:ext>
              </a:extLst>
            </p:cNvPr>
            <p:cNvSpPr/>
            <p:nvPr/>
          </p:nvSpPr>
          <p:spPr>
            <a:xfrm>
              <a:off x="1628524" y="3682466"/>
              <a:ext cx="747687" cy="6455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2BF012F-31F7-4959-9E53-6FA951CD9EDB}"/>
                </a:ext>
              </a:extLst>
            </p:cNvPr>
            <p:cNvSpPr txBox="1"/>
            <p:nvPr/>
          </p:nvSpPr>
          <p:spPr>
            <a:xfrm>
              <a:off x="1671887" y="3682466"/>
              <a:ext cx="642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F856940-DB93-4307-BEE1-5E4BD8351406}"/>
              </a:ext>
            </a:extLst>
          </p:cNvPr>
          <p:cNvGrpSpPr/>
          <p:nvPr/>
        </p:nvGrpSpPr>
        <p:grpSpPr>
          <a:xfrm>
            <a:off x="6873865" y="1424123"/>
            <a:ext cx="2072786" cy="646331"/>
            <a:chOff x="775251" y="3682652"/>
            <a:chExt cx="2715406" cy="646331"/>
          </a:xfrm>
          <a:solidFill>
            <a:srgbClr val="00B0F0"/>
          </a:solidFill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F7580C3-41E8-4C68-A54B-517164410501}"/>
                </a:ext>
              </a:extLst>
            </p:cNvPr>
            <p:cNvSpPr/>
            <p:nvPr/>
          </p:nvSpPr>
          <p:spPr>
            <a:xfrm>
              <a:off x="775251" y="3682652"/>
              <a:ext cx="2715406" cy="645541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CB8DA61-59D2-4F30-86C4-1B90D64BCEEA}"/>
                </a:ext>
              </a:extLst>
            </p:cNvPr>
            <p:cNvSpPr txBox="1"/>
            <p:nvPr/>
          </p:nvSpPr>
          <p:spPr>
            <a:xfrm>
              <a:off x="1889905" y="3682652"/>
              <a:ext cx="642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116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>
            <a:extLst>
              <a:ext uri="{FF2B5EF4-FFF2-40B4-BE49-F238E27FC236}">
                <a16:creationId xmlns:a16="http://schemas.microsoft.com/office/drawing/2014/main" id="{373D5B46-B75F-4F5D-923C-346045CD18FB}"/>
              </a:ext>
            </a:extLst>
          </p:cNvPr>
          <p:cNvGrpSpPr/>
          <p:nvPr/>
        </p:nvGrpSpPr>
        <p:grpSpPr>
          <a:xfrm>
            <a:off x="489630" y="5617569"/>
            <a:ext cx="11198087" cy="882973"/>
            <a:chOff x="649357" y="4328780"/>
            <a:chExt cx="11198087" cy="88297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DF07AB7-9FFF-4570-AB11-EB0454C64D3B}"/>
                </a:ext>
              </a:extLst>
            </p:cNvPr>
            <p:cNvCxnSpPr/>
            <p:nvPr/>
          </p:nvCxnSpPr>
          <p:spPr>
            <a:xfrm>
              <a:off x="742122" y="4518991"/>
              <a:ext cx="111053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22DC774-C6F1-46BD-8FB6-A0C4272B05A3}"/>
                </a:ext>
              </a:extLst>
            </p:cNvPr>
            <p:cNvGrpSpPr/>
            <p:nvPr/>
          </p:nvGrpSpPr>
          <p:grpSpPr>
            <a:xfrm>
              <a:off x="649357" y="4328780"/>
              <a:ext cx="3154017" cy="851211"/>
              <a:chOff x="649357" y="4328780"/>
              <a:chExt cx="3154017" cy="851211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16D92B0-A0C1-457B-B984-409232D50FCA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5EAF27FB-5E21-495F-B77C-F804AA0D2FA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AF3BA73-97E9-425B-AD69-11C002FB1EDA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0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AFE4C4F-485A-4905-98EB-FBEB18822F08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31515FF7-18AB-4017-8757-9C0313495C31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35D70D1-07F4-4048-82AD-CE780E5DF06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</a:t>
                  </a: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CE685D04-8833-4032-BC7A-0BDBB7427CEE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1CB58702-5722-4C20-8011-CEB84F36B052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6526E5F-5C6B-4E7D-BBA5-1748F4EE5A8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ACE02F2-9E67-4D4E-B5F7-276FE96CC7A0}"/>
                  </a:ext>
                </a:extLst>
              </p:cNvPr>
              <p:cNvGrpSpPr/>
              <p:nvPr/>
            </p:nvGrpSpPr>
            <p:grpSpPr>
              <a:xfrm>
                <a:off x="2231535" y="4333461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7365CF0F-D5CD-47BA-B192-4E60637DF167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3D62DB3A-9D84-467E-9EC2-40DB30DDF229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3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8EF2EE95-E9CF-415B-A958-3EC0802FBBA0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5A00E7BE-77C5-498A-A699-F161D747FB3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2B55CD0-09A2-46B5-AC8E-C61841157A5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5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E9C87B3-EDCB-4B3B-85FF-C38B31D30215}"/>
                  </a:ext>
                </a:extLst>
              </p:cNvPr>
              <p:cNvGrpSpPr/>
              <p:nvPr/>
            </p:nvGrpSpPr>
            <p:grpSpPr>
              <a:xfrm>
                <a:off x="2748366" y="4328780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880730D7-B88F-4BB8-936D-E64F4E7FF2B7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DFDEDFD-D3C4-432C-9906-139140B78FBC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4</a:t>
                  </a:r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A853F80-E3FC-4D18-AB90-01C24CE6FDF3}"/>
                </a:ext>
              </a:extLst>
            </p:cNvPr>
            <p:cNvGrpSpPr/>
            <p:nvPr/>
          </p:nvGrpSpPr>
          <p:grpSpPr>
            <a:xfrm>
              <a:off x="3809994" y="4338719"/>
              <a:ext cx="3154017" cy="851211"/>
              <a:chOff x="649357" y="4328780"/>
              <a:chExt cx="3154017" cy="851211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50E2AAB3-77A3-4521-B836-3CA57FB49B7B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6EB09650-4900-4D46-8B9C-4097AB7B201D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316061A-3246-4177-AF8E-CC04A2E52F2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6</a:t>
                  </a: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7D369E1-8C6D-4768-822E-A0C8D0FCF277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60777AD8-F699-494D-8222-AD859EF9BA1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8C67B163-90E0-46D5-9FB1-BBD16FA0898E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7</a:t>
                  </a:r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F040DE30-51BE-4E98-9B8D-DA3F12EF2D8A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C0AF6CA4-8FCD-4BC8-95F9-C1D09F41656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E7EB700-1B4D-4B9A-9D71-A5EC6A7B0A1D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8</a:t>
                  </a: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0E2876C-1970-4841-AD59-5D544F84A41C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DF3B8A6-9BB6-4ECD-8B19-D718B8881B9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8CB41AE1-B601-4930-A6F3-A61A0C83D79D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9</a:t>
                  </a: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407A7B2-0570-4197-B7C4-463626DC2845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6942A2-E1AB-4FA8-9C68-0927CE16BB1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D6862EA0-AD14-44D3-A896-A251874A2D5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11</a:t>
                  </a:r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8E08A807-940E-4421-BE0E-642F580F0BE2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FE3AD4A9-3F25-4070-AF88-FB923FACCBE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EE8B9259-1F92-44E9-ADDA-57490FDE4034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10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851D742-8383-43DF-859E-CB521F4B0037}"/>
                </a:ext>
              </a:extLst>
            </p:cNvPr>
            <p:cNvGrpSpPr/>
            <p:nvPr/>
          </p:nvGrpSpPr>
          <p:grpSpPr>
            <a:xfrm>
              <a:off x="6983897" y="4348658"/>
              <a:ext cx="3154017" cy="851211"/>
              <a:chOff x="649357" y="4328780"/>
              <a:chExt cx="3154017" cy="851211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AA4BA631-3639-41E1-92B4-4AE221AF0FC3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A2949FE5-2E04-44D1-A267-1983523E5466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EBACC789-D958-4D77-84DB-D8F1BF73DA5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12</a:t>
                  </a:r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BBD3A3FC-CC4E-4160-960F-F51534CAE893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5A48939-EF2A-48E7-8891-823499F1C17C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B4B6D724-C69B-4CF6-B0E6-E4AA0BA84DD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13</a:t>
                  </a:r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07995481-3392-4B8A-B6C0-ABC8DBFDDBC4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7C53BEA0-89C8-49BE-A71B-9C3FB0F6AD7D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684EB947-BDB0-4D49-9057-38D23887A5E9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14</a:t>
                  </a:r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344EA50-8925-4665-81D3-7AD0B17172B6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2B1442D1-3068-4222-8F90-F8B141492455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5674CFD-6E75-4024-B884-80CEB35E21C1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15</a:t>
                  </a: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08D4808D-78BD-49A8-9A57-CAD883B50A5D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211ADEE0-F742-46C6-8556-300B15F9278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B8F66857-8CDA-451D-8A0B-1064F265C00A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17</a:t>
                  </a:r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DFD72166-3CBF-45BE-9888-0867AF0E075A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B930F646-BA96-4699-91A8-C79BB73DB3D1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C821F6CD-339C-41DF-B888-5873E7FEFBEA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16</a:t>
                  </a:r>
                </a:p>
              </p:txBody>
            </p:sp>
          </p:grp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23361AE-A2D1-4BB4-B77D-153BEDCF8DB5}"/>
                </a:ext>
              </a:extLst>
            </p:cNvPr>
            <p:cNvGrpSpPr/>
            <p:nvPr/>
          </p:nvGrpSpPr>
          <p:grpSpPr>
            <a:xfrm>
              <a:off x="10144542" y="4365223"/>
              <a:ext cx="1610138" cy="846530"/>
              <a:chOff x="10144542" y="4365223"/>
              <a:chExt cx="1610138" cy="846530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3D769D53-9699-46D7-9F57-84659AF2B8A8}"/>
                  </a:ext>
                </a:extLst>
              </p:cNvPr>
              <p:cNvGrpSpPr/>
              <p:nvPr/>
            </p:nvGrpSpPr>
            <p:grpSpPr>
              <a:xfrm>
                <a:off x="10144542" y="4365223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CE35217A-EBC4-4913-B8D4-7EEA0259777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5E07BE68-C689-4815-A903-6F4CE57A5AB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18</a:t>
                  </a:r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9CEADD03-23CF-4950-BF8F-9950A731365F}"/>
                  </a:ext>
                </a:extLst>
              </p:cNvPr>
              <p:cNvGrpSpPr/>
              <p:nvPr/>
            </p:nvGrpSpPr>
            <p:grpSpPr>
              <a:xfrm>
                <a:off x="10667999" y="4365223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BA9ADB7A-DC3C-43F3-BCF3-D7AF17ACCBF1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6AEE88B3-9481-4DCE-973C-E7A19A68CE5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19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5A1FE812-FA72-4180-9E48-880027757DD3}"/>
                  </a:ext>
                </a:extLst>
              </p:cNvPr>
              <p:cNvGrpSpPr/>
              <p:nvPr/>
            </p:nvGrpSpPr>
            <p:grpSpPr>
              <a:xfrm>
                <a:off x="11198089" y="437048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712AF5C8-D12C-48BA-8F7E-D4C610995F4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3CAB2ACD-0B00-4356-A639-F6BFB182F72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20</a:t>
                  </a:r>
                </a:p>
              </p:txBody>
            </p:sp>
          </p:grp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5B00365-0DB3-4BE3-9FD2-C808436E5DD9}"/>
              </a:ext>
            </a:extLst>
          </p:cNvPr>
          <p:cNvGrpSpPr/>
          <p:nvPr/>
        </p:nvGrpSpPr>
        <p:grpSpPr>
          <a:xfrm>
            <a:off x="2870955" y="4978479"/>
            <a:ext cx="1053547" cy="646332"/>
            <a:chOff x="775251" y="3682652"/>
            <a:chExt cx="1053547" cy="64633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431ABB97-EAB3-4C52-B98A-BFDA13DC9A5E}"/>
                </a:ext>
              </a:extLst>
            </p:cNvPr>
            <p:cNvSpPr/>
            <p:nvPr/>
          </p:nvSpPr>
          <p:spPr>
            <a:xfrm>
              <a:off x="775251" y="3682652"/>
              <a:ext cx="1053547" cy="6455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6E3C40E-1D71-4611-AF06-4F46BA6AC406}"/>
                </a:ext>
              </a:extLst>
            </p:cNvPr>
            <p:cNvSpPr txBox="1"/>
            <p:nvPr/>
          </p:nvSpPr>
          <p:spPr>
            <a:xfrm>
              <a:off x="960782" y="3682653"/>
              <a:ext cx="642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5F255A4-40CD-4C3B-8147-F2B079B82660}"/>
              </a:ext>
            </a:extLst>
          </p:cNvPr>
          <p:cNvGrpSpPr/>
          <p:nvPr/>
        </p:nvGrpSpPr>
        <p:grpSpPr>
          <a:xfrm>
            <a:off x="1817407" y="4974380"/>
            <a:ext cx="1053547" cy="646332"/>
            <a:chOff x="775251" y="3682652"/>
            <a:chExt cx="1053547" cy="646332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B0F7680-CFD4-4958-8E26-A24E9F4FB2E6}"/>
                </a:ext>
              </a:extLst>
            </p:cNvPr>
            <p:cNvSpPr/>
            <p:nvPr/>
          </p:nvSpPr>
          <p:spPr>
            <a:xfrm>
              <a:off x="775251" y="3682652"/>
              <a:ext cx="1053547" cy="6455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6A26E4E-D289-42D5-8BD3-32F479232533}"/>
                </a:ext>
              </a:extLst>
            </p:cNvPr>
            <p:cNvSpPr txBox="1"/>
            <p:nvPr/>
          </p:nvSpPr>
          <p:spPr>
            <a:xfrm>
              <a:off x="960782" y="3682653"/>
              <a:ext cx="642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FD34BCC-716A-4073-88F1-36D578CBD959}"/>
              </a:ext>
            </a:extLst>
          </p:cNvPr>
          <p:cNvGrpSpPr/>
          <p:nvPr/>
        </p:nvGrpSpPr>
        <p:grpSpPr>
          <a:xfrm>
            <a:off x="4841201" y="1886950"/>
            <a:ext cx="1361840" cy="2088218"/>
            <a:chOff x="311377" y="2543333"/>
            <a:chExt cx="2491505" cy="3502714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DF0A300-6A97-404C-9F47-0F4075A8F95C}"/>
                </a:ext>
              </a:extLst>
            </p:cNvPr>
            <p:cNvSpPr/>
            <p:nvPr/>
          </p:nvSpPr>
          <p:spPr>
            <a:xfrm>
              <a:off x="311377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1B71C38-93D1-469E-86DB-9C0174D32E3D}"/>
                </a:ext>
              </a:extLst>
            </p:cNvPr>
            <p:cNvSpPr/>
            <p:nvPr/>
          </p:nvSpPr>
          <p:spPr>
            <a:xfrm>
              <a:off x="802587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3DD30F8B-FFE5-428F-80B8-0BD6F486852F}"/>
                </a:ext>
              </a:extLst>
            </p:cNvPr>
            <p:cNvSpPr/>
            <p:nvPr/>
          </p:nvSpPr>
          <p:spPr>
            <a:xfrm>
              <a:off x="1302661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5BE9DDC-9D2C-460B-BF02-C2602F0D84C4}"/>
                </a:ext>
              </a:extLst>
            </p:cNvPr>
            <p:cNvSpPr/>
            <p:nvPr/>
          </p:nvSpPr>
          <p:spPr>
            <a:xfrm>
              <a:off x="1802736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54A2867-10AD-4BC4-935B-624397C64A36}"/>
                </a:ext>
              </a:extLst>
            </p:cNvPr>
            <p:cNvSpPr/>
            <p:nvPr/>
          </p:nvSpPr>
          <p:spPr>
            <a:xfrm rot="16200000">
              <a:off x="1802735" y="354348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CEBFF63-5A51-4C4B-8739-CA3F042A215E}"/>
                </a:ext>
              </a:extLst>
            </p:cNvPr>
            <p:cNvSpPr/>
            <p:nvPr/>
          </p:nvSpPr>
          <p:spPr>
            <a:xfrm rot="16200000">
              <a:off x="1802735" y="303902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3C4B295F-B404-4BDA-9446-890C76FE790A}"/>
                </a:ext>
              </a:extLst>
            </p:cNvPr>
            <p:cNvSpPr/>
            <p:nvPr/>
          </p:nvSpPr>
          <p:spPr>
            <a:xfrm rot="16200000">
              <a:off x="1802734" y="254333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C0E5F65-C834-4D66-82A8-DD73133CD3FB}"/>
                </a:ext>
              </a:extLst>
            </p:cNvPr>
            <p:cNvSpPr/>
            <p:nvPr/>
          </p:nvSpPr>
          <p:spPr>
            <a:xfrm rot="5400000">
              <a:off x="1313737" y="4541438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48529CC8-01A2-4099-8FAA-6ED1A4DFD205}"/>
                </a:ext>
              </a:extLst>
            </p:cNvPr>
            <p:cNvSpPr/>
            <p:nvPr/>
          </p:nvSpPr>
          <p:spPr>
            <a:xfrm rot="5400000">
              <a:off x="1313737" y="504151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8258C0F-DD0E-4DA8-9D98-0E52FABC8440}"/>
                </a:ext>
              </a:extLst>
            </p:cNvPr>
            <p:cNvSpPr/>
            <p:nvPr/>
          </p:nvSpPr>
          <p:spPr>
            <a:xfrm rot="5400000">
              <a:off x="1313737" y="554597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25D8A524-677E-4640-A0C9-C781C8D7BC2B}"/>
                </a:ext>
              </a:extLst>
            </p:cNvPr>
            <p:cNvSpPr/>
            <p:nvPr/>
          </p:nvSpPr>
          <p:spPr>
            <a:xfrm>
              <a:off x="2302808" y="254333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A713C7C-93D0-490D-A942-81797D361B86}"/>
                </a:ext>
              </a:extLst>
            </p:cNvPr>
            <p:cNvSpPr/>
            <p:nvPr/>
          </p:nvSpPr>
          <p:spPr>
            <a:xfrm rot="5400000">
              <a:off x="1813811" y="5545110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1676393-5ED4-4A1B-9CED-35AB17CE9EA6}"/>
              </a:ext>
            </a:extLst>
          </p:cNvPr>
          <p:cNvGrpSpPr/>
          <p:nvPr/>
        </p:nvGrpSpPr>
        <p:grpSpPr>
          <a:xfrm>
            <a:off x="9539605" y="566610"/>
            <a:ext cx="2305952" cy="4075716"/>
            <a:chOff x="4200938" y="674203"/>
            <a:chExt cx="4218771" cy="6836487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B81F0B30-4F7D-446B-AABC-ED734EF0FE7D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CC39B28-9240-4E2E-B756-7CB88FCF5C8D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A304F42-0B2F-4954-8E57-733595DF4B04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9EFE71EF-71C0-464E-A848-FE5D55C9EDFF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FFC9D4AA-1F6D-417C-8031-12B363DEF01B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341007E9-ABBD-4C9B-AB7B-603A8DB69C52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CDE6CA6-CD6D-49D4-B933-CFFDE25AB254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4452A7F9-E14D-4299-8BA6-64F67764B23E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985AE3E8-A3A5-42D1-A2AD-02AE82B120F8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7066DAD3-9699-4A7A-A97E-B0B83F4E1D02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2F418E06-6933-4F6B-9C26-BF53A98530ED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66F06238-22DC-460E-A746-C9E59C11B81A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941869F5-FEC0-4478-A70D-9216529316D3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BF9DC34D-692B-4D46-B79D-793E472655E3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35B6B6ED-BA7C-4325-B204-994F51759246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1628445-1329-478C-972E-582C68717549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5E8C4E9C-49FB-4AA2-AF2A-FC3A4CCEE538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80744370-47AB-4E1D-8799-44083E8C16FF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FEFF2BE4-F319-4CDD-A87B-F9C4C97C8204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8B41697-7B5D-492B-ABD1-66F2C623BC95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C7A6910D-6E34-47C9-A5C1-586B398AF84B}"/>
                </a:ext>
              </a:extLst>
            </p:cNvPr>
            <p:cNvSpPr/>
            <p:nvPr/>
          </p:nvSpPr>
          <p:spPr>
            <a:xfrm rot="5400000">
              <a:off x="6189475" y="568372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5697C67-3622-4833-A859-5AC8C1F1C796}"/>
                </a:ext>
              </a:extLst>
            </p:cNvPr>
            <p:cNvSpPr txBox="1"/>
            <p:nvPr/>
          </p:nvSpPr>
          <p:spPr>
            <a:xfrm>
              <a:off x="4536821" y="6193447"/>
              <a:ext cx="3882888" cy="1317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NZ" sz="3600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3BA29C4-DFE7-4564-804E-86F462D6419C}"/>
              </a:ext>
            </a:extLst>
          </p:cNvPr>
          <p:cNvGrpSpPr/>
          <p:nvPr/>
        </p:nvGrpSpPr>
        <p:grpSpPr>
          <a:xfrm>
            <a:off x="7131205" y="1210860"/>
            <a:ext cx="1635178" cy="2688399"/>
            <a:chOff x="4413180" y="972267"/>
            <a:chExt cx="2991582" cy="450944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3E88B4C-0DCD-4008-AC20-DC39EDE34958}"/>
                </a:ext>
              </a:extLst>
            </p:cNvPr>
            <p:cNvGrpSpPr/>
            <p:nvPr/>
          </p:nvGrpSpPr>
          <p:grpSpPr>
            <a:xfrm>
              <a:off x="4413180" y="2976952"/>
              <a:ext cx="1991433" cy="500074"/>
              <a:chOff x="4413180" y="2976952"/>
              <a:chExt cx="1991433" cy="500074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56EE133B-E269-4D92-A931-93FC4B6DFB3C}"/>
                  </a:ext>
                </a:extLst>
              </p:cNvPr>
              <p:cNvSpPr/>
              <p:nvPr/>
            </p:nvSpPr>
            <p:spPr>
              <a:xfrm>
                <a:off x="4413180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FFF91129-C1AB-4069-911A-9610816E830F}"/>
                  </a:ext>
                </a:extLst>
              </p:cNvPr>
              <p:cNvSpPr/>
              <p:nvPr/>
            </p:nvSpPr>
            <p:spPr>
              <a:xfrm>
                <a:off x="4904390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E7EABC07-ED4F-411D-9437-98802BAB9E54}"/>
                  </a:ext>
                </a:extLst>
              </p:cNvPr>
              <p:cNvSpPr/>
              <p:nvPr/>
            </p:nvSpPr>
            <p:spPr>
              <a:xfrm>
                <a:off x="5404464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B63F579E-BC09-4F75-98C0-F678C8230E6E}"/>
                  </a:ext>
                </a:extLst>
              </p:cNvPr>
              <p:cNvSpPr/>
              <p:nvPr/>
            </p:nvSpPr>
            <p:spPr>
              <a:xfrm>
                <a:off x="5904539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1A263132-AA82-4664-8775-A162F12EFD03}"/>
                </a:ext>
              </a:extLst>
            </p:cNvPr>
            <p:cNvSpPr/>
            <p:nvPr/>
          </p:nvSpPr>
          <p:spPr>
            <a:xfrm>
              <a:off x="6404614" y="297695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5EEEC1BA-9BCF-47FB-A9C6-6EE891142476}"/>
                </a:ext>
              </a:extLst>
            </p:cNvPr>
            <p:cNvGrpSpPr/>
            <p:nvPr/>
          </p:nvGrpSpPr>
          <p:grpSpPr>
            <a:xfrm>
              <a:off x="6404616" y="972267"/>
              <a:ext cx="500074" cy="2004684"/>
              <a:chOff x="6404616" y="972267"/>
              <a:chExt cx="500074" cy="2004684"/>
            </a:xfrm>
          </p:grpSpPr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CC57FB3A-571D-42B0-BC1E-825FA1AD4AE8}"/>
                  </a:ext>
                </a:extLst>
              </p:cNvPr>
              <p:cNvSpPr/>
              <p:nvPr/>
            </p:nvSpPr>
            <p:spPr>
              <a:xfrm rot="16200000">
                <a:off x="6404616" y="2476877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00110FA0-330B-49FB-B78C-EFC927FB4D19}"/>
                  </a:ext>
                </a:extLst>
              </p:cNvPr>
              <p:cNvSpPr/>
              <p:nvPr/>
            </p:nvSpPr>
            <p:spPr>
              <a:xfrm rot="16200000">
                <a:off x="6404616" y="1976803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26CEAC2F-AA00-46BC-ABEC-29470F140614}"/>
                  </a:ext>
                </a:extLst>
              </p:cNvPr>
              <p:cNvSpPr/>
              <p:nvPr/>
            </p:nvSpPr>
            <p:spPr>
              <a:xfrm rot="16200000">
                <a:off x="6404616" y="147234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A89019B7-EF90-4B76-9898-3210253B08F6}"/>
                  </a:ext>
                </a:extLst>
              </p:cNvPr>
              <p:cNvSpPr/>
              <p:nvPr/>
            </p:nvSpPr>
            <p:spPr>
              <a:xfrm rot="16200000">
                <a:off x="6404616" y="972267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DA77448D-A1F1-4057-8A57-B428E3B1986A}"/>
                </a:ext>
              </a:extLst>
            </p:cNvPr>
            <p:cNvSpPr/>
            <p:nvPr/>
          </p:nvSpPr>
          <p:spPr>
            <a:xfrm rot="5400000">
              <a:off x="5401569" y="347702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3B5A8E1C-E776-4FAC-8FCB-62792C51AC2B}"/>
                </a:ext>
              </a:extLst>
            </p:cNvPr>
            <p:cNvSpPr/>
            <p:nvPr/>
          </p:nvSpPr>
          <p:spPr>
            <a:xfrm rot="5400000">
              <a:off x="5401569" y="397710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4FB308C-B7B9-4B3E-91AB-A498DC286B4A}"/>
                </a:ext>
              </a:extLst>
            </p:cNvPr>
            <p:cNvSpPr/>
            <p:nvPr/>
          </p:nvSpPr>
          <p:spPr>
            <a:xfrm rot="5400000">
              <a:off x="5401569" y="448156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C5ECED5-95E4-44AF-85B0-6CEB04D2E5AE}"/>
                </a:ext>
              </a:extLst>
            </p:cNvPr>
            <p:cNvSpPr/>
            <p:nvPr/>
          </p:nvSpPr>
          <p:spPr>
            <a:xfrm rot="5400000">
              <a:off x="5401569" y="498163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47BA68BC-CA81-413E-B2FD-2459CF2D8DBF}"/>
                </a:ext>
              </a:extLst>
            </p:cNvPr>
            <p:cNvSpPr/>
            <p:nvPr/>
          </p:nvSpPr>
          <p:spPr>
            <a:xfrm>
              <a:off x="6904688" y="97446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4511711-E71C-44E7-AEF0-A5A2CE3CD6C9}"/>
                </a:ext>
              </a:extLst>
            </p:cNvPr>
            <p:cNvSpPr/>
            <p:nvPr/>
          </p:nvSpPr>
          <p:spPr>
            <a:xfrm rot="5400000">
              <a:off x="5908571" y="498163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07E19C3-51D1-4BB2-BAED-88D42903128E}"/>
              </a:ext>
            </a:extLst>
          </p:cNvPr>
          <p:cNvGrpSpPr/>
          <p:nvPr/>
        </p:nvGrpSpPr>
        <p:grpSpPr>
          <a:xfrm>
            <a:off x="2724819" y="2459941"/>
            <a:ext cx="1112920" cy="1489043"/>
            <a:chOff x="3180271" y="1883164"/>
            <a:chExt cx="820877" cy="1225534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39FC197-AD37-4947-A1A1-77858C523C29}"/>
                </a:ext>
              </a:extLst>
            </p:cNvPr>
            <p:cNvSpPr/>
            <p:nvPr/>
          </p:nvSpPr>
          <p:spPr>
            <a:xfrm>
              <a:off x="3180271" y="2376429"/>
              <a:ext cx="201610" cy="245371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D842D6AD-04EF-4471-8A2E-7D4DEEF25448}"/>
                </a:ext>
              </a:extLst>
            </p:cNvPr>
            <p:cNvSpPr/>
            <p:nvPr/>
          </p:nvSpPr>
          <p:spPr>
            <a:xfrm>
              <a:off x="3381881" y="2376429"/>
              <a:ext cx="201610" cy="245371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E276FB33-890A-4340-9AFA-4699F6B87687}"/>
                </a:ext>
              </a:extLst>
            </p:cNvPr>
            <p:cNvSpPr/>
            <p:nvPr/>
          </p:nvSpPr>
          <p:spPr>
            <a:xfrm>
              <a:off x="3583492" y="2376429"/>
              <a:ext cx="201610" cy="245371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63320D81-7960-4D26-AEE6-123CE4D186D8}"/>
                </a:ext>
              </a:extLst>
            </p:cNvPr>
            <p:cNvSpPr/>
            <p:nvPr/>
          </p:nvSpPr>
          <p:spPr>
            <a:xfrm rot="16200000">
              <a:off x="3561611" y="2154014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5733842-696E-481C-AD1C-D60591529633}"/>
                </a:ext>
              </a:extLst>
            </p:cNvPr>
            <p:cNvSpPr/>
            <p:nvPr/>
          </p:nvSpPr>
          <p:spPr>
            <a:xfrm rot="16200000">
              <a:off x="3561611" y="1906491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3A0138FF-0E53-4D13-BAB4-B3A770893E38}"/>
                </a:ext>
              </a:extLst>
            </p:cNvPr>
            <p:cNvSpPr/>
            <p:nvPr/>
          </p:nvSpPr>
          <p:spPr>
            <a:xfrm rot="5400000">
              <a:off x="3364466" y="2643681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C336DA28-D124-4016-AC36-4AB850F1535A}"/>
                </a:ext>
              </a:extLst>
            </p:cNvPr>
            <p:cNvSpPr/>
            <p:nvPr/>
          </p:nvSpPr>
          <p:spPr>
            <a:xfrm rot="5400000">
              <a:off x="3364466" y="2885208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9146C5D3-D070-4715-9067-53CA97F9D9B2}"/>
                </a:ext>
              </a:extLst>
            </p:cNvPr>
            <p:cNvSpPr/>
            <p:nvPr/>
          </p:nvSpPr>
          <p:spPr>
            <a:xfrm>
              <a:off x="3799538" y="1883164"/>
              <a:ext cx="201610" cy="245371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6A1E5C36-A790-455F-8C86-76B989B1ABF9}"/>
                </a:ext>
              </a:extLst>
            </p:cNvPr>
            <p:cNvSpPr/>
            <p:nvPr/>
          </p:nvSpPr>
          <p:spPr>
            <a:xfrm rot="5400000">
              <a:off x="3566077" y="2884785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549E4211-25AD-487E-8AC7-18703C356B38}"/>
              </a:ext>
            </a:extLst>
          </p:cNvPr>
          <p:cNvGrpSpPr/>
          <p:nvPr/>
        </p:nvGrpSpPr>
        <p:grpSpPr>
          <a:xfrm>
            <a:off x="546301" y="3067183"/>
            <a:ext cx="828143" cy="904649"/>
            <a:chOff x="745145" y="2414072"/>
            <a:chExt cx="610829" cy="744558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25D09A01-AE64-4F3F-8E8F-C3DED70845C1}"/>
                </a:ext>
              </a:extLst>
            </p:cNvPr>
            <p:cNvSpPr/>
            <p:nvPr/>
          </p:nvSpPr>
          <p:spPr>
            <a:xfrm>
              <a:off x="745145" y="2658487"/>
              <a:ext cx="201610" cy="245371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80B3371A-5B20-4A54-ABA3-BF303DFB27B0}"/>
                </a:ext>
              </a:extLst>
            </p:cNvPr>
            <p:cNvSpPr/>
            <p:nvPr/>
          </p:nvSpPr>
          <p:spPr>
            <a:xfrm>
              <a:off x="946756" y="2658487"/>
              <a:ext cx="201610" cy="245371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EE991CC-47CE-446A-8C1E-BE6CC65C9EA8}"/>
                </a:ext>
              </a:extLst>
            </p:cNvPr>
            <p:cNvSpPr/>
            <p:nvPr/>
          </p:nvSpPr>
          <p:spPr>
            <a:xfrm rot="16200000">
              <a:off x="925720" y="2435953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693DC383-8F1C-4FC4-9E73-4CD9428EB7F8}"/>
                </a:ext>
              </a:extLst>
            </p:cNvPr>
            <p:cNvSpPr/>
            <p:nvPr/>
          </p:nvSpPr>
          <p:spPr>
            <a:xfrm rot="5400000">
              <a:off x="930861" y="2935140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493AA2A-8FCD-4960-A207-F0DF8BF53553}"/>
                </a:ext>
              </a:extLst>
            </p:cNvPr>
            <p:cNvSpPr/>
            <p:nvPr/>
          </p:nvSpPr>
          <p:spPr>
            <a:xfrm>
              <a:off x="1154364" y="2414074"/>
              <a:ext cx="201610" cy="245371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EEDDD8A1-86EB-412F-9D51-A385DFE9FE64}"/>
                </a:ext>
              </a:extLst>
            </p:cNvPr>
            <p:cNvSpPr/>
            <p:nvPr/>
          </p:nvSpPr>
          <p:spPr>
            <a:xfrm rot="5400000">
              <a:off x="1132472" y="2934718"/>
              <a:ext cx="245371" cy="201610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070C6D7-D7A9-4F35-A966-01D444F82756}"/>
              </a:ext>
            </a:extLst>
          </p:cNvPr>
          <p:cNvGrpSpPr/>
          <p:nvPr/>
        </p:nvGrpSpPr>
        <p:grpSpPr>
          <a:xfrm>
            <a:off x="775273" y="4969564"/>
            <a:ext cx="1038211" cy="646332"/>
            <a:chOff x="775251" y="3682652"/>
            <a:chExt cx="1053547" cy="64633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A77EE91-9EFF-4104-998B-1CCE38C9617A}"/>
                </a:ext>
              </a:extLst>
            </p:cNvPr>
            <p:cNvSpPr/>
            <p:nvPr/>
          </p:nvSpPr>
          <p:spPr>
            <a:xfrm>
              <a:off x="775251" y="3682652"/>
              <a:ext cx="1053547" cy="64554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64ACA59-4DC7-4989-86C0-C1C572651146}"/>
                </a:ext>
              </a:extLst>
            </p:cNvPr>
            <p:cNvSpPr txBox="1"/>
            <p:nvPr/>
          </p:nvSpPr>
          <p:spPr>
            <a:xfrm>
              <a:off x="960782" y="3682653"/>
              <a:ext cx="642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82ACDAAB-E1AC-45C7-8A5F-F8AC436839C2}"/>
              </a:ext>
            </a:extLst>
          </p:cNvPr>
          <p:cNvGrpSpPr/>
          <p:nvPr/>
        </p:nvGrpSpPr>
        <p:grpSpPr>
          <a:xfrm>
            <a:off x="772480" y="4977073"/>
            <a:ext cx="1584948" cy="646518"/>
            <a:chOff x="2847386" y="4023406"/>
            <a:chExt cx="1599073" cy="646518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073FCDB1-2F04-485C-91E9-8E2A4BFF1977}"/>
                </a:ext>
              </a:extLst>
            </p:cNvPr>
            <p:cNvGrpSpPr/>
            <p:nvPr/>
          </p:nvGrpSpPr>
          <p:grpSpPr>
            <a:xfrm>
              <a:off x="3391236" y="4023592"/>
              <a:ext cx="1055223" cy="646332"/>
              <a:chOff x="757988" y="3682652"/>
              <a:chExt cx="1070811" cy="646332"/>
            </a:xfrm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79856A8C-4FE1-476E-9505-6AF3B9D23615}"/>
                  </a:ext>
                </a:extLst>
              </p:cNvPr>
              <p:cNvSpPr/>
              <p:nvPr/>
            </p:nvSpPr>
            <p:spPr>
              <a:xfrm>
                <a:off x="757988" y="3682652"/>
                <a:ext cx="107081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4AC05CCC-B05B-4F6C-BFD3-B76A89B62446}"/>
                  </a:ext>
                </a:extLst>
              </p:cNvPr>
              <p:cNvSpPr txBox="1"/>
              <p:nvPr/>
            </p:nvSpPr>
            <p:spPr>
              <a:xfrm>
                <a:off x="960782" y="3682653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2A2FC972-2B67-4A97-B0C4-4B377EA219AD}"/>
                </a:ext>
              </a:extLst>
            </p:cNvPr>
            <p:cNvGrpSpPr/>
            <p:nvPr/>
          </p:nvGrpSpPr>
          <p:grpSpPr>
            <a:xfrm>
              <a:off x="2847386" y="4023406"/>
              <a:ext cx="543850" cy="646332"/>
              <a:chOff x="775251" y="3682652"/>
              <a:chExt cx="1053547" cy="646332"/>
            </a:xfrm>
            <a:solidFill>
              <a:srgbClr val="00B0F0"/>
            </a:solidFill>
          </p:grpSpPr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30147021-227F-4F1C-8D23-D49B08344561}"/>
                  </a:ext>
                </a:extLst>
              </p:cNvPr>
              <p:cNvSpPr/>
              <p:nvPr/>
            </p:nvSpPr>
            <p:spPr>
              <a:xfrm>
                <a:off x="775251" y="3682652"/>
                <a:ext cx="1053547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B8A2606C-78C8-47EC-AEAB-83597002007D}"/>
                  </a:ext>
                </a:extLst>
              </p:cNvPr>
              <p:cNvSpPr txBox="1"/>
              <p:nvPr/>
            </p:nvSpPr>
            <p:spPr>
              <a:xfrm>
                <a:off x="960782" y="3682653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84440020-FDD1-4C50-8144-8285670834A1}"/>
              </a:ext>
            </a:extLst>
          </p:cNvPr>
          <p:cNvSpPr txBox="1"/>
          <p:nvPr/>
        </p:nvSpPr>
        <p:spPr>
          <a:xfrm>
            <a:off x="496956" y="4042930"/>
            <a:ext cx="96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a = 0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9B620BA-DC0B-47B1-883F-A68C5FA01025}"/>
              </a:ext>
            </a:extLst>
          </p:cNvPr>
          <p:cNvSpPr txBox="1"/>
          <p:nvPr/>
        </p:nvSpPr>
        <p:spPr>
          <a:xfrm>
            <a:off x="2791102" y="4008818"/>
            <a:ext cx="96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a = 1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A57606A-02A2-4609-BF99-12CDADA4FF56}"/>
              </a:ext>
            </a:extLst>
          </p:cNvPr>
          <p:cNvSpPr txBox="1"/>
          <p:nvPr/>
        </p:nvSpPr>
        <p:spPr>
          <a:xfrm>
            <a:off x="5217533" y="4061071"/>
            <a:ext cx="96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a = 2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96C93477-A5CC-40E5-A69B-431C2B3D2594}"/>
              </a:ext>
            </a:extLst>
          </p:cNvPr>
          <p:cNvSpPr txBox="1"/>
          <p:nvPr/>
        </p:nvSpPr>
        <p:spPr>
          <a:xfrm>
            <a:off x="7511679" y="4026959"/>
            <a:ext cx="96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a = 3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639FC187-EAC6-4A08-BFD4-33CFCE9497B4}"/>
              </a:ext>
            </a:extLst>
          </p:cNvPr>
          <p:cNvSpPr txBox="1"/>
          <p:nvPr/>
        </p:nvSpPr>
        <p:spPr>
          <a:xfrm>
            <a:off x="10086279" y="4036620"/>
            <a:ext cx="960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a = 4</a:t>
            </a:r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8AF5CC52-A7B1-48BC-9C95-543A3E065AE1}"/>
              </a:ext>
            </a:extLst>
          </p:cNvPr>
          <p:cNvGrpSpPr/>
          <p:nvPr/>
        </p:nvGrpSpPr>
        <p:grpSpPr>
          <a:xfrm>
            <a:off x="2352449" y="4974093"/>
            <a:ext cx="1584948" cy="646518"/>
            <a:chOff x="2847386" y="4023406"/>
            <a:chExt cx="1599073" cy="646518"/>
          </a:xfrm>
        </p:grpSpPr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4C4A851D-497A-4CDD-8C71-8F3F8435A25E}"/>
                </a:ext>
              </a:extLst>
            </p:cNvPr>
            <p:cNvGrpSpPr/>
            <p:nvPr/>
          </p:nvGrpSpPr>
          <p:grpSpPr>
            <a:xfrm>
              <a:off x="3391236" y="4023592"/>
              <a:ext cx="1055223" cy="646332"/>
              <a:chOff x="757988" y="3682652"/>
              <a:chExt cx="1070811" cy="646332"/>
            </a:xfrm>
          </p:grpSpPr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F7BD5B6D-578F-4BBF-AE2D-3940E7ECC167}"/>
                  </a:ext>
                </a:extLst>
              </p:cNvPr>
              <p:cNvSpPr/>
              <p:nvPr/>
            </p:nvSpPr>
            <p:spPr>
              <a:xfrm>
                <a:off x="757988" y="3682652"/>
                <a:ext cx="107081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8123EC3B-2497-4889-A892-D21AF6D9EADE}"/>
                  </a:ext>
                </a:extLst>
              </p:cNvPr>
              <p:cNvSpPr txBox="1"/>
              <p:nvPr/>
            </p:nvSpPr>
            <p:spPr>
              <a:xfrm>
                <a:off x="960782" y="3682653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6446333B-1E08-4700-B45B-7456F7E8C61E}"/>
                </a:ext>
              </a:extLst>
            </p:cNvPr>
            <p:cNvGrpSpPr/>
            <p:nvPr/>
          </p:nvGrpSpPr>
          <p:grpSpPr>
            <a:xfrm>
              <a:off x="2847386" y="4023406"/>
              <a:ext cx="543850" cy="646332"/>
              <a:chOff x="775251" y="3682652"/>
              <a:chExt cx="1053547" cy="646332"/>
            </a:xfrm>
            <a:solidFill>
              <a:srgbClr val="00B0F0"/>
            </a:solidFill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D8068001-48EC-48CD-8324-8E521EC8A8A7}"/>
                  </a:ext>
                </a:extLst>
              </p:cNvPr>
              <p:cNvSpPr/>
              <p:nvPr/>
            </p:nvSpPr>
            <p:spPr>
              <a:xfrm>
                <a:off x="775251" y="3682652"/>
                <a:ext cx="1053547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64CD7108-7E13-4B66-A84F-C0E616CA5F5A}"/>
                  </a:ext>
                </a:extLst>
              </p:cNvPr>
              <p:cNvSpPr txBox="1"/>
              <p:nvPr/>
            </p:nvSpPr>
            <p:spPr>
              <a:xfrm>
                <a:off x="960782" y="3682653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5CBE60A5-EF32-4C00-9544-BB721FA44AC3}"/>
              </a:ext>
            </a:extLst>
          </p:cNvPr>
          <p:cNvGrpSpPr/>
          <p:nvPr/>
        </p:nvGrpSpPr>
        <p:grpSpPr>
          <a:xfrm>
            <a:off x="3911714" y="4969564"/>
            <a:ext cx="1584948" cy="646518"/>
            <a:chOff x="2847386" y="4023406"/>
            <a:chExt cx="1599073" cy="646518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9B9149EB-202F-46F3-8E4F-13A6F0F9B4C4}"/>
                </a:ext>
              </a:extLst>
            </p:cNvPr>
            <p:cNvGrpSpPr/>
            <p:nvPr/>
          </p:nvGrpSpPr>
          <p:grpSpPr>
            <a:xfrm>
              <a:off x="3391236" y="4023592"/>
              <a:ext cx="1055223" cy="646332"/>
              <a:chOff x="757988" y="3682652"/>
              <a:chExt cx="1070811" cy="646332"/>
            </a:xfrm>
          </p:grpSpPr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6541ABF8-0D73-4C4A-A971-3CE867A6CE61}"/>
                  </a:ext>
                </a:extLst>
              </p:cNvPr>
              <p:cNvSpPr/>
              <p:nvPr/>
            </p:nvSpPr>
            <p:spPr>
              <a:xfrm>
                <a:off x="757988" y="3682652"/>
                <a:ext cx="107081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36A20FF9-64EB-4918-BD97-546185B9012D}"/>
                  </a:ext>
                </a:extLst>
              </p:cNvPr>
              <p:cNvSpPr txBox="1"/>
              <p:nvPr/>
            </p:nvSpPr>
            <p:spPr>
              <a:xfrm>
                <a:off x="960782" y="3682653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9DB1A4ED-F7E9-4C89-82C8-4FC27F841956}"/>
                </a:ext>
              </a:extLst>
            </p:cNvPr>
            <p:cNvGrpSpPr/>
            <p:nvPr/>
          </p:nvGrpSpPr>
          <p:grpSpPr>
            <a:xfrm>
              <a:off x="2847386" y="4023406"/>
              <a:ext cx="543850" cy="646332"/>
              <a:chOff x="775251" y="3682652"/>
              <a:chExt cx="1053547" cy="646332"/>
            </a:xfrm>
            <a:solidFill>
              <a:srgbClr val="00B0F0"/>
            </a:solidFill>
          </p:grpSpPr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9DAE360C-669C-42A6-9FAB-20FE553AA893}"/>
                  </a:ext>
                </a:extLst>
              </p:cNvPr>
              <p:cNvSpPr/>
              <p:nvPr/>
            </p:nvSpPr>
            <p:spPr>
              <a:xfrm>
                <a:off x="775251" y="3682652"/>
                <a:ext cx="1053547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EB6A0BB6-D5DF-49E1-AEA9-48354F227786}"/>
                  </a:ext>
                </a:extLst>
              </p:cNvPr>
              <p:cNvSpPr txBox="1"/>
              <p:nvPr/>
            </p:nvSpPr>
            <p:spPr>
              <a:xfrm>
                <a:off x="960782" y="3682653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9A28E2CB-C366-49B1-809E-755049E1A8AA}"/>
              </a:ext>
            </a:extLst>
          </p:cNvPr>
          <p:cNvGrpSpPr/>
          <p:nvPr/>
        </p:nvGrpSpPr>
        <p:grpSpPr>
          <a:xfrm>
            <a:off x="769179" y="4956744"/>
            <a:ext cx="2120995" cy="661925"/>
            <a:chOff x="2847385" y="4009146"/>
            <a:chExt cx="2139897" cy="661925"/>
          </a:xfrm>
        </p:grpSpPr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A11369EF-7D14-4D27-960D-133E92B68748}"/>
                </a:ext>
              </a:extLst>
            </p:cNvPr>
            <p:cNvGrpSpPr/>
            <p:nvPr/>
          </p:nvGrpSpPr>
          <p:grpSpPr>
            <a:xfrm>
              <a:off x="3932059" y="4009146"/>
              <a:ext cx="1055223" cy="659801"/>
              <a:chOff x="1306800" y="3668206"/>
              <a:chExt cx="1070811" cy="659801"/>
            </a:xfrm>
          </p:grpSpPr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BDFA4FE8-0785-4D8D-9B48-9C5B3CC2FE7B}"/>
                  </a:ext>
                </a:extLst>
              </p:cNvPr>
              <p:cNvSpPr/>
              <p:nvPr/>
            </p:nvSpPr>
            <p:spPr>
              <a:xfrm>
                <a:off x="1306800" y="3682466"/>
                <a:ext cx="107081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C492B946-F684-45E6-9F84-3E79D9D5A536}"/>
                  </a:ext>
                </a:extLst>
              </p:cNvPr>
              <p:cNvSpPr txBox="1"/>
              <p:nvPr/>
            </p:nvSpPr>
            <p:spPr>
              <a:xfrm>
                <a:off x="1486423" y="3668206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0FA2541B-74EC-46B7-AB49-4A90ABA3A604}"/>
                </a:ext>
              </a:extLst>
            </p:cNvPr>
            <p:cNvGrpSpPr/>
            <p:nvPr/>
          </p:nvGrpSpPr>
          <p:grpSpPr>
            <a:xfrm>
              <a:off x="2847385" y="4023406"/>
              <a:ext cx="1077636" cy="647665"/>
              <a:chOff x="775249" y="3682652"/>
              <a:chExt cx="2087598" cy="647665"/>
            </a:xfrm>
            <a:solidFill>
              <a:srgbClr val="00B0F0"/>
            </a:solidFill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30095804-95DD-4AFD-8297-1B27EA0B9455}"/>
                  </a:ext>
                </a:extLst>
              </p:cNvPr>
              <p:cNvSpPr/>
              <p:nvPr/>
            </p:nvSpPr>
            <p:spPr>
              <a:xfrm>
                <a:off x="775249" y="3682652"/>
                <a:ext cx="2087598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036ED0EF-E7C5-4B4E-81BF-4F7B3FA8D7A8}"/>
                  </a:ext>
                </a:extLst>
              </p:cNvPr>
              <p:cNvSpPr txBox="1"/>
              <p:nvPr/>
            </p:nvSpPr>
            <p:spPr>
              <a:xfrm>
                <a:off x="1549489" y="3683986"/>
                <a:ext cx="6427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D2B02B52-3B76-40A9-88C6-2243753F641C}"/>
              </a:ext>
            </a:extLst>
          </p:cNvPr>
          <p:cNvGrpSpPr/>
          <p:nvPr/>
        </p:nvGrpSpPr>
        <p:grpSpPr>
          <a:xfrm>
            <a:off x="2896802" y="4976586"/>
            <a:ext cx="2109900" cy="646727"/>
            <a:chOff x="2847386" y="4023010"/>
            <a:chExt cx="2128703" cy="646727"/>
          </a:xfrm>
        </p:grpSpPr>
        <p:grpSp>
          <p:nvGrpSpPr>
            <p:cNvPr id="239" name="Group 238">
              <a:extLst>
                <a:ext uri="{FF2B5EF4-FFF2-40B4-BE49-F238E27FC236}">
                  <a16:creationId xmlns:a16="http://schemas.microsoft.com/office/drawing/2014/main" id="{00A60F0D-087C-4C82-9849-435934A47491}"/>
                </a:ext>
              </a:extLst>
            </p:cNvPr>
            <p:cNvGrpSpPr/>
            <p:nvPr/>
          </p:nvGrpSpPr>
          <p:grpSpPr>
            <a:xfrm>
              <a:off x="3920866" y="4023406"/>
              <a:ext cx="1055223" cy="646331"/>
              <a:chOff x="1295442" y="3682466"/>
              <a:chExt cx="1070811" cy="646331"/>
            </a:xfrm>
          </p:grpSpPr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CF1F91C8-1667-4258-81CB-1F13091E9568}"/>
                  </a:ext>
                </a:extLst>
              </p:cNvPr>
              <p:cNvSpPr/>
              <p:nvPr/>
            </p:nvSpPr>
            <p:spPr>
              <a:xfrm>
                <a:off x="1295442" y="3682466"/>
                <a:ext cx="107081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4" name="TextBox 243">
                <a:extLst>
                  <a:ext uri="{FF2B5EF4-FFF2-40B4-BE49-F238E27FC236}">
                    <a16:creationId xmlns:a16="http://schemas.microsoft.com/office/drawing/2014/main" id="{B8495D5E-92A0-4638-B845-2C98541084CE}"/>
                  </a:ext>
                </a:extLst>
              </p:cNvPr>
              <p:cNvSpPr txBox="1"/>
              <p:nvPr/>
            </p:nvSpPr>
            <p:spPr>
              <a:xfrm>
                <a:off x="1475175" y="3682466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40" name="Group 239">
              <a:extLst>
                <a:ext uri="{FF2B5EF4-FFF2-40B4-BE49-F238E27FC236}">
                  <a16:creationId xmlns:a16="http://schemas.microsoft.com/office/drawing/2014/main" id="{312BD6A1-8D55-4D62-93B1-466AE1C149FA}"/>
                </a:ext>
              </a:extLst>
            </p:cNvPr>
            <p:cNvGrpSpPr/>
            <p:nvPr/>
          </p:nvGrpSpPr>
          <p:grpSpPr>
            <a:xfrm>
              <a:off x="2847386" y="4023010"/>
              <a:ext cx="1062947" cy="646331"/>
              <a:chOff x="775251" y="3682256"/>
              <a:chExt cx="2059143" cy="646331"/>
            </a:xfrm>
            <a:solidFill>
              <a:srgbClr val="00B0F0"/>
            </a:solidFill>
          </p:grpSpPr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id="{EB8C9FAF-93D5-44E7-89DE-6C9E2197F66A}"/>
                  </a:ext>
                </a:extLst>
              </p:cNvPr>
              <p:cNvSpPr/>
              <p:nvPr/>
            </p:nvSpPr>
            <p:spPr>
              <a:xfrm>
                <a:off x="775251" y="3682652"/>
                <a:ext cx="2059143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ECB46D16-B7B8-46E9-A572-C8353E3F841D}"/>
                  </a:ext>
                </a:extLst>
              </p:cNvPr>
              <p:cNvSpPr txBox="1"/>
              <p:nvPr/>
            </p:nvSpPr>
            <p:spPr>
              <a:xfrm>
                <a:off x="1464013" y="3682256"/>
                <a:ext cx="6427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0D124861-CD0D-4315-A93B-26343A380E67}"/>
              </a:ext>
            </a:extLst>
          </p:cNvPr>
          <p:cNvGrpSpPr/>
          <p:nvPr/>
        </p:nvGrpSpPr>
        <p:grpSpPr>
          <a:xfrm>
            <a:off x="5001653" y="4959063"/>
            <a:ext cx="2093506" cy="655728"/>
            <a:chOff x="2847386" y="4014009"/>
            <a:chExt cx="2112160" cy="655728"/>
          </a:xfrm>
        </p:grpSpPr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AB03CE49-5F2E-4A55-A0DF-46B29DC495E9}"/>
                </a:ext>
              </a:extLst>
            </p:cNvPr>
            <p:cNvGrpSpPr/>
            <p:nvPr/>
          </p:nvGrpSpPr>
          <p:grpSpPr>
            <a:xfrm>
              <a:off x="3862835" y="4014009"/>
              <a:ext cx="1096711" cy="654938"/>
              <a:chOff x="1236551" y="3673069"/>
              <a:chExt cx="1112912" cy="654938"/>
            </a:xfrm>
          </p:grpSpPr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DB3DB447-9C12-460A-90AC-69DB8F96A092}"/>
                  </a:ext>
                </a:extLst>
              </p:cNvPr>
              <p:cNvSpPr/>
              <p:nvPr/>
            </p:nvSpPr>
            <p:spPr>
              <a:xfrm>
                <a:off x="1236551" y="3682466"/>
                <a:ext cx="1112912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A9662E65-D1CC-4288-9CBC-A75096E956A6}"/>
                  </a:ext>
                </a:extLst>
              </p:cNvPr>
              <p:cNvSpPr txBox="1"/>
              <p:nvPr/>
            </p:nvSpPr>
            <p:spPr>
              <a:xfrm>
                <a:off x="1451587" y="3673069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0DD8FD54-4E47-4D31-BEFC-79987AE99093}"/>
                </a:ext>
              </a:extLst>
            </p:cNvPr>
            <p:cNvGrpSpPr/>
            <p:nvPr/>
          </p:nvGrpSpPr>
          <p:grpSpPr>
            <a:xfrm>
              <a:off x="2847386" y="4023406"/>
              <a:ext cx="1028435" cy="646331"/>
              <a:chOff x="775251" y="3682652"/>
              <a:chExt cx="1992285" cy="646331"/>
            </a:xfrm>
            <a:solidFill>
              <a:srgbClr val="00B0F0"/>
            </a:solidFill>
          </p:grpSpPr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id="{42F4D57F-D609-4BF7-B712-2B7B18F22AEB}"/>
                  </a:ext>
                </a:extLst>
              </p:cNvPr>
              <p:cNvSpPr/>
              <p:nvPr/>
            </p:nvSpPr>
            <p:spPr>
              <a:xfrm>
                <a:off x="775251" y="3682652"/>
                <a:ext cx="1992285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9" name="TextBox 248">
                <a:extLst>
                  <a:ext uri="{FF2B5EF4-FFF2-40B4-BE49-F238E27FC236}">
                    <a16:creationId xmlns:a16="http://schemas.microsoft.com/office/drawing/2014/main" id="{507A05EF-B865-4E89-BA8A-AB6DEAF7554A}"/>
                  </a:ext>
                </a:extLst>
              </p:cNvPr>
              <p:cNvSpPr txBox="1"/>
              <p:nvPr/>
            </p:nvSpPr>
            <p:spPr>
              <a:xfrm>
                <a:off x="1416620" y="3682652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C01D4AA6-9ED4-4FAB-9786-3DDE0C4EC64A}"/>
              </a:ext>
            </a:extLst>
          </p:cNvPr>
          <p:cNvGrpSpPr/>
          <p:nvPr/>
        </p:nvGrpSpPr>
        <p:grpSpPr>
          <a:xfrm>
            <a:off x="775273" y="4971656"/>
            <a:ext cx="2602040" cy="651012"/>
            <a:chOff x="2847385" y="4018725"/>
            <a:chExt cx="2625228" cy="651012"/>
          </a:xfrm>
        </p:grpSpPr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344118F5-2BA0-4D58-943A-853B70248B2B}"/>
                </a:ext>
              </a:extLst>
            </p:cNvPr>
            <p:cNvGrpSpPr/>
            <p:nvPr/>
          </p:nvGrpSpPr>
          <p:grpSpPr>
            <a:xfrm>
              <a:off x="4417390" y="4018725"/>
              <a:ext cx="1055223" cy="650222"/>
              <a:chOff x="1799301" y="3677785"/>
              <a:chExt cx="1070811" cy="650222"/>
            </a:xfrm>
          </p:grpSpPr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EEB90E20-5375-4682-A21B-D8983986CD6F}"/>
                  </a:ext>
                </a:extLst>
              </p:cNvPr>
              <p:cNvSpPr/>
              <p:nvPr/>
            </p:nvSpPr>
            <p:spPr>
              <a:xfrm>
                <a:off x="1799301" y="3682466"/>
                <a:ext cx="107081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3055EF76-1040-4D89-8E64-CDE3038452A7}"/>
                  </a:ext>
                </a:extLst>
              </p:cNvPr>
              <p:cNvSpPr txBox="1"/>
              <p:nvPr/>
            </p:nvSpPr>
            <p:spPr>
              <a:xfrm>
                <a:off x="2021972" y="3677785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27C24007-5FDA-48AD-883C-E1E1848A27CF}"/>
                </a:ext>
              </a:extLst>
            </p:cNvPr>
            <p:cNvGrpSpPr/>
            <p:nvPr/>
          </p:nvGrpSpPr>
          <p:grpSpPr>
            <a:xfrm>
              <a:off x="2847385" y="4023406"/>
              <a:ext cx="1578346" cy="646331"/>
              <a:chOff x="775249" y="3682652"/>
              <a:chExt cx="3057574" cy="646331"/>
            </a:xfrm>
            <a:solidFill>
              <a:srgbClr val="00B0F0"/>
            </a:solidFill>
          </p:grpSpPr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9130636C-B380-48C7-BDF6-A7FB97A00C9F}"/>
                  </a:ext>
                </a:extLst>
              </p:cNvPr>
              <p:cNvSpPr/>
              <p:nvPr/>
            </p:nvSpPr>
            <p:spPr>
              <a:xfrm>
                <a:off x="775249" y="3682652"/>
                <a:ext cx="3057574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E9FA3F0F-E4BF-465C-AF9B-E59CF69590AB}"/>
                  </a:ext>
                </a:extLst>
              </p:cNvPr>
              <p:cNvSpPr txBox="1"/>
              <p:nvPr/>
            </p:nvSpPr>
            <p:spPr>
              <a:xfrm>
                <a:off x="1937212" y="3682652"/>
                <a:ext cx="9413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12D545AF-CA4D-40CD-9C95-952962DC7EF9}"/>
              </a:ext>
            </a:extLst>
          </p:cNvPr>
          <p:cNvGrpSpPr/>
          <p:nvPr/>
        </p:nvGrpSpPr>
        <p:grpSpPr>
          <a:xfrm>
            <a:off x="3385898" y="4961892"/>
            <a:ext cx="2599367" cy="656095"/>
            <a:chOff x="2847385" y="4013246"/>
            <a:chExt cx="2128704" cy="656095"/>
          </a:xfrm>
        </p:grpSpPr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48BDA885-792B-4ADA-965F-2EC15F0EF6C7}"/>
                </a:ext>
              </a:extLst>
            </p:cNvPr>
            <p:cNvGrpSpPr/>
            <p:nvPr/>
          </p:nvGrpSpPr>
          <p:grpSpPr>
            <a:xfrm>
              <a:off x="4154134" y="4013246"/>
              <a:ext cx="821955" cy="655701"/>
              <a:chOff x="1532156" y="3672306"/>
              <a:chExt cx="834097" cy="655701"/>
            </a:xfrm>
          </p:grpSpPr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8C29DDC4-6E13-4C3D-8B3E-E85C340D764C}"/>
                  </a:ext>
                </a:extLst>
              </p:cNvPr>
              <p:cNvSpPr/>
              <p:nvPr/>
            </p:nvSpPr>
            <p:spPr>
              <a:xfrm>
                <a:off x="1532156" y="3682466"/>
                <a:ext cx="834097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904D3E8A-B022-4D3F-97BE-93E2A3494362}"/>
                  </a:ext>
                </a:extLst>
              </p:cNvPr>
              <p:cNvSpPr txBox="1"/>
              <p:nvPr/>
            </p:nvSpPr>
            <p:spPr>
              <a:xfrm>
                <a:off x="1645308" y="3672306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7A67E38A-2C1C-4C5E-842C-28EEBB1B69E5}"/>
                </a:ext>
              </a:extLst>
            </p:cNvPr>
            <p:cNvGrpSpPr/>
            <p:nvPr/>
          </p:nvGrpSpPr>
          <p:grpSpPr>
            <a:xfrm>
              <a:off x="2847385" y="4023010"/>
              <a:ext cx="1322751" cy="646331"/>
              <a:chOff x="775249" y="3682256"/>
              <a:chExt cx="2562435" cy="646331"/>
            </a:xfrm>
            <a:solidFill>
              <a:srgbClr val="00B0F0"/>
            </a:solidFill>
          </p:grpSpPr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4CA48ECF-05E2-43E2-82C5-82328A0D4E8D}"/>
                  </a:ext>
                </a:extLst>
              </p:cNvPr>
              <p:cNvSpPr/>
              <p:nvPr/>
            </p:nvSpPr>
            <p:spPr>
              <a:xfrm>
                <a:off x="775249" y="3682652"/>
                <a:ext cx="2562435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3" name="TextBox 262">
                <a:extLst>
                  <a:ext uri="{FF2B5EF4-FFF2-40B4-BE49-F238E27FC236}">
                    <a16:creationId xmlns:a16="http://schemas.microsoft.com/office/drawing/2014/main" id="{53D8ACDA-F481-4346-AEF2-21B3863FE0A0}"/>
                  </a:ext>
                </a:extLst>
              </p:cNvPr>
              <p:cNvSpPr txBox="1"/>
              <p:nvPr/>
            </p:nvSpPr>
            <p:spPr>
              <a:xfrm>
                <a:off x="1800196" y="3682256"/>
                <a:ext cx="6427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ADF05658-8CFE-4AA2-AAC3-3B4D52AA6569}"/>
              </a:ext>
            </a:extLst>
          </p:cNvPr>
          <p:cNvGrpSpPr/>
          <p:nvPr/>
        </p:nvGrpSpPr>
        <p:grpSpPr>
          <a:xfrm>
            <a:off x="5991343" y="4971548"/>
            <a:ext cx="2687102" cy="647121"/>
            <a:chOff x="2847386" y="4023010"/>
            <a:chExt cx="2138518" cy="647121"/>
          </a:xfrm>
        </p:grpSpPr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671FED6B-346F-4C3F-8F27-DDDFFD11C34A}"/>
                </a:ext>
              </a:extLst>
            </p:cNvPr>
            <p:cNvGrpSpPr/>
            <p:nvPr/>
          </p:nvGrpSpPr>
          <p:grpSpPr>
            <a:xfrm>
              <a:off x="4144802" y="4023010"/>
              <a:ext cx="841102" cy="646331"/>
              <a:chOff x="1522684" y="3682070"/>
              <a:chExt cx="853527" cy="646331"/>
            </a:xfrm>
          </p:grpSpPr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id="{743FC60C-4C61-4390-ABEA-12A1A74C7E15}"/>
                  </a:ext>
                </a:extLst>
              </p:cNvPr>
              <p:cNvSpPr/>
              <p:nvPr/>
            </p:nvSpPr>
            <p:spPr>
              <a:xfrm>
                <a:off x="1522684" y="3682466"/>
                <a:ext cx="853527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2" name="TextBox 271">
                <a:extLst>
                  <a:ext uri="{FF2B5EF4-FFF2-40B4-BE49-F238E27FC236}">
                    <a16:creationId xmlns:a16="http://schemas.microsoft.com/office/drawing/2014/main" id="{60A1654D-40C1-40A5-B0CD-A84338780502}"/>
                  </a:ext>
                </a:extLst>
              </p:cNvPr>
              <p:cNvSpPr txBox="1"/>
              <p:nvPr/>
            </p:nvSpPr>
            <p:spPr>
              <a:xfrm>
                <a:off x="1646877" y="3682070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55BCBDC5-F6F6-40A0-AAB1-CFB5C5E1D365}"/>
                </a:ext>
              </a:extLst>
            </p:cNvPr>
            <p:cNvGrpSpPr/>
            <p:nvPr/>
          </p:nvGrpSpPr>
          <p:grpSpPr>
            <a:xfrm>
              <a:off x="2847386" y="4023406"/>
              <a:ext cx="1297415" cy="646725"/>
              <a:chOff x="775251" y="3682652"/>
              <a:chExt cx="2513354" cy="646725"/>
            </a:xfrm>
            <a:solidFill>
              <a:srgbClr val="00B0F0"/>
            </a:solidFill>
          </p:grpSpPr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4BF3B550-9B0F-446E-9A17-09AC4792B327}"/>
                  </a:ext>
                </a:extLst>
              </p:cNvPr>
              <p:cNvSpPr/>
              <p:nvPr/>
            </p:nvSpPr>
            <p:spPr>
              <a:xfrm>
                <a:off x="775251" y="3682652"/>
                <a:ext cx="2513354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0" name="TextBox 269">
                <a:extLst>
                  <a:ext uri="{FF2B5EF4-FFF2-40B4-BE49-F238E27FC236}">
                    <a16:creationId xmlns:a16="http://schemas.microsoft.com/office/drawing/2014/main" id="{0CFFF443-9D41-4DDD-82A4-9A516134E57E}"/>
                  </a:ext>
                </a:extLst>
              </p:cNvPr>
              <p:cNvSpPr txBox="1"/>
              <p:nvPr/>
            </p:nvSpPr>
            <p:spPr>
              <a:xfrm>
                <a:off x="1713893" y="3683046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2B11F307-9DC6-47AE-A6A4-F28D1CE4B8D0}"/>
              </a:ext>
            </a:extLst>
          </p:cNvPr>
          <p:cNvGrpSpPr/>
          <p:nvPr/>
        </p:nvGrpSpPr>
        <p:grpSpPr>
          <a:xfrm>
            <a:off x="747879" y="4974754"/>
            <a:ext cx="3183644" cy="657060"/>
            <a:chOff x="2847384" y="4017935"/>
            <a:chExt cx="2625232" cy="657060"/>
          </a:xfrm>
        </p:grpSpPr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0EAD9F75-E094-425A-B0A5-81F8F1FEFFCE}"/>
                </a:ext>
              </a:extLst>
            </p:cNvPr>
            <p:cNvGrpSpPr/>
            <p:nvPr/>
          </p:nvGrpSpPr>
          <p:grpSpPr>
            <a:xfrm>
              <a:off x="4600680" y="4017935"/>
              <a:ext cx="871936" cy="646331"/>
              <a:chOff x="1985298" y="3676995"/>
              <a:chExt cx="884816" cy="646331"/>
            </a:xfrm>
          </p:grpSpPr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id="{256A0A36-6639-40DA-9FB5-DC14A08C70AF}"/>
                  </a:ext>
                </a:extLst>
              </p:cNvPr>
              <p:cNvSpPr/>
              <p:nvPr/>
            </p:nvSpPr>
            <p:spPr>
              <a:xfrm>
                <a:off x="1985298" y="3677391"/>
                <a:ext cx="884816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9" name="TextBox 278">
                <a:extLst>
                  <a:ext uri="{FF2B5EF4-FFF2-40B4-BE49-F238E27FC236}">
                    <a16:creationId xmlns:a16="http://schemas.microsoft.com/office/drawing/2014/main" id="{D770596A-C6D7-49C6-9E37-516FB6557BB8}"/>
                  </a:ext>
                </a:extLst>
              </p:cNvPr>
              <p:cNvSpPr txBox="1"/>
              <p:nvPr/>
            </p:nvSpPr>
            <p:spPr>
              <a:xfrm>
                <a:off x="2086555" y="3676995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9CAF6659-7271-4CBE-8250-09D7BD7E65B9}"/>
                </a:ext>
              </a:extLst>
            </p:cNvPr>
            <p:cNvGrpSpPr/>
            <p:nvPr/>
          </p:nvGrpSpPr>
          <p:grpSpPr>
            <a:xfrm>
              <a:off x="2847384" y="4023406"/>
              <a:ext cx="1753295" cy="651589"/>
              <a:chOff x="775247" y="3682652"/>
              <a:chExt cx="3396485" cy="651589"/>
            </a:xfrm>
            <a:solidFill>
              <a:srgbClr val="00B0F0"/>
            </a:solidFill>
          </p:grpSpPr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7E162663-5A6B-4DAB-87E5-D7F6D77E3708}"/>
                  </a:ext>
                </a:extLst>
              </p:cNvPr>
              <p:cNvSpPr/>
              <p:nvPr/>
            </p:nvSpPr>
            <p:spPr>
              <a:xfrm>
                <a:off x="775247" y="3682652"/>
                <a:ext cx="3396485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349B7DF3-B1C4-4753-AA76-F4F68DC07197}"/>
                  </a:ext>
                </a:extLst>
              </p:cNvPr>
              <p:cNvSpPr txBox="1"/>
              <p:nvPr/>
            </p:nvSpPr>
            <p:spPr>
              <a:xfrm>
                <a:off x="2075591" y="3687910"/>
                <a:ext cx="9413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7DAAD53E-2B7D-4BDA-A56E-9EB7A2BA8535}"/>
              </a:ext>
            </a:extLst>
          </p:cNvPr>
          <p:cNvGrpSpPr/>
          <p:nvPr/>
        </p:nvGrpSpPr>
        <p:grpSpPr>
          <a:xfrm>
            <a:off x="3917000" y="4973966"/>
            <a:ext cx="3185466" cy="651463"/>
            <a:chOff x="2847385" y="4022616"/>
            <a:chExt cx="2128704" cy="651463"/>
          </a:xfrm>
        </p:grpSpPr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817EEB20-5432-445D-ABA3-230DAA46CC71}"/>
                </a:ext>
              </a:extLst>
            </p:cNvPr>
            <p:cNvGrpSpPr/>
            <p:nvPr/>
          </p:nvGrpSpPr>
          <p:grpSpPr>
            <a:xfrm>
              <a:off x="4241795" y="4022616"/>
              <a:ext cx="734294" cy="646331"/>
              <a:chOff x="1621112" y="3681676"/>
              <a:chExt cx="745141" cy="646331"/>
            </a:xfrm>
          </p:grpSpPr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3BEF6118-00BA-426B-AC0F-3DD564511B47}"/>
                  </a:ext>
                </a:extLst>
              </p:cNvPr>
              <p:cNvSpPr/>
              <p:nvPr/>
            </p:nvSpPr>
            <p:spPr>
              <a:xfrm>
                <a:off x="1621112" y="3682466"/>
                <a:ext cx="74514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6B32888B-D600-40D1-8EA2-C9BB03B2D797}"/>
                  </a:ext>
                </a:extLst>
              </p:cNvPr>
              <p:cNvSpPr txBox="1"/>
              <p:nvPr/>
            </p:nvSpPr>
            <p:spPr>
              <a:xfrm>
                <a:off x="1672188" y="3681676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10F14229-E457-4800-9FD7-D22BEDC7564C}"/>
                </a:ext>
              </a:extLst>
            </p:cNvPr>
            <p:cNvGrpSpPr/>
            <p:nvPr/>
          </p:nvGrpSpPr>
          <p:grpSpPr>
            <a:xfrm>
              <a:off x="2847385" y="4023406"/>
              <a:ext cx="1392366" cy="650673"/>
              <a:chOff x="775249" y="3682652"/>
              <a:chExt cx="2697293" cy="650673"/>
            </a:xfrm>
            <a:solidFill>
              <a:srgbClr val="00B0F0"/>
            </a:solidFill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60D278C1-7245-4C4C-B3B6-8BF4B8772FA4}"/>
                  </a:ext>
                </a:extLst>
              </p:cNvPr>
              <p:cNvSpPr/>
              <p:nvPr/>
            </p:nvSpPr>
            <p:spPr>
              <a:xfrm>
                <a:off x="775249" y="3682652"/>
                <a:ext cx="2697293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3957E1F4-BE40-4E69-B2A6-419A8BAD32E9}"/>
                  </a:ext>
                </a:extLst>
              </p:cNvPr>
              <p:cNvSpPr txBox="1"/>
              <p:nvPr/>
            </p:nvSpPr>
            <p:spPr>
              <a:xfrm>
                <a:off x="1812560" y="3686994"/>
                <a:ext cx="6427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CF86907E-C0E4-4D93-98C8-9562BAE38E79}"/>
              </a:ext>
            </a:extLst>
          </p:cNvPr>
          <p:cNvGrpSpPr/>
          <p:nvPr/>
        </p:nvGrpSpPr>
        <p:grpSpPr>
          <a:xfrm>
            <a:off x="7096409" y="4967827"/>
            <a:ext cx="3162333" cy="646331"/>
            <a:chOff x="2847386" y="4023406"/>
            <a:chExt cx="2138519" cy="646331"/>
          </a:xfrm>
        </p:grpSpPr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id="{239BA703-B717-49D8-8C3E-421BD2DCACCE}"/>
                </a:ext>
              </a:extLst>
            </p:cNvPr>
            <p:cNvGrpSpPr/>
            <p:nvPr/>
          </p:nvGrpSpPr>
          <p:grpSpPr>
            <a:xfrm>
              <a:off x="4249102" y="4023406"/>
              <a:ext cx="736803" cy="646331"/>
              <a:chOff x="1628524" y="3682466"/>
              <a:chExt cx="747687" cy="646331"/>
            </a:xfrm>
          </p:grpSpPr>
          <p:sp>
            <p:nvSpPr>
              <p:cNvPr id="292" name="Rectangle 291">
                <a:extLst>
                  <a:ext uri="{FF2B5EF4-FFF2-40B4-BE49-F238E27FC236}">
                    <a16:creationId xmlns:a16="http://schemas.microsoft.com/office/drawing/2014/main" id="{C156D08C-2E64-499D-B724-8D344C2ADD80}"/>
                  </a:ext>
                </a:extLst>
              </p:cNvPr>
              <p:cNvSpPr/>
              <p:nvPr/>
            </p:nvSpPr>
            <p:spPr>
              <a:xfrm>
                <a:off x="1628524" y="3682466"/>
                <a:ext cx="747687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3" name="TextBox 292">
                <a:extLst>
                  <a:ext uri="{FF2B5EF4-FFF2-40B4-BE49-F238E27FC236}">
                    <a16:creationId xmlns:a16="http://schemas.microsoft.com/office/drawing/2014/main" id="{C0015F96-4608-4C0C-AD66-A98DAE8BC496}"/>
                  </a:ext>
                </a:extLst>
              </p:cNvPr>
              <p:cNvSpPr txBox="1"/>
              <p:nvPr/>
            </p:nvSpPr>
            <p:spPr>
              <a:xfrm>
                <a:off x="1671887" y="3682466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1128D493-9772-4D0A-AE50-6390BCFA7CE4}"/>
                </a:ext>
              </a:extLst>
            </p:cNvPr>
            <p:cNvGrpSpPr/>
            <p:nvPr/>
          </p:nvGrpSpPr>
          <p:grpSpPr>
            <a:xfrm>
              <a:off x="2847386" y="4023406"/>
              <a:ext cx="1401716" cy="646331"/>
              <a:chOff x="775251" y="3682652"/>
              <a:chExt cx="2715406" cy="646331"/>
            </a:xfrm>
            <a:solidFill>
              <a:srgbClr val="00B0F0"/>
            </a:solidFill>
          </p:grpSpPr>
          <p:sp>
            <p:nvSpPr>
              <p:cNvPr id="290" name="Rectangle 289">
                <a:extLst>
                  <a:ext uri="{FF2B5EF4-FFF2-40B4-BE49-F238E27FC236}">
                    <a16:creationId xmlns:a16="http://schemas.microsoft.com/office/drawing/2014/main" id="{4AC6BF72-6BFC-472B-85DB-65D1287ACD5A}"/>
                  </a:ext>
                </a:extLst>
              </p:cNvPr>
              <p:cNvSpPr/>
              <p:nvPr/>
            </p:nvSpPr>
            <p:spPr>
              <a:xfrm>
                <a:off x="775251" y="3682652"/>
                <a:ext cx="2715406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1" name="TextBox 290">
                <a:extLst>
                  <a:ext uri="{FF2B5EF4-FFF2-40B4-BE49-F238E27FC236}">
                    <a16:creationId xmlns:a16="http://schemas.microsoft.com/office/drawing/2014/main" id="{B2606A32-AC39-4D19-93ED-43D415414F01}"/>
                  </a:ext>
                </a:extLst>
              </p:cNvPr>
              <p:cNvSpPr txBox="1"/>
              <p:nvPr/>
            </p:nvSpPr>
            <p:spPr>
              <a:xfrm>
                <a:off x="1889905" y="3682652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sp>
        <p:nvSpPr>
          <p:cNvPr id="294" name="TextBox 293">
            <a:extLst>
              <a:ext uri="{FF2B5EF4-FFF2-40B4-BE49-F238E27FC236}">
                <a16:creationId xmlns:a16="http://schemas.microsoft.com/office/drawing/2014/main" id="{95012BF7-EA60-4EAB-AFD7-52E76C04DD47}"/>
              </a:ext>
            </a:extLst>
          </p:cNvPr>
          <p:cNvSpPr txBox="1"/>
          <p:nvPr/>
        </p:nvSpPr>
        <p:spPr>
          <a:xfrm>
            <a:off x="211015" y="193431"/>
            <a:ext cx="8726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How does 3(a + 2) change as a increases?</a:t>
            </a:r>
          </a:p>
        </p:txBody>
      </p:sp>
    </p:spTree>
    <p:extLst>
      <p:ext uri="{BB962C8B-B14F-4D97-AF65-F5344CB8AC3E}">
        <p14:creationId xmlns:p14="http://schemas.microsoft.com/office/powerpoint/2010/main" val="15824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4201F-9BDA-415B-801B-B42C58598F19}"/>
              </a:ext>
            </a:extLst>
          </p:cNvPr>
          <p:cNvSpPr txBox="1"/>
          <p:nvPr/>
        </p:nvSpPr>
        <p:spPr>
          <a:xfrm>
            <a:off x="386862" y="492369"/>
            <a:ext cx="967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What does this represent?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DCD0167-AD91-4DCA-BC6D-180CFA41AEEF}"/>
              </a:ext>
            </a:extLst>
          </p:cNvPr>
          <p:cNvGrpSpPr/>
          <p:nvPr/>
        </p:nvGrpSpPr>
        <p:grpSpPr>
          <a:xfrm>
            <a:off x="540336" y="1406666"/>
            <a:ext cx="3683070" cy="675788"/>
            <a:chOff x="2847386" y="3995159"/>
            <a:chExt cx="2138519" cy="675788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A946C8F1-1CC8-4BE3-B54A-E5EA2F70DA79}"/>
                </a:ext>
              </a:extLst>
            </p:cNvPr>
            <p:cNvGrpSpPr/>
            <p:nvPr/>
          </p:nvGrpSpPr>
          <p:grpSpPr>
            <a:xfrm>
              <a:off x="4349085" y="3995159"/>
              <a:ext cx="636820" cy="673788"/>
              <a:chOff x="1729984" y="3654219"/>
              <a:chExt cx="646227" cy="673788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326B0969-52EE-4DA2-A769-361563FA0FE1}"/>
                  </a:ext>
                </a:extLst>
              </p:cNvPr>
              <p:cNvSpPr/>
              <p:nvPr/>
            </p:nvSpPr>
            <p:spPr>
              <a:xfrm>
                <a:off x="1729984" y="3682466"/>
                <a:ext cx="646227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B86F8CF-A80E-4DB9-B5AA-6A3D984E8289}"/>
                  </a:ext>
                </a:extLst>
              </p:cNvPr>
              <p:cNvSpPr txBox="1"/>
              <p:nvPr/>
            </p:nvSpPr>
            <p:spPr>
              <a:xfrm>
                <a:off x="1731288" y="3654219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B1B062E-14D9-415E-BA09-AEC5247869D5}"/>
                </a:ext>
              </a:extLst>
            </p:cNvPr>
            <p:cNvGrpSpPr/>
            <p:nvPr/>
          </p:nvGrpSpPr>
          <p:grpSpPr>
            <a:xfrm>
              <a:off x="2847386" y="4023406"/>
              <a:ext cx="1507569" cy="647541"/>
              <a:chOff x="775251" y="3682652"/>
              <a:chExt cx="2920465" cy="647541"/>
            </a:xfrm>
            <a:solidFill>
              <a:srgbClr val="00B0F0"/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59DA50F-5ABA-41A8-80BA-491F4E1F447B}"/>
                  </a:ext>
                </a:extLst>
              </p:cNvPr>
              <p:cNvSpPr/>
              <p:nvPr/>
            </p:nvSpPr>
            <p:spPr>
              <a:xfrm>
                <a:off x="775251" y="3682652"/>
                <a:ext cx="2920465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F30D2A8-C705-4E53-9AF1-DC1077D935C3}"/>
                  </a:ext>
                </a:extLst>
              </p:cNvPr>
              <p:cNvSpPr txBox="1"/>
              <p:nvPr/>
            </p:nvSpPr>
            <p:spPr>
              <a:xfrm>
                <a:off x="1982127" y="3683862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D6833861-0E6F-4747-8585-9C31A75F1564}"/>
              </a:ext>
            </a:extLst>
          </p:cNvPr>
          <p:cNvSpPr txBox="1"/>
          <p:nvPr/>
        </p:nvSpPr>
        <p:spPr>
          <a:xfrm>
            <a:off x="961937" y="3255770"/>
            <a:ext cx="533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3(a + 2) = 21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0F31BA4-81F4-47D1-BA17-665CB58723DD}"/>
              </a:ext>
            </a:extLst>
          </p:cNvPr>
          <p:cNvGrpSpPr/>
          <p:nvPr/>
        </p:nvGrpSpPr>
        <p:grpSpPr>
          <a:xfrm>
            <a:off x="4223406" y="1430865"/>
            <a:ext cx="3722300" cy="652207"/>
            <a:chOff x="2847386" y="4018148"/>
            <a:chExt cx="2149584" cy="65220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146B5D39-C7D9-4D2A-B396-C56A183778A1}"/>
                </a:ext>
              </a:extLst>
            </p:cNvPr>
            <p:cNvGrpSpPr/>
            <p:nvPr/>
          </p:nvGrpSpPr>
          <p:grpSpPr>
            <a:xfrm>
              <a:off x="4363601" y="4023406"/>
              <a:ext cx="633369" cy="646949"/>
              <a:chOff x="1744714" y="3682466"/>
              <a:chExt cx="642725" cy="64694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5865B63-7EDC-4950-9760-40FFA965643C}"/>
                  </a:ext>
                </a:extLst>
              </p:cNvPr>
              <p:cNvSpPr/>
              <p:nvPr/>
            </p:nvSpPr>
            <p:spPr>
              <a:xfrm>
                <a:off x="1759320" y="3682466"/>
                <a:ext cx="616891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F208CB0-388A-4361-BDAE-9A4559855842}"/>
                  </a:ext>
                </a:extLst>
              </p:cNvPr>
              <p:cNvSpPr txBox="1"/>
              <p:nvPr/>
            </p:nvSpPr>
            <p:spPr>
              <a:xfrm>
                <a:off x="1744714" y="3683084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47EFA0C-464D-4CCF-87E7-ED904CB970EF}"/>
                </a:ext>
              </a:extLst>
            </p:cNvPr>
            <p:cNvGrpSpPr/>
            <p:nvPr/>
          </p:nvGrpSpPr>
          <p:grpSpPr>
            <a:xfrm>
              <a:off x="2847386" y="4018148"/>
              <a:ext cx="1530109" cy="650799"/>
              <a:chOff x="775251" y="3677394"/>
              <a:chExt cx="2964129" cy="650799"/>
            </a:xfrm>
            <a:solidFill>
              <a:srgbClr val="00B0F0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0D88618-CF5B-4275-940A-A633FF51478D}"/>
                  </a:ext>
                </a:extLst>
              </p:cNvPr>
              <p:cNvSpPr/>
              <p:nvPr/>
            </p:nvSpPr>
            <p:spPr>
              <a:xfrm>
                <a:off x="775251" y="3682652"/>
                <a:ext cx="2964129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4959998-DD9F-4E53-9605-6FED54687A41}"/>
                  </a:ext>
                </a:extLst>
              </p:cNvPr>
              <p:cNvSpPr txBox="1"/>
              <p:nvPr/>
            </p:nvSpPr>
            <p:spPr>
              <a:xfrm>
                <a:off x="1905346" y="3677394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DEB50D1-F784-401E-B98C-CB574951DDEB}"/>
              </a:ext>
            </a:extLst>
          </p:cNvPr>
          <p:cNvGrpSpPr/>
          <p:nvPr/>
        </p:nvGrpSpPr>
        <p:grpSpPr>
          <a:xfrm>
            <a:off x="7927411" y="1432859"/>
            <a:ext cx="3734438" cy="654074"/>
            <a:chOff x="2847385" y="4023406"/>
            <a:chExt cx="2138520" cy="654074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F0B91CA-DF0C-4601-B59D-6A338D8CF345}"/>
                </a:ext>
              </a:extLst>
            </p:cNvPr>
            <p:cNvGrpSpPr/>
            <p:nvPr/>
          </p:nvGrpSpPr>
          <p:grpSpPr>
            <a:xfrm>
              <a:off x="4345905" y="4023406"/>
              <a:ext cx="640000" cy="654074"/>
              <a:chOff x="1726757" y="3682466"/>
              <a:chExt cx="649454" cy="654074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278BF942-4606-427B-84C6-73224AD41258}"/>
                  </a:ext>
                </a:extLst>
              </p:cNvPr>
              <p:cNvSpPr/>
              <p:nvPr/>
            </p:nvSpPr>
            <p:spPr>
              <a:xfrm>
                <a:off x="1733485" y="3682466"/>
                <a:ext cx="642726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A2BF012F-31F7-4959-9E53-6FA951CD9EDB}"/>
                  </a:ext>
                </a:extLst>
              </p:cNvPr>
              <p:cNvSpPr txBox="1"/>
              <p:nvPr/>
            </p:nvSpPr>
            <p:spPr>
              <a:xfrm>
                <a:off x="1726757" y="3690209"/>
                <a:ext cx="6427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EF856940-DB93-4307-BEE1-5E4BD8351406}"/>
                </a:ext>
              </a:extLst>
            </p:cNvPr>
            <p:cNvGrpSpPr/>
            <p:nvPr/>
          </p:nvGrpSpPr>
          <p:grpSpPr>
            <a:xfrm>
              <a:off x="2847385" y="4023406"/>
              <a:ext cx="1505147" cy="646331"/>
              <a:chOff x="775250" y="3682652"/>
              <a:chExt cx="2915773" cy="646331"/>
            </a:xfrm>
            <a:solidFill>
              <a:srgbClr val="00B0F0"/>
            </a:solidFill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BF7580C3-41E8-4C68-A54B-517164410501}"/>
                  </a:ext>
                </a:extLst>
              </p:cNvPr>
              <p:cNvSpPr/>
              <p:nvPr/>
            </p:nvSpPr>
            <p:spPr>
              <a:xfrm>
                <a:off x="775250" y="3682652"/>
                <a:ext cx="2915773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FCB8DA61-59D2-4F30-86C4-1B90D64BCEEA}"/>
                  </a:ext>
                </a:extLst>
              </p:cNvPr>
              <p:cNvSpPr txBox="1"/>
              <p:nvPr/>
            </p:nvSpPr>
            <p:spPr>
              <a:xfrm>
                <a:off x="1935533" y="3682652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B7DC31F-451B-4D66-AE1E-B706477EE3DD}"/>
              </a:ext>
            </a:extLst>
          </p:cNvPr>
          <p:cNvGrpSpPr/>
          <p:nvPr/>
        </p:nvGrpSpPr>
        <p:grpSpPr>
          <a:xfrm>
            <a:off x="261030" y="2214773"/>
            <a:ext cx="11930970" cy="882973"/>
            <a:chOff x="261030" y="2214773"/>
            <a:chExt cx="11930970" cy="882973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B0F0FE2B-6056-415A-BECE-A3D8AB1940E0}"/>
                </a:ext>
              </a:extLst>
            </p:cNvPr>
            <p:cNvCxnSpPr>
              <a:cxnSpLocks/>
            </p:cNvCxnSpPr>
            <p:nvPr/>
          </p:nvCxnSpPr>
          <p:spPr>
            <a:xfrm>
              <a:off x="353795" y="2404984"/>
              <a:ext cx="1183820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554B295-4CF0-411D-B5DA-4CFE456A9B58}"/>
                </a:ext>
              </a:extLst>
            </p:cNvPr>
            <p:cNvGrpSpPr/>
            <p:nvPr/>
          </p:nvGrpSpPr>
          <p:grpSpPr>
            <a:xfrm>
              <a:off x="261030" y="2214773"/>
              <a:ext cx="3154017" cy="851211"/>
              <a:chOff x="649357" y="4328780"/>
              <a:chExt cx="3154017" cy="85121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78C53FC8-63EB-4538-BB8D-BFDB1B88D6DB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31367E7E-979C-4382-AC25-FAEAC0C7DB7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0EE1643B-45A2-449F-9F7B-D69DB48EA866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0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05377D23-C6B1-4655-BE60-78B5EC8B1C6C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00F9432C-E2AC-4D82-96D0-7EC829BBF44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F94D5DA3-8385-4BAE-AFBB-786EE73630B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</a:t>
                  </a:r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67471844-7C82-4C1C-B175-994E31F40F80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BBD404E6-F934-4B8D-9FE6-3543A4018CC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7331BB3C-CA40-4C3D-88D8-DA77E3CE993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86403886-ABBA-4A6F-BBB9-371ACA6AFCF9}"/>
                  </a:ext>
                </a:extLst>
              </p:cNvPr>
              <p:cNvGrpSpPr/>
              <p:nvPr/>
            </p:nvGrpSpPr>
            <p:grpSpPr>
              <a:xfrm>
                <a:off x="2231535" y="4333461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341268A-693E-437F-9077-EF0131D56C2E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CCF9B183-3E08-4429-AB0D-7827D59D4FC4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3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CEEB7C06-D0EC-45FF-9B9E-B41BEFCBB550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9AEAB9C7-A2AB-4F52-82D8-D2D4A45A7CE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63C348B5-B3B4-4213-8939-208DEA2C9646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5</a:t>
                  </a:r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E3D6179-08CA-44F9-930F-C52BCDF123DC}"/>
                  </a:ext>
                </a:extLst>
              </p:cNvPr>
              <p:cNvGrpSpPr/>
              <p:nvPr/>
            </p:nvGrpSpPr>
            <p:grpSpPr>
              <a:xfrm>
                <a:off x="2748366" y="4328780"/>
                <a:ext cx="556591" cy="841272"/>
                <a:chOff x="674409" y="4333461"/>
                <a:chExt cx="556591" cy="841272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CEE61D47-FBD0-4EE4-A882-0222B405B676}"/>
                    </a:ext>
                  </a:extLst>
                </p:cNvPr>
                <p:cNvCxnSpPr/>
                <p:nvPr/>
              </p:nvCxnSpPr>
              <p:spPr>
                <a:xfrm>
                  <a:off x="952704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29B0E3A-952E-4227-859D-6BEB88E5DFF1}"/>
                    </a:ext>
                  </a:extLst>
                </p:cNvPr>
                <p:cNvSpPr txBox="1"/>
                <p:nvPr/>
              </p:nvSpPr>
              <p:spPr>
                <a:xfrm>
                  <a:off x="674409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4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BE6F5A-D151-49DE-A7EC-B614E4200A9B}"/>
                </a:ext>
              </a:extLst>
            </p:cNvPr>
            <p:cNvGrpSpPr/>
            <p:nvPr/>
          </p:nvGrpSpPr>
          <p:grpSpPr>
            <a:xfrm>
              <a:off x="3421667" y="2224712"/>
              <a:ext cx="3154017" cy="851211"/>
              <a:chOff x="649357" y="4328780"/>
              <a:chExt cx="3154017" cy="851211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DC2F6F3F-645A-43F8-8FF1-23F3F8175D77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60E4DFA-0483-4088-B8C4-89471A64376A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399F025-9D0B-4937-A75A-0F3E7DD0AE12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6</a:t>
                  </a:r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51C8766-5A4D-433F-AE24-856774AB1224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437291C-6886-4F24-963C-57D52F5B9A4A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9A3F4B9-70AB-4D8C-B89A-C00204A53DF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7</a:t>
                  </a:r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94B3ED2C-CA5D-46DF-B802-3059DE8D01E3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B62DC6F2-BA43-4EAE-95BE-B4BA89B48D1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6F7DAD2-E782-4166-A4A2-D45D5DBD10BA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8</a:t>
                  </a:r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AE02DEC7-B142-4B2A-A6E4-1F0A8D952C63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CA69D444-8C20-42FA-8B5B-A1E3B2E79DB2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8D456EA3-8FFE-4702-A0E3-F5F277957DD8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9</a:t>
                  </a:r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1F1E469-E0B6-40AC-9BFD-2FB336316E1F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3DA3487-083F-4672-9FB6-429D9F928370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6888B7F-A9EE-4F8D-86F3-487FDF0DE2BB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11</a:t>
                  </a: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455F689-6835-43DE-B1EC-ECB2D6805183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5905B032-3515-4D65-BA31-72A24D68722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6FC371D-2E39-4DF8-975E-C77C4B5CF6E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10</a:t>
                  </a:r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6892CEF-37E0-42C0-9FA9-2665DC6BD897}"/>
                </a:ext>
              </a:extLst>
            </p:cNvPr>
            <p:cNvGrpSpPr/>
            <p:nvPr/>
          </p:nvGrpSpPr>
          <p:grpSpPr>
            <a:xfrm>
              <a:off x="6595570" y="2234651"/>
              <a:ext cx="3154017" cy="851211"/>
              <a:chOff x="649357" y="4328780"/>
              <a:chExt cx="3154017" cy="851211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C62C4EE-1CFF-400F-BA04-02F06D9D82B7}"/>
                  </a:ext>
                </a:extLst>
              </p:cNvPr>
              <p:cNvGrpSpPr/>
              <p:nvPr/>
            </p:nvGrpSpPr>
            <p:grpSpPr>
              <a:xfrm>
                <a:off x="649357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0C807B7C-D39C-493B-8773-B355AE44437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2520598-076E-4AEF-A1B1-0926557B9A03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12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F2D2274C-5E72-44BC-AFD0-45D40083A4F0}"/>
                  </a:ext>
                </a:extLst>
              </p:cNvPr>
              <p:cNvGrpSpPr/>
              <p:nvPr/>
            </p:nvGrpSpPr>
            <p:grpSpPr>
              <a:xfrm>
                <a:off x="1172814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6398E2A-96BF-4D26-B55B-6EA0ED985545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A836A911-80EF-4B02-9C45-0A3EA85693F8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13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3A6AB4D-15D0-4076-A3CC-2330E3506C84}"/>
                  </a:ext>
                </a:extLst>
              </p:cNvPr>
              <p:cNvGrpSpPr/>
              <p:nvPr/>
            </p:nvGrpSpPr>
            <p:grpSpPr>
              <a:xfrm>
                <a:off x="1702904" y="4338719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97A6EDB3-DA6E-4C39-A650-186A6145A8D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B64F253F-CA76-44BB-8333-F9985E6B803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14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D49703A-B870-4FC6-8856-3E8A0A4E5ACD}"/>
                  </a:ext>
                </a:extLst>
              </p:cNvPr>
              <p:cNvGrpSpPr/>
              <p:nvPr/>
            </p:nvGrpSpPr>
            <p:grpSpPr>
              <a:xfrm>
                <a:off x="2206483" y="4333461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970CC817-C09A-429A-BB0A-9DD094185A18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2CFC1638-4D5D-4E59-96AC-ACDE71C519DC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15</a:t>
                  </a: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64824B2-F5E1-44F0-983B-B1B3159AAA6C}"/>
                  </a:ext>
                </a:extLst>
              </p:cNvPr>
              <p:cNvGrpSpPr/>
              <p:nvPr/>
            </p:nvGrpSpPr>
            <p:grpSpPr>
              <a:xfrm>
                <a:off x="3246783" y="4331515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A9B9EB1-4EAB-4AE8-98C2-E0CD9AE7E6BE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F5137AA-5BBB-4BA5-9691-E53F8AEFA8CD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17</a:t>
                  </a: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52533AC2-1DF4-4E58-BE06-598623C8F682}"/>
                  </a:ext>
                </a:extLst>
              </p:cNvPr>
              <p:cNvGrpSpPr/>
              <p:nvPr/>
            </p:nvGrpSpPr>
            <p:grpSpPr>
              <a:xfrm>
                <a:off x="2723314" y="4328780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BD1471D1-BF05-45E8-A368-A5FFBD68D0EB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BD376F25-FEF9-4122-A975-97A858A4D92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16</a:t>
                  </a:r>
                </a:p>
              </p:txBody>
            </p:sp>
          </p:grp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8334E385-B8FC-4A34-9D90-AE0575C10CF8}"/>
                </a:ext>
              </a:extLst>
            </p:cNvPr>
            <p:cNvGrpSpPr/>
            <p:nvPr/>
          </p:nvGrpSpPr>
          <p:grpSpPr>
            <a:xfrm>
              <a:off x="9756215" y="2251216"/>
              <a:ext cx="2183932" cy="846530"/>
              <a:chOff x="9756215" y="2251216"/>
              <a:chExt cx="2183932" cy="84653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B1DBE1E-0B94-46E3-AF52-25E1683C2B0E}"/>
                  </a:ext>
                </a:extLst>
              </p:cNvPr>
              <p:cNvGrpSpPr/>
              <p:nvPr/>
            </p:nvGrpSpPr>
            <p:grpSpPr>
              <a:xfrm>
                <a:off x="9756215" y="2251216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67D56203-4C7A-4C46-8950-051A966ED405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A55A5158-D0C4-4CBB-A6EB-DD943EE4AADF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18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D175E02-ACD2-414E-B624-316D5543ADC1}"/>
                  </a:ext>
                </a:extLst>
              </p:cNvPr>
              <p:cNvGrpSpPr/>
              <p:nvPr/>
            </p:nvGrpSpPr>
            <p:grpSpPr>
              <a:xfrm>
                <a:off x="10279672" y="2251216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C7537E12-230B-476F-8C1A-7D7F2E6D9ED9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18C2052C-B536-48C6-83FA-17ED8A8AFDC4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19</a:t>
                  </a:r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260F5E11-F9C4-422F-88CB-8029CB8BE49E}"/>
                  </a:ext>
                </a:extLst>
              </p:cNvPr>
              <p:cNvGrpSpPr/>
              <p:nvPr/>
            </p:nvGrpSpPr>
            <p:grpSpPr>
              <a:xfrm>
                <a:off x="10809762" y="2256474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AB3712D4-73D6-48DC-AF39-F64D32A8807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40683463-3D11-48C7-8A7A-E9449E6E7C30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20</a:t>
                  </a:r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95C54F34-F9C5-4F82-B7C1-F909F4A33DEC}"/>
                  </a:ext>
                </a:extLst>
              </p:cNvPr>
              <p:cNvGrpSpPr/>
              <p:nvPr/>
            </p:nvGrpSpPr>
            <p:grpSpPr>
              <a:xfrm>
                <a:off x="11383556" y="2251216"/>
                <a:ext cx="556591" cy="841272"/>
                <a:chOff x="649357" y="4333461"/>
                <a:chExt cx="556591" cy="841272"/>
              </a:xfrm>
            </p:grpSpPr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A57DC257-C8F5-42FA-A0D6-0F4EFF8B0617}"/>
                    </a:ext>
                  </a:extLst>
                </p:cNvPr>
                <p:cNvCxnSpPr/>
                <p:nvPr/>
              </p:nvCxnSpPr>
              <p:spPr>
                <a:xfrm>
                  <a:off x="927652" y="4333461"/>
                  <a:ext cx="0" cy="33130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616BB202-E546-4A71-8CC1-5FEC4204CAC2}"/>
                    </a:ext>
                  </a:extLst>
                </p:cNvPr>
                <p:cNvSpPr txBox="1"/>
                <p:nvPr/>
              </p:nvSpPr>
              <p:spPr>
                <a:xfrm>
                  <a:off x="649357" y="4651513"/>
                  <a:ext cx="55659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800" dirty="0"/>
                    <a:t>21</a:t>
                  </a:r>
                </a:p>
              </p:txBody>
            </p:sp>
          </p:grpSp>
        </p:grp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6362ADD6-101F-40EC-B7BE-3EFA59F63D27}"/>
              </a:ext>
            </a:extLst>
          </p:cNvPr>
          <p:cNvSpPr txBox="1"/>
          <p:nvPr/>
        </p:nvSpPr>
        <p:spPr>
          <a:xfrm>
            <a:off x="1062782" y="4522053"/>
            <a:ext cx="7142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What value is a this time?</a:t>
            </a:r>
          </a:p>
        </p:txBody>
      </p:sp>
    </p:spTree>
    <p:extLst>
      <p:ext uri="{BB962C8B-B14F-4D97-AF65-F5344CB8AC3E}">
        <p14:creationId xmlns:p14="http://schemas.microsoft.com/office/powerpoint/2010/main" val="276083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4201F-9BDA-415B-801B-B42C58598F19}"/>
              </a:ext>
            </a:extLst>
          </p:cNvPr>
          <p:cNvSpPr txBox="1"/>
          <p:nvPr/>
        </p:nvSpPr>
        <p:spPr>
          <a:xfrm>
            <a:off x="386862" y="492369"/>
            <a:ext cx="9671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What does this represent?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DCD0167-AD91-4DCA-BC6D-180CFA41AEEF}"/>
              </a:ext>
            </a:extLst>
          </p:cNvPr>
          <p:cNvGrpSpPr/>
          <p:nvPr/>
        </p:nvGrpSpPr>
        <p:grpSpPr>
          <a:xfrm>
            <a:off x="540337" y="1397957"/>
            <a:ext cx="3688044" cy="673788"/>
            <a:chOff x="2847386" y="3995159"/>
            <a:chExt cx="2141407" cy="673788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A946C8F1-1CC8-4BE3-B54A-E5EA2F70DA79}"/>
                </a:ext>
              </a:extLst>
            </p:cNvPr>
            <p:cNvGrpSpPr/>
            <p:nvPr/>
          </p:nvGrpSpPr>
          <p:grpSpPr>
            <a:xfrm>
              <a:off x="4772240" y="3995159"/>
              <a:ext cx="216553" cy="673788"/>
              <a:chOff x="2159391" y="3654219"/>
              <a:chExt cx="219752" cy="673788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326B0969-52EE-4DA2-A769-361563FA0FE1}"/>
                  </a:ext>
                </a:extLst>
              </p:cNvPr>
              <p:cNvSpPr/>
              <p:nvPr/>
            </p:nvSpPr>
            <p:spPr>
              <a:xfrm>
                <a:off x="2174256" y="3682466"/>
                <a:ext cx="191690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B86F8CF-A80E-4DB9-B5AA-6A3D984E8289}"/>
                  </a:ext>
                </a:extLst>
              </p:cNvPr>
              <p:cNvSpPr txBox="1"/>
              <p:nvPr/>
            </p:nvSpPr>
            <p:spPr>
              <a:xfrm>
                <a:off x="2159391" y="3654219"/>
                <a:ext cx="219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B1B062E-14D9-415E-BA09-AEC5247869D5}"/>
                </a:ext>
              </a:extLst>
            </p:cNvPr>
            <p:cNvGrpSpPr/>
            <p:nvPr/>
          </p:nvGrpSpPr>
          <p:grpSpPr>
            <a:xfrm>
              <a:off x="2847386" y="4018731"/>
              <a:ext cx="1938493" cy="650216"/>
              <a:chOff x="775251" y="3677977"/>
              <a:chExt cx="3755252" cy="650216"/>
            </a:xfrm>
            <a:solidFill>
              <a:srgbClr val="00B0F0"/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59DA50F-5ABA-41A8-80BA-491F4E1F447B}"/>
                  </a:ext>
                </a:extLst>
              </p:cNvPr>
              <p:cNvSpPr/>
              <p:nvPr/>
            </p:nvSpPr>
            <p:spPr>
              <a:xfrm>
                <a:off x="775251" y="3682652"/>
                <a:ext cx="3755252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F30D2A8-C705-4E53-9AF1-DC1077D935C3}"/>
                  </a:ext>
                </a:extLst>
              </p:cNvPr>
              <p:cNvSpPr txBox="1"/>
              <p:nvPr/>
            </p:nvSpPr>
            <p:spPr>
              <a:xfrm>
                <a:off x="2368267" y="3677977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D6833861-0E6F-4747-8585-9C31A75F1564}"/>
              </a:ext>
            </a:extLst>
          </p:cNvPr>
          <p:cNvSpPr txBox="1"/>
          <p:nvPr/>
        </p:nvSpPr>
        <p:spPr>
          <a:xfrm>
            <a:off x="961937" y="3255770"/>
            <a:ext cx="533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3(a + 2) = 144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0F31BA4-81F4-47D1-BA17-665CB58723DD}"/>
              </a:ext>
            </a:extLst>
          </p:cNvPr>
          <p:cNvGrpSpPr/>
          <p:nvPr/>
        </p:nvGrpSpPr>
        <p:grpSpPr>
          <a:xfrm>
            <a:off x="4214696" y="1427414"/>
            <a:ext cx="3739729" cy="653400"/>
            <a:chOff x="2842356" y="4023406"/>
            <a:chExt cx="2159649" cy="653400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146B5D39-C7D9-4D2A-B396-C56A183778A1}"/>
                </a:ext>
              </a:extLst>
            </p:cNvPr>
            <p:cNvGrpSpPr/>
            <p:nvPr/>
          </p:nvGrpSpPr>
          <p:grpSpPr>
            <a:xfrm>
              <a:off x="4786625" y="4023406"/>
              <a:ext cx="215380" cy="646949"/>
              <a:chOff x="2173982" y="3682466"/>
              <a:chExt cx="218561" cy="64694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5865B63-7EDC-4950-9760-40FFA965643C}"/>
                  </a:ext>
                </a:extLst>
              </p:cNvPr>
              <p:cNvSpPr/>
              <p:nvPr/>
            </p:nvSpPr>
            <p:spPr>
              <a:xfrm>
                <a:off x="2190486" y="3682466"/>
                <a:ext cx="185724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F208CB0-388A-4361-BDAE-9A4559855842}"/>
                  </a:ext>
                </a:extLst>
              </p:cNvPr>
              <p:cNvSpPr txBox="1"/>
              <p:nvPr/>
            </p:nvSpPr>
            <p:spPr>
              <a:xfrm>
                <a:off x="2173982" y="3683084"/>
                <a:ext cx="2185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47EFA0C-464D-4CCF-87E7-ED904CB970EF}"/>
                </a:ext>
              </a:extLst>
            </p:cNvPr>
            <p:cNvGrpSpPr/>
            <p:nvPr/>
          </p:nvGrpSpPr>
          <p:grpSpPr>
            <a:xfrm>
              <a:off x="2842356" y="4023406"/>
              <a:ext cx="1955008" cy="653400"/>
              <a:chOff x="765507" y="3682652"/>
              <a:chExt cx="3787244" cy="653400"/>
            </a:xfrm>
            <a:solidFill>
              <a:srgbClr val="00B0F0"/>
            </a:solidFill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0D88618-CF5B-4275-940A-A633FF51478D}"/>
                  </a:ext>
                </a:extLst>
              </p:cNvPr>
              <p:cNvSpPr/>
              <p:nvPr/>
            </p:nvSpPr>
            <p:spPr>
              <a:xfrm>
                <a:off x="765507" y="3682652"/>
                <a:ext cx="3787244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4959998-DD9F-4E53-9605-6FED54687A41}"/>
                  </a:ext>
                </a:extLst>
              </p:cNvPr>
              <p:cNvSpPr txBox="1"/>
              <p:nvPr/>
            </p:nvSpPr>
            <p:spPr>
              <a:xfrm>
                <a:off x="2468397" y="3689721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DEB50D1-F784-401E-B98C-CB574951DDEB}"/>
              </a:ext>
            </a:extLst>
          </p:cNvPr>
          <p:cNvGrpSpPr/>
          <p:nvPr/>
        </p:nvGrpSpPr>
        <p:grpSpPr>
          <a:xfrm>
            <a:off x="7927411" y="1424150"/>
            <a:ext cx="3734440" cy="662148"/>
            <a:chOff x="2847385" y="4023406"/>
            <a:chExt cx="2138521" cy="662148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F0B91CA-DF0C-4601-B59D-6A338D8CF345}"/>
                </a:ext>
              </a:extLst>
            </p:cNvPr>
            <p:cNvGrpSpPr/>
            <p:nvPr/>
          </p:nvGrpSpPr>
          <p:grpSpPr>
            <a:xfrm>
              <a:off x="4788633" y="4023406"/>
              <a:ext cx="197273" cy="654074"/>
              <a:chOff x="2176024" y="3682466"/>
              <a:chExt cx="200187" cy="654074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278BF942-4606-427B-84C6-73224AD41258}"/>
                  </a:ext>
                </a:extLst>
              </p:cNvPr>
              <p:cNvSpPr/>
              <p:nvPr/>
            </p:nvSpPr>
            <p:spPr>
              <a:xfrm>
                <a:off x="2187158" y="3682466"/>
                <a:ext cx="189053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A2BF012F-31F7-4959-9E53-6FA951CD9EDB}"/>
                  </a:ext>
                </a:extLst>
              </p:cNvPr>
              <p:cNvSpPr txBox="1"/>
              <p:nvPr/>
            </p:nvSpPr>
            <p:spPr>
              <a:xfrm>
                <a:off x="2176024" y="3690209"/>
                <a:ext cx="1934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EF856940-DB93-4307-BEE1-5E4BD8351406}"/>
                </a:ext>
              </a:extLst>
            </p:cNvPr>
            <p:cNvGrpSpPr/>
            <p:nvPr/>
          </p:nvGrpSpPr>
          <p:grpSpPr>
            <a:xfrm>
              <a:off x="2847385" y="4023406"/>
              <a:ext cx="1952220" cy="662148"/>
              <a:chOff x="775250" y="3682652"/>
              <a:chExt cx="3781843" cy="662148"/>
            </a:xfrm>
            <a:solidFill>
              <a:srgbClr val="00B0F0"/>
            </a:solidFill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BF7580C3-41E8-4C68-A54B-517164410501}"/>
                  </a:ext>
                </a:extLst>
              </p:cNvPr>
              <p:cNvSpPr/>
              <p:nvPr/>
            </p:nvSpPr>
            <p:spPr>
              <a:xfrm>
                <a:off x="775250" y="3682652"/>
                <a:ext cx="3781843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FCB8DA61-59D2-4F30-86C4-1B90D64BCEEA}"/>
                  </a:ext>
                </a:extLst>
              </p:cNvPr>
              <p:cNvSpPr txBox="1"/>
              <p:nvPr/>
            </p:nvSpPr>
            <p:spPr>
              <a:xfrm>
                <a:off x="2266880" y="3698469"/>
                <a:ext cx="6427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0F0FE2B-6056-415A-BECE-A3D8AB1940E0}"/>
              </a:ext>
            </a:extLst>
          </p:cNvPr>
          <p:cNvCxnSpPr>
            <a:cxnSpLocks/>
          </p:cNvCxnSpPr>
          <p:nvPr/>
        </p:nvCxnSpPr>
        <p:spPr>
          <a:xfrm>
            <a:off x="353795" y="2404984"/>
            <a:ext cx="118382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8C53FC8-63EB-4538-BB8D-BFDB1B88D6DB}"/>
              </a:ext>
            </a:extLst>
          </p:cNvPr>
          <p:cNvGrpSpPr/>
          <p:nvPr/>
        </p:nvGrpSpPr>
        <p:grpSpPr>
          <a:xfrm>
            <a:off x="261030" y="2219454"/>
            <a:ext cx="556591" cy="841272"/>
            <a:chOff x="649357" y="4333461"/>
            <a:chExt cx="556591" cy="841272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1367E7E-979C-4382-AC25-FAEAC0C7DB79}"/>
                </a:ext>
              </a:extLst>
            </p:cNvPr>
            <p:cNvCxnSpPr/>
            <p:nvPr/>
          </p:nvCxnSpPr>
          <p:spPr>
            <a:xfrm>
              <a:off x="927652" y="4333461"/>
              <a:ext cx="0" cy="331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EE1643B-45A2-449F-9F7B-D69DB48EA866}"/>
                </a:ext>
              </a:extLst>
            </p:cNvPr>
            <p:cNvSpPr txBox="1"/>
            <p:nvPr/>
          </p:nvSpPr>
          <p:spPr>
            <a:xfrm>
              <a:off x="649357" y="4651513"/>
              <a:ext cx="5565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0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5C54F34-F9C5-4F82-B7C1-F909F4A33DEC}"/>
              </a:ext>
            </a:extLst>
          </p:cNvPr>
          <p:cNvGrpSpPr/>
          <p:nvPr/>
        </p:nvGrpSpPr>
        <p:grpSpPr>
          <a:xfrm>
            <a:off x="11052280" y="2251216"/>
            <a:ext cx="1219138" cy="870564"/>
            <a:chOff x="318081" y="4333461"/>
            <a:chExt cx="1219138" cy="870564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57DC257-C8F5-42FA-A0D6-0F4EFF8B0617}"/>
                </a:ext>
              </a:extLst>
            </p:cNvPr>
            <p:cNvCxnSpPr/>
            <p:nvPr/>
          </p:nvCxnSpPr>
          <p:spPr>
            <a:xfrm>
              <a:off x="927652" y="4333461"/>
              <a:ext cx="0" cy="331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16BB202-E546-4A71-8CC1-5FEC4204CAC2}"/>
                </a:ext>
              </a:extLst>
            </p:cNvPr>
            <p:cNvSpPr txBox="1"/>
            <p:nvPr/>
          </p:nvSpPr>
          <p:spPr>
            <a:xfrm>
              <a:off x="318081" y="4680805"/>
              <a:ext cx="12191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144</a:t>
              </a: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6362ADD6-101F-40EC-B7BE-3EFA59F63D27}"/>
              </a:ext>
            </a:extLst>
          </p:cNvPr>
          <p:cNvSpPr txBox="1"/>
          <p:nvPr/>
        </p:nvSpPr>
        <p:spPr>
          <a:xfrm>
            <a:off x="1062781" y="4522053"/>
            <a:ext cx="10877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How could we find out what a + 2 equals?</a:t>
            </a:r>
          </a:p>
        </p:txBody>
      </p:sp>
    </p:spTree>
    <p:extLst>
      <p:ext uri="{BB962C8B-B14F-4D97-AF65-F5344CB8AC3E}">
        <p14:creationId xmlns:p14="http://schemas.microsoft.com/office/powerpoint/2010/main" val="6869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4201F-9BDA-415B-801B-B42C58598F19}"/>
              </a:ext>
            </a:extLst>
          </p:cNvPr>
          <p:cNvSpPr txBox="1"/>
          <p:nvPr/>
        </p:nvSpPr>
        <p:spPr>
          <a:xfrm>
            <a:off x="386861" y="492369"/>
            <a:ext cx="11263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What is the equation after dividing both sides by three?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DCD0167-AD91-4DCA-BC6D-180CFA41AEEF}"/>
              </a:ext>
            </a:extLst>
          </p:cNvPr>
          <p:cNvGrpSpPr/>
          <p:nvPr/>
        </p:nvGrpSpPr>
        <p:grpSpPr>
          <a:xfrm>
            <a:off x="540336" y="1397957"/>
            <a:ext cx="3683068" cy="673788"/>
            <a:chOff x="2847386" y="3995159"/>
            <a:chExt cx="2138518" cy="673788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A946C8F1-1CC8-4BE3-B54A-E5EA2F70DA79}"/>
                </a:ext>
              </a:extLst>
            </p:cNvPr>
            <p:cNvGrpSpPr/>
            <p:nvPr/>
          </p:nvGrpSpPr>
          <p:grpSpPr>
            <a:xfrm>
              <a:off x="4767184" y="3995159"/>
              <a:ext cx="218720" cy="673788"/>
              <a:chOff x="2154260" y="3654219"/>
              <a:chExt cx="221951" cy="673788"/>
            </a:xfrm>
          </p:grpSpPr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326B0969-52EE-4DA2-A769-361563FA0FE1}"/>
                  </a:ext>
                </a:extLst>
              </p:cNvPr>
              <p:cNvSpPr/>
              <p:nvPr/>
            </p:nvSpPr>
            <p:spPr>
              <a:xfrm>
                <a:off x="2184521" y="3682466"/>
                <a:ext cx="191690" cy="64554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7B86F8CF-A80E-4DB9-B5AA-6A3D984E8289}"/>
                  </a:ext>
                </a:extLst>
              </p:cNvPr>
              <p:cNvSpPr txBox="1"/>
              <p:nvPr/>
            </p:nvSpPr>
            <p:spPr>
              <a:xfrm>
                <a:off x="2154260" y="3654219"/>
                <a:ext cx="219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2</a:t>
                </a: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B1B062E-14D9-415E-BA09-AEC5247869D5}"/>
                </a:ext>
              </a:extLst>
            </p:cNvPr>
            <p:cNvGrpSpPr/>
            <p:nvPr/>
          </p:nvGrpSpPr>
          <p:grpSpPr>
            <a:xfrm>
              <a:off x="2847386" y="4018731"/>
              <a:ext cx="1938493" cy="650216"/>
              <a:chOff x="775251" y="3677977"/>
              <a:chExt cx="3755252" cy="650216"/>
            </a:xfrm>
            <a:solidFill>
              <a:srgbClr val="00B0F0"/>
            </a:solidFill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59DA50F-5ABA-41A8-80BA-491F4E1F447B}"/>
                  </a:ext>
                </a:extLst>
              </p:cNvPr>
              <p:cNvSpPr/>
              <p:nvPr/>
            </p:nvSpPr>
            <p:spPr>
              <a:xfrm>
                <a:off x="775251" y="3682652"/>
                <a:ext cx="3755252" cy="64554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F30D2A8-C705-4E53-9AF1-DC1077D935C3}"/>
                  </a:ext>
                </a:extLst>
              </p:cNvPr>
              <p:cNvSpPr txBox="1"/>
              <p:nvPr/>
            </p:nvSpPr>
            <p:spPr>
              <a:xfrm>
                <a:off x="2368267" y="3677977"/>
                <a:ext cx="642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a</a:t>
                </a: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D6833861-0E6F-4747-8585-9C31A75F1564}"/>
              </a:ext>
            </a:extLst>
          </p:cNvPr>
          <p:cNvSpPr txBox="1"/>
          <p:nvPr/>
        </p:nvSpPr>
        <p:spPr>
          <a:xfrm>
            <a:off x="961937" y="3255770"/>
            <a:ext cx="5335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a + 2 = 48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0F0FE2B-6056-415A-BECE-A3D8AB1940E0}"/>
              </a:ext>
            </a:extLst>
          </p:cNvPr>
          <p:cNvCxnSpPr>
            <a:cxnSpLocks/>
          </p:cNvCxnSpPr>
          <p:nvPr/>
        </p:nvCxnSpPr>
        <p:spPr>
          <a:xfrm>
            <a:off x="353795" y="2404984"/>
            <a:ext cx="118382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8C53FC8-63EB-4538-BB8D-BFDB1B88D6DB}"/>
              </a:ext>
            </a:extLst>
          </p:cNvPr>
          <p:cNvGrpSpPr/>
          <p:nvPr/>
        </p:nvGrpSpPr>
        <p:grpSpPr>
          <a:xfrm>
            <a:off x="261030" y="2219454"/>
            <a:ext cx="556591" cy="841272"/>
            <a:chOff x="649357" y="4333461"/>
            <a:chExt cx="556591" cy="841272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1367E7E-979C-4382-AC25-FAEAC0C7DB79}"/>
                </a:ext>
              </a:extLst>
            </p:cNvPr>
            <p:cNvCxnSpPr/>
            <p:nvPr/>
          </p:nvCxnSpPr>
          <p:spPr>
            <a:xfrm>
              <a:off x="927652" y="4333461"/>
              <a:ext cx="0" cy="331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EE1643B-45A2-449F-9F7B-D69DB48EA866}"/>
                </a:ext>
              </a:extLst>
            </p:cNvPr>
            <p:cNvSpPr txBox="1"/>
            <p:nvPr/>
          </p:nvSpPr>
          <p:spPr>
            <a:xfrm>
              <a:off x="649357" y="4651513"/>
              <a:ext cx="5565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0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5C54F34-F9C5-4F82-B7C1-F909F4A33DEC}"/>
              </a:ext>
            </a:extLst>
          </p:cNvPr>
          <p:cNvGrpSpPr/>
          <p:nvPr/>
        </p:nvGrpSpPr>
        <p:grpSpPr>
          <a:xfrm>
            <a:off x="3629662" y="2219454"/>
            <a:ext cx="1219138" cy="870564"/>
            <a:chOff x="318081" y="4333461"/>
            <a:chExt cx="1219138" cy="870564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57DC257-C8F5-42FA-A0D6-0F4EFF8B0617}"/>
                </a:ext>
              </a:extLst>
            </p:cNvPr>
            <p:cNvCxnSpPr/>
            <p:nvPr/>
          </p:nvCxnSpPr>
          <p:spPr>
            <a:xfrm>
              <a:off x="927652" y="4333461"/>
              <a:ext cx="0" cy="331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16BB202-E546-4A71-8CC1-5FEC4204CAC2}"/>
                </a:ext>
              </a:extLst>
            </p:cNvPr>
            <p:cNvSpPr txBox="1"/>
            <p:nvPr/>
          </p:nvSpPr>
          <p:spPr>
            <a:xfrm>
              <a:off x="318081" y="4680805"/>
              <a:ext cx="12191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48</a:t>
              </a: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6362ADD6-101F-40EC-B7BE-3EFA59F63D27}"/>
              </a:ext>
            </a:extLst>
          </p:cNvPr>
          <p:cNvSpPr txBox="1"/>
          <p:nvPr/>
        </p:nvSpPr>
        <p:spPr>
          <a:xfrm>
            <a:off x="1062781" y="4522053"/>
            <a:ext cx="10877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dirty="0"/>
              <a:t>How could we find out what a equals?</a:t>
            </a:r>
          </a:p>
        </p:txBody>
      </p:sp>
    </p:spTree>
    <p:extLst>
      <p:ext uri="{BB962C8B-B14F-4D97-AF65-F5344CB8AC3E}">
        <p14:creationId xmlns:p14="http://schemas.microsoft.com/office/powerpoint/2010/main" val="126444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0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258</Words>
  <Application>Microsoft Office PowerPoint</Application>
  <PresentationFormat>Widescreen</PresentationFormat>
  <Paragraphs>157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14</cp:revision>
  <dcterms:created xsi:type="dcterms:W3CDTF">2017-12-13T22:05:35Z</dcterms:created>
  <dcterms:modified xsi:type="dcterms:W3CDTF">2017-12-18T22:14:59Z</dcterms:modified>
</cp:coreProperties>
</file>