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1DF1B-B954-4D92-8445-3CCA476800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070FC1-AD19-49DD-92FC-439CFED02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9C362-1C3A-4A4C-A8D0-6A1B451BB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FD56-C24C-412D-B2FD-C86DBBD29F22}" type="datetimeFigureOut">
              <a:rPr lang="en-NZ" smtClean="0"/>
              <a:t>11/06/2018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3BE38-B192-4F13-BF5C-7EEFB8AA8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ED342-D757-49C9-A37B-4E6E85651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BCBD-2D84-43D2-B433-5690914535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91689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C03D9-C1DB-43DD-92D1-EA2C50E99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EE701A-762D-4539-A662-59A9634823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2B6BC-2FFC-45A7-B3B2-8F29A48A4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FD56-C24C-412D-B2FD-C86DBBD29F22}" type="datetimeFigureOut">
              <a:rPr lang="en-NZ" smtClean="0"/>
              <a:t>11/06/2018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CFE2F-D7CB-4AC1-BC07-78FF2E14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55D2C-5BD5-4287-AF39-203D9E524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BCBD-2D84-43D2-B433-5690914535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3709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3CB7DB-1103-4F51-B4D9-D97F717228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BBC52C-02F4-4E49-AA3E-7E7C0401C8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3B020-3143-48D6-B781-6A02BD0DB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FD56-C24C-412D-B2FD-C86DBBD29F22}" type="datetimeFigureOut">
              <a:rPr lang="en-NZ" smtClean="0"/>
              <a:t>11/06/2018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F0DF5-4A9E-490B-A7BD-E0C48D331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044E9-CA88-47CD-B18F-5545DDE94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BCBD-2D84-43D2-B433-5690914535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172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0B240-0B95-4EC7-90CC-67AE71BA5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7268A-C805-49E2-837E-0B81700FC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5EA22-901E-4BF2-8BD9-830C969F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FD56-C24C-412D-B2FD-C86DBBD29F22}" type="datetimeFigureOut">
              <a:rPr lang="en-NZ" smtClean="0"/>
              <a:t>11/06/2018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8D14B-06D0-4A1D-9266-67455DA0E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5AB4E-6117-44C8-BF8E-490569A4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BCBD-2D84-43D2-B433-5690914535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1550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A6D04-10CF-46A7-8B52-384FF39B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8BACB-DEEA-4EFB-B914-B622E64D9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7B6FE-9ECE-421C-B08B-2C9F83BB5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FD56-C24C-412D-B2FD-C86DBBD29F22}" type="datetimeFigureOut">
              <a:rPr lang="en-NZ" smtClean="0"/>
              <a:t>11/06/2018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D959-B6B3-4C7D-8668-C0E788273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DE05C-AFE9-4666-A36A-655B129D9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BCBD-2D84-43D2-B433-5690914535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1087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F5B1-DF87-43B9-A773-6B7AA7BFC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7D6BF-A458-4379-BF71-4ACD97983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43B79-A8CA-48C5-BA11-E47F7AD02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DFA973-CE7C-4983-AF0C-47E04C054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FD56-C24C-412D-B2FD-C86DBBD29F22}" type="datetimeFigureOut">
              <a:rPr lang="en-NZ" smtClean="0"/>
              <a:t>11/06/2018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BBB7E-2881-4715-8A41-B99033B48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9FFD8-6864-4011-9C73-52BC91BD5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BCBD-2D84-43D2-B433-5690914535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791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BF08E-233B-4AE8-90E7-D1C052219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1A5C7-286C-48AD-A54C-F5D83C2AB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7FC8D-4A2C-4669-9EC3-1EE066410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9222E8-BA83-4D55-A9C9-A96490246F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3A23AB-8454-4BF3-ADAA-267474A63E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398D76-2BE2-4FE6-AA1D-2E19AACCF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FD56-C24C-412D-B2FD-C86DBBD29F22}" type="datetimeFigureOut">
              <a:rPr lang="en-NZ" smtClean="0"/>
              <a:t>11/06/2018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6B6D27-62BE-4AE2-8495-7E5FD87A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947D7-805E-4E4F-9DF8-00C05ACFE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BCBD-2D84-43D2-B433-5690914535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3092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D1BE1-E07B-482E-991B-9A69A9E0D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E5756-13D0-4D12-A066-891835187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FD56-C24C-412D-B2FD-C86DBBD29F22}" type="datetimeFigureOut">
              <a:rPr lang="en-NZ" smtClean="0"/>
              <a:t>11/06/2018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AA690D-7D36-4F97-A683-C32E921A1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E643A5-2D58-4B36-9234-7B354D4FF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BCBD-2D84-43D2-B433-5690914535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17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D7A73A-970D-4E6B-BC14-8F37316A2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FD56-C24C-412D-B2FD-C86DBBD29F22}" type="datetimeFigureOut">
              <a:rPr lang="en-NZ" smtClean="0"/>
              <a:t>11/06/2018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25694F-5EA8-4D6C-9FB0-9DCA4648D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655DD-E6D2-4547-8CDC-2D26E194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BCBD-2D84-43D2-B433-5690914535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9814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AA320-C21C-4463-8C9C-2B714C316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F9C88-6D5C-45A6-AB06-AEE52009C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53FEC-48CA-4E02-B01A-6B3596507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8F4535-D638-4B53-94DE-E2D47B22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FD56-C24C-412D-B2FD-C86DBBD29F22}" type="datetimeFigureOut">
              <a:rPr lang="en-NZ" smtClean="0"/>
              <a:t>11/06/2018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0C2C4-F814-4F10-96B8-F405D6A47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C1EBF-8645-4973-870D-338708AAA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BCBD-2D84-43D2-B433-5690914535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2938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D8FE8-8402-4798-A039-B82DAC0C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C729D3-266A-4898-85B6-BB53B404C5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67CFDB-8757-42E1-9468-6C2D2E137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FFEB9-1462-4381-BB82-553B9D254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FD56-C24C-412D-B2FD-C86DBBD29F22}" type="datetimeFigureOut">
              <a:rPr lang="en-NZ" smtClean="0"/>
              <a:t>11/06/2018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68D78-4139-4D62-B996-739202D16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97BE5-6B1D-4A85-BD27-2659D2527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BCBD-2D84-43D2-B433-5690914535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509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1E43F7-C556-4288-BBAE-E86D69E25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05C93-995F-4AFC-AE8E-0EFFE4E0B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2B6BE-9358-4F88-BEAF-FFF25D5B36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7FD56-C24C-412D-B2FD-C86DBBD29F22}" type="datetimeFigureOut">
              <a:rPr lang="en-NZ" smtClean="0"/>
              <a:t>11/06/2018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BB94F-4DAE-4C82-896C-94FECDE9B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4ADF0-F967-4059-8266-F2751F2E9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4BCBD-2D84-43D2-B433-5690914535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6870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y, ground, small, building&#10;&#10;Description generated with very high confidence">
            <a:extLst>
              <a:ext uri="{FF2B5EF4-FFF2-40B4-BE49-F238E27FC236}">
                <a16:creationId xmlns:a16="http://schemas.microsoft.com/office/drawing/2014/main" id="{1316C1AB-B128-45C4-9641-5A4668D908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8" t="7936" r="12380" b="4021"/>
          <a:stretch/>
        </p:blipFill>
        <p:spPr>
          <a:xfrm>
            <a:off x="632049" y="1930400"/>
            <a:ext cx="2696383" cy="2645508"/>
          </a:xfrm>
          <a:prstGeom prst="rect">
            <a:avLst/>
          </a:prstGeom>
        </p:spPr>
      </p:pic>
      <p:pic>
        <p:nvPicPr>
          <p:cNvPr id="5" name="Picture 4" descr="A picture containing ground, toy, floor, red&#10;&#10;Description generated with very high confidence">
            <a:extLst>
              <a:ext uri="{FF2B5EF4-FFF2-40B4-BE49-F238E27FC236}">
                <a16:creationId xmlns:a16="http://schemas.microsoft.com/office/drawing/2014/main" id="{2DFFD9A4-3972-4C78-8BF9-D33F2486AA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0" t="4022" r="22911" b="9418"/>
          <a:stretch/>
        </p:blipFill>
        <p:spPr>
          <a:xfrm>
            <a:off x="8489750" y="1692671"/>
            <a:ext cx="2798668" cy="31620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5AD2AD-8D45-4F1A-BB45-4FB6584314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1" t="9806" r="14709" b="9771"/>
          <a:stretch/>
        </p:blipFill>
        <p:spPr>
          <a:xfrm>
            <a:off x="4368801" y="1930400"/>
            <a:ext cx="2798668" cy="264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51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B03C57AB-B8F6-43CD-9945-72BAD449E197}"/>
              </a:ext>
            </a:extLst>
          </p:cNvPr>
          <p:cNvGrpSpPr/>
          <p:nvPr/>
        </p:nvGrpSpPr>
        <p:grpSpPr>
          <a:xfrm>
            <a:off x="1103125" y="2074959"/>
            <a:ext cx="10196208" cy="2927445"/>
            <a:chOff x="839888" y="3709795"/>
            <a:chExt cx="10196208" cy="2927445"/>
          </a:xfrm>
          <a:solidFill>
            <a:schemeClr val="bg1">
              <a:lumMod val="85000"/>
            </a:schemeClr>
          </a:solidFill>
        </p:grpSpPr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B4FA33E6-174A-43C0-8A6C-00274A2FD400}"/>
                </a:ext>
              </a:extLst>
            </p:cNvPr>
            <p:cNvSpPr/>
            <p:nvPr/>
          </p:nvSpPr>
          <p:spPr>
            <a:xfrm>
              <a:off x="8234256" y="3835400"/>
              <a:ext cx="2801840" cy="2801840"/>
            </a:xfrm>
            <a:prstGeom prst="diamond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43324F7-8FE9-406F-8ABA-9E11DB378681}"/>
                </a:ext>
              </a:extLst>
            </p:cNvPr>
            <p:cNvGrpSpPr/>
            <p:nvPr/>
          </p:nvGrpSpPr>
          <p:grpSpPr>
            <a:xfrm>
              <a:off x="839888" y="3709795"/>
              <a:ext cx="10196208" cy="2801840"/>
              <a:chOff x="839888" y="3695941"/>
              <a:chExt cx="10196208" cy="2801840"/>
            </a:xfrm>
            <a:grpFill/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5B5D654-658F-4F90-9080-6BD12925D540}"/>
                  </a:ext>
                </a:extLst>
              </p:cNvPr>
              <p:cNvSpPr/>
              <p:nvPr/>
            </p:nvSpPr>
            <p:spPr>
              <a:xfrm rot="5400000">
                <a:off x="4563735" y="3722604"/>
                <a:ext cx="2748513" cy="2748513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63A928DB-E5E9-4C92-B1EF-4278DDF51A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3736" y="3722604"/>
                <a:ext cx="1389926" cy="2052063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E6C0997B-2467-4923-93A4-D4D34BE3BA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22322" y="3695941"/>
                <a:ext cx="1389926" cy="2078726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Diamond 6">
                <a:extLst>
                  <a:ext uri="{FF2B5EF4-FFF2-40B4-BE49-F238E27FC236}">
                    <a16:creationId xmlns:a16="http://schemas.microsoft.com/office/drawing/2014/main" id="{494A8DF4-BE9B-42E4-BCAC-90C7A69B83E5}"/>
                  </a:ext>
                </a:extLst>
              </p:cNvPr>
              <p:cNvSpPr/>
              <p:nvPr/>
            </p:nvSpPr>
            <p:spPr>
              <a:xfrm>
                <a:off x="839888" y="3695941"/>
                <a:ext cx="2801840" cy="2801840"/>
              </a:xfrm>
              <a:prstGeom prst="diamond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11CCCFF-2400-471D-BAA5-C6A91988C6A7}"/>
                  </a:ext>
                </a:extLst>
              </p:cNvPr>
              <p:cNvCxnSpPr>
                <a:stCxn id="7" idx="1"/>
                <a:endCxn id="7" idx="3"/>
              </p:cNvCxnSpPr>
              <p:nvPr/>
            </p:nvCxnSpPr>
            <p:spPr>
              <a:xfrm>
                <a:off x="839888" y="5096861"/>
                <a:ext cx="2801840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46EB724-F724-404E-A0BA-80333C600B91}"/>
                  </a:ext>
                </a:extLst>
              </p:cNvPr>
              <p:cNvCxnSpPr>
                <a:stCxn id="7" idx="0"/>
                <a:endCxn id="7" idx="2"/>
              </p:cNvCxnSpPr>
              <p:nvPr/>
            </p:nvCxnSpPr>
            <p:spPr>
              <a:xfrm>
                <a:off x="2240808" y="3695941"/>
                <a:ext cx="0" cy="280184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3820A8C-D850-4822-A998-D9917198FBBB}"/>
                  </a:ext>
                </a:extLst>
              </p:cNvPr>
              <p:cNvCxnSpPr>
                <a:stCxn id="14" idx="1"/>
                <a:endCxn id="14" idx="3"/>
              </p:cNvCxnSpPr>
              <p:nvPr/>
            </p:nvCxnSpPr>
            <p:spPr>
              <a:xfrm>
                <a:off x="8234256" y="5236320"/>
                <a:ext cx="2801840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1B04AB07-E263-469D-B25F-27BAD5F4EB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53662" y="5774667"/>
                <a:ext cx="1358586" cy="682595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9802CCD4-3CEC-480A-8D5B-814151701B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63733" y="5760812"/>
                <a:ext cx="1358588" cy="709258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31615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Vince Wright</cp:lastModifiedBy>
  <cp:revision>4</cp:revision>
  <dcterms:created xsi:type="dcterms:W3CDTF">2018-06-11T01:52:12Z</dcterms:created>
  <dcterms:modified xsi:type="dcterms:W3CDTF">2018-06-11T02:39:28Z</dcterms:modified>
</cp:coreProperties>
</file>