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0"/>
  </p:normalViewPr>
  <p:slideViewPr>
    <p:cSldViewPr>
      <p:cViewPr varScale="1">
        <p:scale>
          <a:sx n="99" d="100"/>
          <a:sy n="99" d="100"/>
        </p:scale>
        <p:origin x="14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669-3938-4836-8E2D-1AC12E61F9E8}" type="datetimeFigureOut">
              <a:rPr lang="en-AU" smtClean="0"/>
              <a:t>30/4/19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64120-B5CE-4A88-B1DF-A1BA45E0AB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7186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669-3938-4836-8E2D-1AC12E61F9E8}" type="datetimeFigureOut">
              <a:rPr lang="en-AU" smtClean="0"/>
              <a:t>30/4/19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64120-B5CE-4A88-B1DF-A1BA45E0AB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951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669-3938-4836-8E2D-1AC12E61F9E8}" type="datetimeFigureOut">
              <a:rPr lang="en-AU" smtClean="0"/>
              <a:t>30/4/19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64120-B5CE-4A88-B1DF-A1BA45E0AB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7889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669-3938-4836-8E2D-1AC12E61F9E8}" type="datetimeFigureOut">
              <a:rPr lang="en-AU" smtClean="0"/>
              <a:t>30/4/19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64120-B5CE-4A88-B1DF-A1BA45E0AB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9514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669-3938-4836-8E2D-1AC12E61F9E8}" type="datetimeFigureOut">
              <a:rPr lang="en-AU" smtClean="0"/>
              <a:t>30/4/19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64120-B5CE-4A88-B1DF-A1BA45E0AB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97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669-3938-4836-8E2D-1AC12E61F9E8}" type="datetimeFigureOut">
              <a:rPr lang="en-AU" smtClean="0"/>
              <a:t>30/4/19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64120-B5CE-4A88-B1DF-A1BA45E0AB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1452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669-3938-4836-8E2D-1AC12E61F9E8}" type="datetimeFigureOut">
              <a:rPr lang="en-AU" smtClean="0"/>
              <a:t>30/4/19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64120-B5CE-4A88-B1DF-A1BA45E0AB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3205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669-3938-4836-8E2D-1AC12E61F9E8}" type="datetimeFigureOut">
              <a:rPr lang="en-AU" smtClean="0"/>
              <a:t>30/4/19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64120-B5CE-4A88-B1DF-A1BA45E0AB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862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669-3938-4836-8E2D-1AC12E61F9E8}" type="datetimeFigureOut">
              <a:rPr lang="en-AU" smtClean="0"/>
              <a:t>30/4/19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64120-B5CE-4A88-B1DF-A1BA45E0AB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7169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669-3938-4836-8E2D-1AC12E61F9E8}" type="datetimeFigureOut">
              <a:rPr lang="en-AU" smtClean="0"/>
              <a:t>30/4/19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64120-B5CE-4A88-B1DF-A1BA45E0AB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2214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669-3938-4836-8E2D-1AC12E61F9E8}" type="datetimeFigureOut">
              <a:rPr lang="en-AU" smtClean="0"/>
              <a:t>30/4/19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64120-B5CE-4A88-B1DF-A1BA45E0AB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2401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83669-3938-4836-8E2D-1AC12E61F9E8}" type="datetimeFigureOut">
              <a:rPr lang="en-AU" smtClean="0"/>
              <a:t>30/4/19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64120-B5CE-4A88-B1DF-A1BA45E0AB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68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784976" cy="655884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AU" sz="2400" b="1" dirty="0">
                <a:latin typeface="Calibri" panose="020F0502020204030204" pitchFamily="34" charset="0"/>
                <a:cs typeface="Calibri" panose="020F0502020204030204" pitchFamily="34" charset="0"/>
              </a:rPr>
              <a:t>Three Card Targets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AU" sz="2400" dirty="0"/>
              <a:t>Greater than 300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AU" sz="2400" dirty="0"/>
              <a:t>Less than 700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AU" sz="2400" dirty="0"/>
              <a:t>A multiple of ten,  e.g. 480 is 48 x 10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AU" sz="2400" dirty="0"/>
              <a:t>Between 400 and 800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AU" sz="2400" dirty="0"/>
              <a:t>Hundreds digit is higher than ones digit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AU" sz="2400" dirty="0"/>
              <a:t>Rounds to 500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AU" sz="2400" dirty="0"/>
              <a:t>Digits add to 15, e.g. 564 as 5 + 6 + 4 = 15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AU" sz="2400" dirty="0"/>
              <a:t>Within 150 of 200, e.g. 186 is 14 away from 200</a:t>
            </a:r>
          </a:p>
          <a:p>
            <a:pPr>
              <a:lnSpc>
                <a:spcPct val="150000"/>
              </a:lnSpc>
            </a:pPr>
            <a:r>
              <a:rPr lang="en-AU" sz="2400" dirty="0"/>
              <a:t>9.  An odd number</a:t>
            </a:r>
          </a:p>
          <a:p>
            <a:pPr>
              <a:lnSpc>
                <a:spcPct val="150000"/>
              </a:lnSpc>
            </a:pPr>
            <a:r>
              <a:rPr lang="en-AU" sz="2400" dirty="0"/>
              <a:t>10. Closest to 600 (only one player wins this round)</a:t>
            </a:r>
          </a:p>
          <a:p>
            <a:pPr>
              <a:lnSpc>
                <a:spcPct val="150000"/>
              </a:lnSpc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2534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16632"/>
            <a:ext cx="8784976" cy="6558847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AU" sz="2400" b="1" dirty="0">
                <a:latin typeface="Calibri" panose="020F0502020204030204" pitchFamily="34" charset="0"/>
                <a:cs typeface="Calibri" panose="020F0502020204030204" pitchFamily="34" charset="0"/>
              </a:rPr>
              <a:t>Four Card Targets</a:t>
            </a:r>
            <a:endParaRPr lang="en-AU" sz="2400" dirty="0"/>
          </a:p>
          <a:p>
            <a:pPr marL="354013" indent="-354013">
              <a:lnSpc>
                <a:spcPct val="150000"/>
              </a:lnSpc>
              <a:buAutoNum type="arabicPeriod"/>
            </a:pPr>
            <a:r>
              <a:rPr lang="en-AU" sz="2400" dirty="0"/>
              <a:t>Greater than 3400</a:t>
            </a:r>
          </a:p>
          <a:p>
            <a:pPr marL="354013" indent="-354013">
              <a:lnSpc>
                <a:spcPct val="150000"/>
              </a:lnSpc>
              <a:buAutoNum type="arabicPeriod"/>
            </a:pPr>
            <a:r>
              <a:rPr lang="en-AU" sz="2400" dirty="0"/>
              <a:t>Less than 6 800</a:t>
            </a:r>
          </a:p>
          <a:p>
            <a:pPr marL="354013" indent="-354013">
              <a:lnSpc>
                <a:spcPct val="150000"/>
              </a:lnSpc>
              <a:buAutoNum type="arabicPeriod"/>
            </a:pPr>
            <a:r>
              <a:rPr lang="en-AU" sz="2400" dirty="0"/>
              <a:t>A multiple of ten, e.g. 4820 is 482 x 10</a:t>
            </a:r>
          </a:p>
          <a:p>
            <a:pPr marL="354013" indent="-354013">
              <a:lnSpc>
                <a:spcPct val="150000"/>
              </a:lnSpc>
              <a:buAutoNum type="arabicPeriod" startAt="4"/>
            </a:pPr>
            <a:r>
              <a:rPr lang="en-AU" sz="2400" dirty="0"/>
              <a:t>Between 3 000 and 9 000</a:t>
            </a:r>
          </a:p>
          <a:p>
            <a:pPr marL="354013" indent="-354013">
              <a:lnSpc>
                <a:spcPct val="150000"/>
              </a:lnSpc>
              <a:buAutoNum type="arabicPeriod" startAt="4"/>
            </a:pPr>
            <a:r>
              <a:rPr lang="en-AU" sz="2400" dirty="0"/>
              <a:t>Digits are in descending order, e.g. 7 541</a:t>
            </a:r>
          </a:p>
          <a:p>
            <a:pPr marL="354013" indent="-354013">
              <a:lnSpc>
                <a:spcPct val="150000"/>
              </a:lnSpc>
              <a:buAutoNum type="arabicPeriod" startAt="4"/>
            </a:pPr>
            <a:r>
              <a:rPr lang="en-AU" sz="2400" dirty="0"/>
              <a:t>Rounds to 6 500</a:t>
            </a:r>
          </a:p>
          <a:p>
            <a:pPr marL="354013" indent="-354013">
              <a:lnSpc>
                <a:spcPct val="150000"/>
              </a:lnSpc>
              <a:buAutoNum type="arabicPeriod" startAt="4"/>
            </a:pPr>
            <a:r>
              <a:rPr lang="en-AU" sz="2400" dirty="0"/>
              <a:t>Digits add to 20, e.g. 8 264 because 8 + 2 + 6 + 4 = 20</a:t>
            </a:r>
          </a:p>
          <a:p>
            <a:pPr marL="354013" indent="-354013">
              <a:lnSpc>
                <a:spcPct val="150000"/>
              </a:lnSpc>
            </a:pPr>
            <a:r>
              <a:rPr lang="en-AU" sz="2400" dirty="0"/>
              <a:t>8 	Within 700 of 7 000, e.g. 186 is 14 away from 200</a:t>
            </a:r>
          </a:p>
          <a:p>
            <a:pPr marL="354013" indent="-354013">
              <a:lnSpc>
                <a:spcPct val="150000"/>
              </a:lnSpc>
            </a:pPr>
            <a:r>
              <a:rPr lang="en-AU" sz="2400" dirty="0"/>
              <a:t>9.  An odd number</a:t>
            </a:r>
          </a:p>
          <a:p>
            <a:pPr marL="354013" indent="-354013">
              <a:lnSpc>
                <a:spcPct val="150000"/>
              </a:lnSpc>
            </a:pPr>
            <a:r>
              <a:rPr lang="en-AU" sz="2400" dirty="0"/>
              <a:t>10. Closest to 5 200 (only one player wins this round)</a:t>
            </a:r>
          </a:p>
          <a:p>
            <a:pPr marL="354013" indent="-354013">
              <a:lnSpc>
                <a:spcPct val="150000"/>
              </a:lnSpc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3541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F456321AD84CA8D6E255B4B66178" ma:contentTypeVersion="10" ma:contentTypeDescription="Create a new document." ma:contentTypeScope="" ma:versionID="38b9dfcb2cfc8518920440f09f1fa330">
  <xsd:schema xmlns:xsd="http://www.w3.org/2001/XMLSchema" xmlns:xs="http://www.w3.org/2001/XMLSchema" xmlns:p="http://schemas.microsoft.com/office/2006/metadata/properties" xmlns:ns2="a16ea9f8-faa7-4fe2-ae86-80b2961ee12e" xmlns:ns3="4dd812d2-84b1-4023-b8ac-133e620318a5" targetNamespace="http://schemas.microsoft.com/office/2006/metadata/properties" ma:root="true" ma:fieldsID="add502e7f503c62564bb87b6c96ffb0e" ns2:_="" ns3:_="">
    <xsd:import namespace="a16ea9f8-faa7-4fe2-ae86-80b2961ee12e"/>
    <xsd:import namespace="4dd812d2-84b1-4023-b8ac-133e620318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ea9f8-faa7-4fe2-ae86-80b2961ee1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d812d2-84b1-4023-b8ac-133e620318a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FE6014-84AA-4C39-A29E-9F86131D254C}"/>
</file>

<file path=customXml/itemProps2.xml><?xml version="1.0" encoding="utf-8"?>
<ds:datastoreItem xmlns:ds="http://schemas.openxmlformats.org/officeDocument/2006/customXml" ds:itemID="{BB9868BF-A7C1-4CCA-A33C-CCA2B812683D}"/>
</file>

<file path=customXml/itemProps3.xml><?xml version="1.0" encoding="utf-8"?>
<ds:datastoreItem xmlns:ds="http://schemas.openxmlformats.org/officeDocument/2006/customXml" ds:itemID="{41091529-9B53-4319-895F-6A6DCDC118A1}"/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156</Words>
  <Application>Microsoft Macintosh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Microsoft Office User</cp:lastModifiedBy>
  <cp:revision>3</cp:revision>
  <dcterms:created xsi:type="dcterms:W3CDTF">2017-07-17T06:26:16Z</dcterms:created>
  <dcterms:modified xsi:type="dcterms:W3CDTF">2019-04-30T02:03:43Z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0x0101001DFBF456321AD84CA8D6E255B4B66178</vt:lpwstr>
  </property>
</Properties>
</file>