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F33B0-0CDD-44A1-98BE-6ECE81485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F40EE0-6695-421F-B3BA-1CA0C9162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360B2-3DE8-4C76-BA0E-0EF5C9DD8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8CEF-EC06-4ECD-B305-97C961B0A8A5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7DA8A-5027-4F8F-A95C-F11D809BF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B1101-6D93-475F-A79C-F2F85111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D8B5-C902-421F-8448-3150263DDCE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23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D30B8-F097-4F25-A3B6-FE822C584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4B45F1-046A-48C2-95F5-36E336A7B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78A1-2AE4-4C62-A899-A7725D8B6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8CEF-EC06-4ECD-B305-97C961B0A8A5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AB065-6461-4199-9939-514D95D3F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21543-035A-4CB6-B4D1-04FD50459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D8B5-C902-421F-8448-3150263DDCE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885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238906-DB03-4814-A8F3-428F8D57B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6C9440-0EC7-4EDB-BA67-58D4D06BE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26853-BBF2-47DC-8F86-7498FC4C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8CEF-EC06-4ECD-B305-97C961B0A8A5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24393-933F-4035-90C2-1A1DE42AD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6AFE3-3141-451A-92DD-CFF44E726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D8B5-C902-421F-8448-3150263DDCE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7747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6AC28-E74E-44FE-8E0F-A31E7D215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D8F15-F71E-489B-A4E7-C0F1371F4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82B5D-E2FD-4E2F-BD60-DCB832684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8CEF-EC06-4ECD-B305-97C961B0A8A5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0859F-86F8-4584-95A2-A16987A41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479A9-4532-471F-BF53-6EF275454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D8B5-C902-421F-8448-3150263DDCE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5285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9A5AF-EB30-4B53-817F-37A85EB55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3FD407-8A26-4CD0-BA19-3DEAE04DA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1E41D-09D3-4FA0-BEEE-C0FE34895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8CEF-EC06-4ECD-B305-97C961B0A8A5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D1661-8579-4CD7-A1B4-DE52DE3B9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5404C-AB30-4D07-8C9A-52B9E63B1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D8B5-C902-421F-8448-3150263DDCE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5927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8FFB2-58C3-46E2-A936-94347F03A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577D6-8BA4-4130-88B6-F44A4134D7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B3EB0-E60F-4A43-A671-C0174C1C1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AF30C-F8CD-47A9-AFCD-291A06ED9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8CEF-EC06-4ECD-B305-97C961B0A8A5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27DB9-9615-4003-9134-7A53099D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444C8-C50C-4258-91D5-77552D249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D8B5-C902-421F-8448-3150263DDCE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338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59A5B-DBD5-4078-B4B3-0E411CD6E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565F0-0FE9-4F63-8130-FED3A6087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909B14-1CDA-4CC3-A8DB-6AEF1E759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76F399-3AAA-43B5-AA3B-49C27EB93D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2FD9F2-DB0D-4AD6-9AE7-4ED3EE4898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1943D8-F33F-4F62-9F26-7A252BD4A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8CEF-EC06-4ECD-B305-97C961B0A8A5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D7AC77-6B1A-4BE5-9CE2-7A8AEBE2E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416FAF-9790-4EE2-B00C-4683EC7EF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D8B5-C902-421F-8448-3150263DDCE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3406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C8368-2B75-47FE-8460-A04D9FF7B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EB13EE-2155-40A6-A987-8E0B1B6C1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8CEF-EC06-4ECD-B305-97C961B0A8A5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82B93B-D115-471E-922E-2A9C561A3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207F46-A5A9-4C99-92A3-ADA28DDEC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D8B5-C902-421F-8448-3150263DDCE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302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6DCAC6-531C-40D4-90BE-DD0922F66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8CEF-EC06-4ECD-B305-97C961B0A8A5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581B7D-AC34-4CA3-B660-629515486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18B7E-B1E2-406E-BAA2-4E0E8531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D8B5-C902-421F-8448-3150263DDCE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09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4D492-D6F9-41D6-8C5A-935E78AEB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761CD-6424-407A-BC5F-C17C5AC7F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C0924-B4B7-4B13-81DE-1F16B4D87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80FA2-A4FF-414B-A8B4-FBD42A821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8CEF-EC06-4ECD-B305-97C961B0A8A5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BA13A-19D8-4D0D-BCF2-DD8A32D78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7A07F8-0D03-4D04-8A66-1C6979A9B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D8B5-C902-421F-8448-3150263DDCE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67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CF44-6C85-4FCA-A40C-4A07BC0C9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519042-37C9-4A09-8178-DF977E3AF4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08994-6B4F-40F6-A237-558406BE3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1678A-6E04-4E60-AFB6-1020BA141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D8CEF-EC06-4ECD-B305-97C961B0A8A5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838AD-CAC2-4A65-BBFC-3DD916B84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E9820F-AFBD-4664-9243-E29075E53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D8B5-C902-421F-8448-3150263DDCE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306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9CFEEF-09F6-4D69-900D-8CE71EAAB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2E8B5-7C76-44E4-8ED3-D2BBDA5B7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65760-21E2-4871-BF77-EBFB563036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D8CEF-EC06-4ECD-B305-97C961B0A8A5}" type="datetimeFigureOut">
              <a:rPr lang="en-NZ" smtClean="0"/>
              <a:t>8/06/2018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C9563-E58C-4B53-9CBE-8B7FD7AB27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F875A-AF26-4824-B4A7-C7652FC9B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D8B5-C902-421F-8448-3150263DDCE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170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178">
            <a:extLst>
              <a:ext uri="{FF2B5EF4-FFF2-40B4-BE49-F238E27FC236}">
                <a16:creationId xmlns:a16="http://schemas.microsoft.com/office/drawing/2014/main" id="{AB0DB332-54E2-4E1D-87AF-56DE9881F16E}"/>
              </a:ext>
            </a:extLst>
          </p:cNvPr>
          <p:cNvGrpSpPr/>
          <p:nvPr/>
        </p:nvGrpSpPr>
        <p:grpSpPr>
          <a:xfrm>
            <a:off x="918096" y="2579812"/>
            <a:ext cx="10187451" cy="1953369"/>
            <a:chOff x="423955" y="2390031"/>
            <a:chExt cx="11526982" cy="2344462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96E4CD5A-9F73-416C-86E8-62EE7E21E30A}"/>
                </a:ext>
              </a:extLst>
            </p:cNvPr>
            <p:cNvCxnSpPr/>
            <p:nvPr/>
          </p:nvCxnSpPr>
          <p:spPr>
            <a:xfrm>
              <a:off x="423955" y="3568527"/>
              <a:ext cx="11526982" cy="0"/>
            </a:xfrm>
            <a:prstGeom prst="line">
              <a:avLst/>
            </a:prstGeom>
            <a:ln w="57150">
              <a:solidFill>
                <a:srgbClr val="8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0AD0B036-2C8C-4334-B758-EF873DD88505}"/>
                </a:ext>
              </a:extLst>
            </p:cNvPr>
            <p:cNvGrpSpPr/>
            <p:nvPr/>
          </p:nvGrpSpPr>
          <p:grpSpPr>
            <a:xfrm>
              <a:off x="3047716" y="2390031"/>
              <a:ext cx="2093153" cy="1133812"/>
              <a:chOff x="4265063" y="1461607"/>
              <a:chExt cx="2093153" cy="1133812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84E55122-89EF-486C-AC2F-482D9EAC1EDB}"/>
                  </a:ext>
                </a:extLst>
              </p:cNvPr>
              <p:cNvGrpSpPr/>
              <p:nvPr/>
            </p:nvGrpSpPr>
            <p:grpSpPr>
              <a:xfrm>
                <a:off x="4265063" y="1461607"/>
                <a:ext cx="2093153" cy="1133812"/>
                <a:chOff x="4265085" y="1431709"/>
                <a:chExt cx="2093153" cy="1133812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BA3985CA-6321-42E9-A41C-636971D67132}"/>
                    </a:ext>
                  </a:extLst>
                </p:cNvPr>
                <p:cNvCxnSpPr/>
                <p:nvPr/>
              </p:nvCxnSpPr>
              <p:spPr>
                <a:xfrm>
                  <a:off x="4265085" y="2560695"/>
                  <a:ext cx="2093153" cy="0"/>
                </a:xfrm>
                <a:prstGeom prst="line">
                  <a:avLst/>
                </a:pr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761E8E7C-6049-4F5B-B3CE-0FBFF9D702AA}"/>
                    </a:ext>
                  </a:extLst>
                </p:cNvPr>
                <p:cNvSpPr/>
                <p:nvPr/>
              </p:nvSpPr>
              <p:spPr>
                <a:xfrm>
                  <a:off x="4278087" y="1431709"/>
                  <a:ext cx="2067151" cy="1133812"/>
                </a:xfrm>
                <a:custGeom>
                  <a:avLst/>
                  <a:gdLst>
                    <a:gd name="connsiteX0" fmla="*/ 0 w 2067151"/>
                    <a:gd name="connsiteY0" fmla="*/ 1129478 h 1133812"/>
                    <a:gd name="connsiteX1" fmla="*/ 99674 w 2067151"/>
                    <a:gd name="connsiteY1" fmla="*/ 960466 h 1133812"/>
                    <a:gd name="connsiteX2" fmla="*/ 502703 w 2067151"/>
                    <a:gd name="connsiteY2" fmla="*/ 431760 h 1133812"/>
                    <a:gd name="connsiteX3" fmla="*/ 671716 w 2067151"/>
                    <a:gd name="connsiteY3" fmla="*/ 297417 h 1133812"/>
                    <a:gd name="connsiteX4" fmla="*/ 814726 w 2067151"/>
                    <a:gd name="connsiteY4" fmla="*/ 280083 h 1133812"/>
                    <a:gd name="connsiteX5" fmla="*/ 979405 w 2067151"/>
                    <a:gd name="connsiteY5" fmla="*/ 280083 h 1133812"/>
                    <a:gd name="connsiteX6" fmla="*/ 1105081 w 2067151"/>
                    <a:gd name="connsiteY6" fmla="*/ 202077 h 1133812"/>
                    <a:gd name="connsiteX7" fmla="*/ 1209088 w 2067151"/>
                    <a:gd name="connsiteY7" fmla="*/ 54733 h 1133812"/>
                    <a:gd name="connsiteX8" fmla="*/ 1291428 w 2067151"/>
                    <a:gd name="connsiteY8" fmla="*/ 20064 h 1133812"/>
                    <a:gd name="connsiteX9" fmla="*/ 1352099 w 2067151"/>
                    <a:gd name="connsiteY9" fmla="*/ 15730 h 1133812"/>
                    <a:gd name="connsiteX10" fmla="*/ 1581782 w 2067151"/>
                    <a:gd name="connsiteY10" fmla="*/ 228079 h 1133812"/>
                    <a:gd name="connsiteX11" fmla="*/ 1824467 w 2067151"/>
                    <a:gd name="connsiteY11" fmla="*/ 609440 h 1133812"/>
                    <a:gd name="connsiteX12" fmla="*/ 1963143 w 2067151"/>
                    <a:gd name="connsiteY12" fmla="*/ 834790 h 1133812"/>
                    <a:gd name="connsiteX13" fmla="*/ 2067151 w 2067151"/>
                    <a:gd name="connsiteY13" fmla="*/ 1133812 h 1133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067151" h="1133812">
                      <a:moveTo>
                        <a:pt x="0" y="1129478"/>
                      </a:moveTo>
                      <a:cubicBezTo>
                        <a:pt x="7945" y="1103115"/>
                        <a:pt x="15890" y="1076752"/>
                        <a:pt x="99674" y="960466"/>
                      </a:cubicBezTo>
                      <a:cubicBezTo>
                        <a:pt x="183458" y="844180"/>
                        <a:pt x="407363" y="542268"/>
                        <a:pt x="502703" y="431760"/>
                      </a:cubicBezTo>
                      <a:cubicBezTo>
                        <a:pt x="598043" y="321252"/>
                        <a:pt x="619712" y="322696"/>
                        <a:pt x="671716" y="297417"/>
                      </a:cubicBezTo>
                      <a:cubicBezTo>
                        <a:pt x="723720" y="272138"/>
                        <a:pt x="763445" y="282972"/>
                        <a:pt x="814726" y="280083"/>
                      </a:cubicBezTo>
                      <a:cubicBezTo>
                        <a:pt x="866007" y="277194"/>
                        <a:pt x="931013" y="293084"/>
                        <a:pt x="979405" y="280083"/>
                      </a:cubicBezTo>
                      <a:cubicBezTo>
                        <a:pt x="1027797" y="267082"/>
                        <a:pt x="1066801" y="239635"/>
                        <a:pt x="1105081" y="202077"/>
                      </a:cubicBezTo>
                      <a:cubicBezTo>
                        <a:pt x="1143361" y="164519"/>
                        <a:pt x="1178030" y="85068"/>
                        <a:pt x="1209088" y="54733"/>
                      </a:cubicBezTo>
                      <a:cubicBezTo>
                        <a:pt x="1240146" y="24398"/>
                        <a:pt x="1267593" y="26564"/>
                        <a:pt x="1291428" y="20064"/>
                      </a:cubicBezTo>
                      <a:cubicBezTo>
                        <a:pt x="1315263" y="13563"/>
                        <a:pt x="1303707" y="-18939"/>
                        <a:pt x="1352099" y="15730"/>
                      </a:cubicBezTo>
                      <a:cubicBezTo>
                        <a:pt x="1400491" y="50399"/>
                        <a:pt x="1503054" y="129127"/>
                        <a:pt x="1581782" y="228079"/>
                      </a:cubicBezTo>
                      <a:cubicBezTo>
                        <a:pt x="1660510" y="327031"/>
                        <a:pt x="1760907" y="508322"/>
                        <a:pt x="1824467" y="609440"/>
                      </a:cubicBezTo>
                      <a:cubicBezTo>
                        <a:pt x="1888027" y="710558"/>
                        <a:pt x="1922696" y="747395"/>
                        <a:pt x="1963143" y="834790"/>
                      </a:cubicBezTo>
                      <a:cubicBezTo>
                        <a:pt x="2003590" y="922185"/>
                        <a:pt x="2035370" y="1027998"/>
                        <a:pt x="2067151" y="1133812"/>
                      </a:cubicBezTo>
                    </a:path>
                  </a:pathLst>
                </a:cu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6A7025FB-3BCD-432F-9321-FD877C1A961C}"/>
                  </a:ext>
                </a:extLst>
              </p:cNvPr>
              <p:cNvSpPr/>
              <p:nvPr/>
            </p:nvSpPr>
            <p:spPr>
              <a:xfrm>
                <a:off x="4879689" y="212782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51AB2C5B-4B04-41E5-AD2B-ED0EB25E31AB}"/>
                  </a:ext>
                </a:extLst>
              </p:cNvPr>
              <p:cNvSpPr/>
              <p:nvPr/>
            </p:nvSpPr>
            <p:spPr>
              <a:xfrm>
                <a:off x="4642061" y="227620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940F066D-B6C3-47FA-B743-36CEB80CE61E}"/>
                  </a:ext>
                </a:extLst>
              </p:cNvPr>
              <p:cNvSpPr/>
              <p:nvPr/>
            </p:nvSpPr>
            <p:spPr>
              <a:xfrm>
                <a:off x="5013056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41F5F94B-25AC-4A10-AAA9-73917DE68204}"/>
                  </a:ext>
                </a:extLst>
              </p:cNvPr>
              <p:cNvSpPr/>
              <p:nvPr/>
            </p:nvSpPr>
            <p:spPr>
              <a:xfrm>
                <a:off x="6151615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088A4F95-E2ED-4CE2-B39A-B773F4D35B7F}"/>
                  </a:ext>
                </a:extLst>
              </p:cNvPr>
              <p:cNvSpPr/>
              <p:nvPr/>
            </p:nvSpPr>
            <p:spPr>
              <a:xfrm>
                <a:off x="5526087" y="1927624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92E8B43A-3F7E-40F9-A842-3B0E44620D53}"/>
                  </a:ext>
                </a:extLst>
              </p:cNvPr>
              <p:cNvSpPr/>
              <p:nvPr/>
            </p:nvSpPr>
            <p:spPr>
              <a:xfrm>
                <a:off x="5846740" y="221377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E7EEB043-B669-4B3C-AE3E-753AED2A5D6F}"/>
                  </a:ext>
                </a:extLst>
              </p:cNvPr>
              <p:cNvSpPr/>
              <p:nvPr/>
            </p:nvSpPr>
            <p:spPr>
              <a:xfrm>
                <a:off x="5113520" y="2403115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4F0ED172-8E17-44CE-AD9E-096291B7359D}"/>
                  </a:ext>
                </a:extLst>
              </p:cNvPr>
              <p:cNvSpPr/>
              <p:nvPr/>
            </p:nvSpPr>
            <p:spPr>
              <a:xfrm>
                <a:off x="4879690" y="22383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361E3300-D252-4303-8138-B43A18B36966}"/>
                  </a:ext>
                </a:extLst>
              </p:cNvPr>
              <p:cNvSpPr/>
              <p:nvPr/>
            </p:nvSpPr>
            <p:spPr>
              <a:xfrm>
                <a:off x="4826359" y="2341175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58DC2A49-A511-423E-848D-365477A05DF6}"/>
                  </a:ext>
                </a:extLst>
              </p:cNvPr>
              <p:cNvSpPr/>
              <p:nvPr/>
            </p:nvSpPr>
            <p:spPr>
              <a:xfrm>
                <a:off x="5013057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717BADC4-55F9-4371-8E31-073AE0CEAAFA}"/>
                  </a:ext>
                </a:extLst>
              </p:cNvPr>
              <p:cNvSpPr/>
              <p:nvPr/>
            </p:nvSpPr>
            <p:spPr>
              <a:xfrm>
                <a:off x="6151616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E3C5694B-B85F-4801-9F55-78BF09A7CB93}"/>
                  </a:ext>
                </a:extLst>
              </p:cNvPr>
              <p:cNvSpPr/>
              <p:nvPr/>
            </p:nvSpPr>
            <p:spPr>
              <a:xfrm>
                <a:off x="5333694" y="2028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B8D13DA6-E894-44EB-B98C-1D1CEBFD5049}"/>
                  </a:ext>
                </a:extLst>
              </p:cNvPr>
              <p:cNvSpPr/>
              <p:nvPr/>
            </p:nvSpPr>
            <p:spPr>
              <a:xfrm rot="2020570">
                <a:off x="5641847" y="2049975"/>
                <a:ext cx="45719" cy="10585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43C268FD-15FB-4A31-84B9-B2ACC4F98C1C}"/>
                  </a:ext>
                </a:extLst>
              </p:cNvPr>
              <p:cNvSpPr/>
              <p:nvPr/>
            </p:nvSpPr>
            <p:spPr>
              <a:xfrm>
                <a:off x="4658104" y="243145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0ECEAE19-27B0-4FA6-8D52-22B8FE0778C5}"/>
                  </a:ext>
                </a:extLst>
              </p:cNvPr>
              <p:cNvSpPr/>
              <p:nvPr/>
            </p:nvSpPr>
            <p:spPr>
              <a:xfrm>
                <a:off x="5480368" y="1755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A59D2297-E616-4D49-A515-57B623051939}"/>
                  </a:ext>
                </a:extLst>
              </p:cNvPr>
              <p:cNvSpPr/>
              <p:nvPr/>
            </p:nvSpPr>
            <p:spPr>
              <a:xfrm rot="3059520">
                <a:off x="4563871" y="244501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8A229811-5861-4AA0-B92A-E347A6F73047}"/>
                  </a:ext>
                </a:extLst>
              </p:cNvPr>
              <p:cNvSpPr/>
              <p:nvPr/>
            </p:nvSpPr>
            <p:spPr>
              <a:xfrm>
                <a:off x="5199303" y="1874152"/>
                <a:ext cx="90790" cy="5347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BBB4F63D-7344-4679-9645-795D90EE8720}"/>
                  </a:ext>
                </a:extLst>
              </p:cNvPr>
              <p:cNvSpPr/>
              <p:nvPr/>
            </p:nvSpPr>
            <p:spPr>
              <a:xfrm>
                <a:off x="5453287" y="184674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784A5AC8-5FEC-4820-8D02-85D6B3C7FA2F}"/>
                  </a:ext>
                </a:extLst>
              </p:cNvPr>
              <p:cNvSpPr/>
              <p:nvPr/>
            </p:nvSpPr>
            <p:spPr>
              <a:xfrm>
                <a:off x="5926060" y="2074232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26646B5B-2611-4D54-BD66-64D6473ECA46}"/>
                  </a:ext>
                </a:extLst>
              </p:cNvPr>
              <p:cNvSpPr/>
              <p:nvPr/>
            </p:nvSpPr>
            <p:spPr>
              <a:xfrm>
                <a:off x="5532080" y="221647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223A0ED0-56D3-4ECB-A0A7-1762A4ABC89E}"/>
                  </a:ext>
                </a:extLst>
              </p:cNvPr>
              <p:cNvSpPr/>
              <p:nvPr/>
            </p:nvSpPr>
            <p:spPr>
              <a:xfrm rot="3059520">
                <a:off x="5366972" y="2485430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70FED0D4-218D-4AE9-AD5F-2BCA5E874237}"/>
                  </a:ext>
                </a:extLst>
              </p:cNvPr>
              <p:cNvSpPr/>
              <p:nvPr/>
            </p:nvSpPr>
            <p:spPr>
              <a:xfrm rot="3059520">
                <a:off x="4794461" y="20645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ADE709B7-99FF-49D5-9A6C-3AC0F88DD3EF}"/>
                  </a:ext>
                </a:extLst>
              </p:cNvPr>
              <p:cNvSpPr/>
              <p:nvPr/>
            </p:nvSpPr>
            <p:spPr>
              <a:xfrm>
                <a:off x="5193205" y="2040778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263FB466-909C-43C1-A62A-633B6BAF5B2E}"/>
                  </a:ext>
                </a:extLst>
              </p:cNvPr>
              <p:cNvSpPr/>
              <p:nvPr/>
            </p:nvSpPr>
            <p:spPr>
              <a:xfrm rot="3059520">
                <a:off x="5678488" y="18264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4627161E-88EA-458D-9496-1D8DEAA826C8}"/>
                  </a:ext>
                </a:extLst>
              </p:cNvPr>
              <p:cNvSpPr/>
              <p:nvPr/>
            </p:nvSpPr>
            <p:spPr>
              <a:xfrm>
                <a:off x="5846740" y="2386675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E6D873E8-6EF5-4312-980D-E5C6F7FA10AD}"/>
                  </a:ext>
                </a:extLst>
              </p:cNvPr>
              <p:cNvSpPr/>
              <p:nvPr/>
            </p:nvSpPr>
            <p:spPr>
              <a:xfrm>
                <a:off x="5265921" y="2301967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FE1F9D3F-1454-444A-B497-8D14EAF4D4A0}"/>
                  </a:ext>
                </a:extLst>
              </p:cNvPr>
              <p:cNvSpPr/>
              <p:nvPr/>
            </p:nvSpPr>
            <p:spPr>
              <a:xfrm>
                <a:off x="4716271" y="223338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44E98FEC-F508-4E2F-8EA8-189F82951113}"/>
                  </a:ext>
                </a:extLst>
              </p:cNvPr>
              <p:cNvSpPr/>
              <p:nvPr/>
            </p:nvSpPr>
            <p:spPr>
              <a:xfrm>
                <a:off x="5571806" y="156976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3E9BC065-58D1-41FC-95E4-3D5408E55FE9}"/>
                  </a:ext>
                </a:extLst>
              </p:cNvPr>
              <p:cNvSpPr/>
              <p:nvPr/>
            </p:nvSpPr>
            <p:spPr>
              <a:xfrm>
                <a:off x="5528544" y="17917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831528BB-A7F3-452D-87EF-442303A6D10F}"/>
                  </a:ext>
                </a:extLst>
              </p:cNvPr>
              <p:cNvSpPr/>
              <p:nvPr/>
            </p:nvSpPr>
            <p:spPr>
              <a:xfrm>
                <a:off x="5826413" y="2034760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272471CF-AF72-45D1-9E5F-14C9AACF9338}"/>
                  </a:ext>
                </a:extLst>
              </p:cNvPr>
              <p:cNvSpPr/>
              <p:nvPr/>
            </p:nvSpPr>
            <p:spPr>
              <a:xfrm>
                <a:off x="6069350" y="218300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B08A794E-C4A2-4B2D-9CF3-1C8D4718FA05}"/>
                  </a:ext>
                </a:extLst>
              </p:cNvPr>
              <p:cNvSpPr/>
              <p:nvPr/>
            </p:nvSpPr>
            <p:spPr>
              <a:xfrm>
                <a:off x="6023631" y="232642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C78A22FD-CC72-4B25-825D-50FE85550A72}"/>
                  </a:ext>
                </a:extLst>
              </p:cNvPr>
              <p:cNvSpPr/>
              <p:nvPr/>
            </p:nvSpPr>
            <p:spPr>
              <a:xfrm>
                <a:off x="6051833" y="25114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17D70701-35EB-44AA-983E-97C4DB3B187D}"/>
                </a:ext>
              </a:extLst>
            </p:cNvPr>
            <p:cNvGrpSpPr/>
            <p:nvPr/>
          </p:nvGrpSpPr>
          <p:grpSpPr>
            <a:xfrm>
              <a:off x="7248244" y="2408116"/>
              <a:ext cx="2093153" cy="1133812"/>
              <a:chOff x="4265063" y="1461607"/>
              <a:chExt cx="2093153" cy="1133812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E114CACC-4F5F-4E49-9045-7499CC5D02C5}"/>
                  </a:ext>
                </a:extLst>
              </p:cNvPr>
              <p:cNvGrpSpPr/>
              <p:nvPr/>
            </p:nvGrpSpPr>
            <p:grpSpPr>
              <a:xfrm>
                <a:off x="4265063" y="1461607"/>
                <a:ext cx="2093153" cy="1133812"/>
                <a:chOff x="4265085" y="1431709"/>
                <a:chExt cx="2093153" cy="1133812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EAD96D08-16AA-4D93-8EB3-801373710ECF}"/>
                    </a:ext>
                  </a:extLst>
                </p:cNvPr>
                <p:cNvCxnSpPr/>
                <p:nvPr/>
              </p:nvCxnSpPr>
              <p:spPr>
                <a:xfrm>
                  <a:off x="4265085" y="2560695"/>
                  <a:ext cx="2093153" cy="0"/>
                </a:xfrm>
                <a:prstGeom prst="line">
                  <a:avLst/>
                </a:pr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1" name="Freeform: Shape 100">
                  <a:extLst>
                    <a:ext uri="{FF2B5EF4-FFF2-40B4-BE49-F238E27FC236}">
                      <a16:creationId xmlns:a16="http://schemas.microsoft.com/office/drawing/2014/main" id="{F5E19997-93BF-4463-84CE-492561F0ACE2}"/>
                    </a:ext>
                  </a:extLst>
                </p:cNvPr>
                <p:cNvSpPr/>
                <p:nvPr/>
              </p:nvSpPr>
              <p:spPr>
                <a:xfrm>
                  <a:off x="4278087" y="1431709"/>
                  <a:ext cx="2067151" cy="1133812"/>
                </a:xfrm>
                <a:custGeom>
                  <a:avLst/>
                  <a:gdLst>
                    <a:gd name="connsiteX0" fmla="*/ 0 w 2067151"/>
                    <a:gd name="connsiteY0" fmla="*/ 1129478 h 1133812"/>
                    <a:gd name="connsiteX1" fmla="*/ 99674 w 2067151"/>
                    <a:gd name="connsiteY1" fmla="*/ 960466 h 1133812"/>
                    <a:gd name="connsiteX2" fmla="*/ 502703 w 2067151"/>
                    <a:gd name="connsiteY2" fmla="*/ 431760 h 1133812"/>
                    <a:gd name="connsiteX3" fmla="*/ 671716 w 2067151"/>
                    <a:gd name="connsiteY3" fmla="*/ 297417 h 1133812"/>
                    <a:gd name="connsiteX4" fmla="*/ 814726 w 2067151"/>
                    <a:gd name="connsiteY4" fmla="*/ 280083 h 1133812"/>
                    <a:gd name="connsiteX5" fmla="*/ 979405 w 2067151"/>
                    <a:gd name="connsiteY5" fmla="*/ 280083 h 1133812"/>
                    <a:gd name="connsiteX6" fmla="*/ 1105081 w 2067151"/>
                    <a:gd name="connsiteY6" fmla="*/ 202077 h 1133812"/>
                    <a:gd name="connsiteX7" fmla="*/ 1209088 w 2067151"/>
                    <a:gd name="connsiteY7" fmla="*/ 54733 h 1133812"/>
                    <a:gd name="connsiteX8" fmla="*/ 1291428 w 2067151"/>
                    <a:gd name="connsiteY8" fmla="*/ 20064 h 1133812"/>
                    <a:gd name="connsiteX9" fmla="*/ 1352099 w 2067151"/>
                    <a:gd name="connsiteY9" fmla="*/ 15730 h 1133812"/>
                    <a:gd name="connsiteX10" fmla="*/ 1581782 w 2067151"/>
                    <a:gd name="connsiteY10" fmla="*/ 228079 h 1133812"/>
                    <a:gd name="connsiteX11" fmla="*/ 1824467 w 2067151"/>
                    <a:gd name="connsiteY11" fmla="*/ 609440 h 1133812"/>
                    <a:gd name="connsiteX12" fmla="*/ 1963143 w 2067151"/>
                    <a:gd name="connsiteY12" fmla="*/ 834790 h 1133812"/>
                    <a:gd name="connsiteX13" fmla="*/ 2067151 w 2067151"/>
                    <a:gd name="connsiteY13" fmla="*/ 1133812 h 1133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067151" h="1133812">
                      <a:moveTo>
                        <a:pt x="0" y="1129478"/>
                      </a:moveTo>
                      <a:cubicBezTo>
                        <a:pt x="7945" y="1103115"/>
                        <a:pt x="15890" y="1076752"/>
                        <a:pt x="99674" y="960466"/>
                      </a:cubicBezTo>
                      <a:cubicBezTo>
                        <a:pt x="183458" y="844180"/>
                        <a:pt x="407363" y="542268"/>
                        <a:pt x="502703" y="431760"/>
                      </a:cubicBezTo>
                      <a:cubicBezTo>
                        <a:pt x="598043" y="321252"/>
                        <a:pt x="619712" y="322696"/>
                        <a:pt x="671716" y="297417"/>
                      </a:cubicBezTo>
                      <a:cubicBezTo>
                        <a:pt x="723720" y="272138"/>
                        <a:pt x="763445" y="282972"/>
                        <a:pt x="814726" y="280083"/>
                      </a:cubicBezTo>
                      <a:cubicBezTo>
                        <a:pt x="866007" y="277194"/>
                        <a:pt x="931013" y="293084"/>
                        <a:pt x="979405" y="280083"/>
                      </a:cubicBezTo>
                      <a:cubicBezTo>
                        <a:pt x="1027797" y="267082"/>
                        <a:pt x="1066801" y="239635"/>
                        <a:pt x="1105081" y="202077"/>
                      </a:cubicBezTo>
                      <a:cubicBezTo>
                        <a:pt x="1143361" y="164519"/>
                        <a:pt x="1178030" y="85068"/>
                        <a:pt x="1209088" y="54733"/>
                      </a:cubicBezTo>
                      <a:cubicBezTo>
                        <a:pt x="1240146" y="24398"/>
                        <a:pt x="1267593" y="26564"/>
                        <a:pt x="1291428" y="20064"/>
                      </a:cubicBezTo>
                      <a:cubicBezTo>
                        <a:pt x="1315263" y="13563"/>
                        <a:pt x="1303707" y="-18939"/>
                        <a:pt x="1352099" y="15730"/>
                      </a:cubicBezTo>
                      <a:cubicBezTo>
                        <a:pt x="1400491" y="50399"/>
                        <a:pt x="1503054" y="129127"/>
                        <a:pt x="1581782" y="228079"/>
                      </a:cubicBezTo>
                      <a:cubicBezTo>
                        <a:pt x="1660510" y="327031"/>
                        <a:pt x="1760907" y="508322"/>
                        <a:pt x="1824467" y="609440"/>
                      </a:cubicBezTo>
                      <a:cubicBezTo>
                        <a:pt x="1888027" y="710558"/>
                        <a:pt x="1922696" y="747395"/>
                        <a:pt x="1963143" y="834790"/>
                      </a:cubicBezTo>
                      <a:cubicBezTo>
                        <a:pt x="2003590" y="922185"/>
                        <a:pt x="2035370" y="1027998"/>
                        <a:pt x="2067151" y="1133812"/>
                      </a:cubicBezTo>
                    </a:path>
                  </a:pathLst>
                </a:cu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8EFF4BBD-9D61-47B4-A0B9-295F3B0DE72D}"/>
                  </a:ext>
                </a:extLst>
              </p:cNvPr>
              <p:cNvSpPr/>
              <p:nvPr/>
            </p:nvSpPr>
            <p:spPr>
              <a:xfrm>
                <a:off x="4879689" y="212782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2E677A33-0624-4370-B35D-9BD8E6F48684}"/>
                  </a:ext>
                </a:extLst>
              </p:cNvPr>
              <p:cNvSpPr/>
              <p:nvPr/>
            </p:nvSpPr>
            <p:spPr>
              <a:xfrm>
                <a:off x="4642061" y="227620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8103E170-35B9-47F0-96D6-AD69BEAA4127}"/>
                  </a:ext>
                </a:extLst>
              </p:cNvPr>
              <p:cNvSpPr/>
              <p:nvPr/>
            </p:nvSpPr>
            <p:spPr>
              <a:xfrm>
                <a:off x="5013056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AF44FE84-A6D2-4C71-A02C-F529D8E97467}"/>
                  </a:ext>
                </a:extLst>
              </p:cNvPr>
              <p:cNvSpPr/>
              <p:nvPr/>
            </p:nvSpPr>
            <p:spPr>
              <a:xfrm>
                <a:off x="6151615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A451E049-A7FD-454A-BB36-6D86375F55AD}"/>
                  </a:ext>
                </a:extLst>
              </p:cNvPr>
              <p:cNvSpPr/>
              <p:nvPr/>
            </p:nvSpPr>
            <p:spPr>
              <a:xfrm>
                <a:off x="5526087" y="1927624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121C17AC-FD35-4C4D-B87E-EA3C5B87BBB5}"/>
                  </a:ext>
                </a:extLst>
              </p:cNvPr>
              <p:cNvSpPr/>
              <p:nvPr/>
            </p:nvSpPr>
            <p:spPr>
              <a:xfrm>
                <a:off x="5846740" y="221377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145BBAC7-19D7-4C02-9F58-E8AB59686708}"/>
                  </a:ext>
                </a:extLst>
              </p:cNvPr>
              <p:cNvSpPr/>
              <p:nvPr/>
            </p:nvSpPr>
            <p:spPr>
              <a:xfrm>
                <a:off x="5113520" y="2403115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4453EA19-22EF-4DCA-855E-EFF3A9A5AB80}"/>
                  </a:ext>
                </a:extLst>
              </p:cNvPr>
              <p:cNvSpPr/>
              <p:nvPr/>
            </p:nvSpPr>
            <p:spPr>
              <a:xfrm>
                <a:off x="4879690" y="22383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9A2FFDAD-73E3-4B60-A339-2926F3E52EE9}"/>
                  </a:ext>
                </a:extLst>
              </p:cNvPr>
              <p:cNvSpPr/>
              <p:nvPr/>
            </p:nvSpPr>
            <p:spPr>
              <a:xfrm>
                <a:off x="4826359" y="2341175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B7856997-5207-4450-AC56-81805A4C5C4D}"/>
                  </a:ext>
                </a:extLst>
              </p:cNvPr>
              <p:cNvSpPr/>
              <p:nvPr/>
            </p:nvSpPr>
            <p:spPr>
              <a:xfrm>
                <a:off x="5013057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3A57C150-54C9-4AB0-A46E-423F1E327975}"/>
                  </a:ext>
                </a:extLst>
              </p:cNvPr>
              <p:cNvSpPr/>
              <p:nvPr/>
            </p:nvSpPr>
            <p:spPr>
              <a:xfrm>
                <a:off x="6151616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127302A-8BF8-4C26-B479-98891BA0DA92}"/>
                  </a:ext>
                </a:extLst>
              </p:cNvPr>
              <p:cNvSpPr/>
              <p:nvPr/>
            </p:nvSpPr>
            <p:spPr>
              <a:xfrm>
                <a:off x="5333694" y="2028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84BEABD4-F4ED-4C9E-BE94-DCA6D367E634}"/>
                  </a:ext>
                </a:extLst>
              </p:cNvPr>
              <p:cNvSpPr/>
              <p:nvPr/>
            </p:nvSpPr>
            <p:spPr>
              <a:xfrm rot="2020570">
                <a:off x="5641847" y="2049975"/>
                <a:ext cx="45719" cy="10585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1051F5E1-5E41-461E-BC07-9A005821F090}"/>
                  </a:ext>
                </a:extLst>
              </p:cNvPr>
              <p:cNvSpPr/>
              <p:nvPr/>
            </p:nvSpPr>
            <p:spPr>
              <a:xfrm>
                <a:off x="4658104" y="243145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CD6BC044-D084-4038-9D6D-0817E067C74D}"/>
                  </a:ext>
                </a:extLst>
              </p:cNvPr>
              <p:cNvSpPr/>
              <p:nvPr/>
            </p:nvSpPr>
            <p:spPr>
              <a:xfrm>
                <a:off x="5480368" y="1755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CEF204C5-6AFE-4F30-8669-BC224AF8752E}"/>
                  </a:ext>
                </a:extLst>
              </p:cNvPr>
              <p:cNvSpPr/>
              <p:nvPr/>
            </p:nvSpPr>
            <p:spPr>
              <a:xfrm rot="3059520">
                <a:off x="4563871" y="244501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3D185A9C-E2BC-4F7A-942E-9516AB6006AC}"/>
                  </a:ext>
                </a:extLst>
              </p:cNvPr>
              <p:cNvSpPr/>
              <p:nvPr/>
            </p:nvSpPr>
            <p:spPr>
              <a:xfrm>
                <a:off x="5199303" y="1874152"/>
                <a:ext cx="90790" cy="5347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BA24D316-897C-4141-9F08-996E0238D8D3}"/>
                  </a:ext>
                </a:extLst>
              </p:cNvPr>
              <p:cNvSpPr/>
              <p:nvPr/>
            </p:nvSpPr>
            <p:spPr>
              <a:xfrm>
                <a:off x="5453287" y="184674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788BE6A3-281B-4E65-B154-928AB5DE4744}"/>
                  </a:ext>
                </a:extLst>
              </p:cNvPr>
              <p:cNvSpPr/>
              <p:nvPr/>
            </p:nvSpPr>
            <p:spPr>
              <a:xfrm>
                <a:off x="5926060" y="2074232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84BA1C06-8F51-4438-925F-8D4DCDE94BFF}"/>
                  </a:ext>
                </a:extLst>
              </p:cNvPr>
              <p:cNvSpPr/>
              <p:nvPr/>
            </p:nvSpPr>
            <p:spPr>
              <a:xfrm>
                <a:off x="5532080" y="221647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776B5FA2-28C5-4533-BD59-744EA2695E66}"/>
                  </a:ext>
                </a:extLst>
              </p:cNvPr>
              <p:cNvSpPr/>
              <p:nvPr/>
            </p:nvSpPr>
            <p:spPr>
              <a:xfrm rot="3059520">
                <a:off x="5366972" y="2485430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447A2B7A-DCE3-406B-B838-388B0B247847}"/>
                  </a:ext>
                </a:extLst>
              </p:cNvPr>
              <p:cNvSpPr/>
              <p:nvPr/>
            </p:nvSpPr>
            <p:spPr>
              <a:xfrm rot="3059520">
                <a:off x="4794461" y="20645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84D98B42-1803-45E0-98EF-FB693A829C73}"/>
                  </a:ext>
                </a:extLst>
              </p:cNvPr>
              <p:cNvSpPr/>
              <p:nvPr/>
            </p:nvSpPr>
            <p:spPr>
              <a:xfrm>
                <a:off x="5193205" y="2040778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B0435541-BADB-4F2D-8E1F-E18E6CEB87D7}"/>
                  </a:ext>
                </a:extLst>
              </p:cNvPr>
              <p:cNvSpPr/>
              <p:nvPr/>
            </p:nvSpPr>
            <p:spPr>
              <a:xfrm rot="3059520">
                <a:off x="5678488" y="18264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E5DC4B80-A106-460E-A446-5358FC1ED0B8}"/>
                  </a:ext>
                </a:extLst>
              </p:cNvPr>
              <p:cNvSpPr/>
              <p:nvPr/>
            </p:nvSpPr>
            <p:spPr>
              <a:xfrm>
                <a:off x="5846740" y="2386675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98D32A43-B684-44CB-9300-9EEC8AD8A161}"/>
                  </a:ext>
                </a:extLst>
              </p:cNvPr>
              <p:cNvSpPr/>
              <p:nvPr/>
            </p:nvSpPr>
            <p:spPr>
              <a:xfrm>
                <a:off x="5265921" y="2301967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B6C73AB4-CF44-42B2-BCB3-23BF1050696D}"/>
                  </a:ext>
                </a:extLst>
              </p:cNvPr>
              <p:cNvSpPr/>
              <p:nvPr/>
            </p:nvSpPr>
            <p:spPr>
              <a:xfrm>
                <a:off x="4716271" y="223338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3B7AA599-8C04-4748-B60A-FC5F471A4D23}"/>
                  </a:ext>
                </a:extLst>
              </p:cNvPr>
              <p:cNvSpPr/>
              <p:nvPr/>
            </p:nvSpPr>
            <p:spPr>
              <a:xfrm>
                <a:off x="5571806" y="156976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C5C03DD8-DAB8-46F5-9F33-DF0256EF8C9D}"/>
                  </a:ext>
                </a:extLst>
              </p:cNvPr>
              <p:cNvSpPr/>
              <p:nvPr/>
            </p:nvSpPr>
            <p:spPr>
              <a:xfrm>
                <a:off x="5528544" y="17917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6B03C010-9990-495C-BB0F-32077B0DEAA6}"/>
                  </a:ext>
                </a:extLst>
              </p:cNvPr>
              <p:cNvSpPr/>
              <p:nvPr/>
            </p:nvSpPr>
            <p:spPr>
              <a:xfrm>
                <a:off x="5826413" y="2034760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A8C890C5-2C72-4F11-A2D8-2FC559FFF854}"/>
                  </a:ext>
                </a:extLst>
              </p:cNvPr>
              <p:cNvSpPr/>
              <p:nvPr/>
            </p:nvSpPr>
            <p:spPr>
              <a:xfrm>
                <a:off x="6069350" y="218300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704DF3F0-2FFA-43F5-A023-651400F3B585}"/>
                  </a:ext>
                </a:extLst>
              </p:cNvPr>
              <p:cNvSpPr/>
              <p:nvPr/>
            </p:nvSpPr>
            <p:spPr>
              <a:xfrm>
                <a:off x="6023631" y="232642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A6690357-1CA0-4CCD-BE80-55F1DE98BC2D}"/>
                  </a:ext>
                </a:extLst>
              </p:cNvPr>
              <p:cNvSpPr/>
              <p:nvPr/>
            </p:nvSpPr>
            <p:spPr>
              <a:xfrm>
                <a:off x="6051833" y="25114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C503281A-7E45-40BB-BB4F-FBA29C57CEF2}"/>
                </a:ext>
              </a:extLst>
            </p:cNvPr>
            <p:cNvGrpSpPr/>
            <p:nvPr/>
          </p:nvGrpSpPr>
          <p:grpSpPr>
            <a:xfrm>
              <a:off x="9395356" y="2412942"/>
              <a:ext cx="2093153" cy="1133812"/>
              <a:chOff x="4265063" y="1461607"/>
              <a:chExt cx="2093153" cy="1133812"/>
            </a:xfrm>
          </p:grpSpPr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9B143660-325D-407E-8929-011CE49AFA55}"/>
                  </a:ext>
                </a:extLst>
              </p:cNvPr>
              <p:cNvGrpSpPr/>
              <p:nvPr/>
            </p:nvGrpSpPr>
            <p:grpSpPr>
              <a:xfrm>
                <a:off x="4265063" y="1461607"/>
                <a:ext cx="2093153" cy="1133812"/>
                <a:chOff x="4265085" y="1431709"/>
                <a:chExt cx="2093153" cy="1133812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FD6765F8-9EA9-4432-B859-EEC773FAD3B6}"/>
                    </a:ext>
                  </a:extLst>
                </p:cNvPr>
                <p:cNvCxnSpPr/>
                <p:nvPr/>
              </p:nvCxnSpPr>
              <p:spPr>
                <a:xfrm>
                  <a:off x="4265085" y="2560695"/>
                  <a:ext cx="2093153" cy="0"/>
                </a:xfrm>
                <a:prstGeom prst="line">
                  <a:avLst/>
                </a:pr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8D9953BA-B4A3-4719-9873-D60A041D0BB1}"/>
                    </a:ext>
                  </a:extLst>
                </p:cNvPr>
                <p:cNvSpPr/>
                <p:nvPr/>
              </p:nvSpPr>
              <p:spPr>
                <a:xfrm>
                  <a:off x="4278087" y="1431709"/>
                  <a:ext cx="2067151" cy="1133812"/>
                </a:xfrm>
                <a:custGeom>
                  <a:avLst/>
                  <a:gdLst>
                    <a:gd name="connsiteX0" fmla="*/ 0 w 2067151"/>
                    <a:gd name="connsiteY0" fmla="*/ 1129478 h 1133812"/>
                    <a:gd name="connsiteX1" fmla="*/ 99674 w 2067151"/>
                    <a:gd name="connsiteY1" fmla="*/ 960466 h 1133812"/>
                    <a:gd name="connsiteX2" fmla="*/ 502703 w 2067151"/>
                    <a:gd name="connsiteY2" fmla="*/ 431760 h 1133812"/>
                    <a:gd name="connsiteX3" fmla="*/ 671716 w 2067151"/>
                    <a:gd name="connsiteY3" fmla="*/ 297417 h 1133812"/>
                    <a:gd name="connsiteX4" fmla="*/ 814726 w 2067151"/>
                    <a:gd name="connsiteY4" fmla="*/ 280083 h 1133812"/>
                    <a:gd name="connsiteX5" fmla="*/ 979405 w 2067151"/>
                    <a:gd name="connsiteY5" fmla="*/ 280083 h 1133812"/>
                    <a:gd name="connsiteX6" fmla="*/ 1105081 w 2067151"/>
                    <a:gd name="connsiteY6" fmla="*/ 202077 h 1133812"/>
                    <a:gd name="connsiteX7" fmla="*/ 1209088 w 2067151"/>
                    <a:gd name="connsiteY7" fmla="*/ 54733 h 1133812"/>
                    <a:gd name="connsiteX8" fmla="*/ 1291428 w 2067151"/>
                    <a:gd name="connsiteY8" fmla="*/ 20064 h 1133812"/>
                    <a:gd name="connsiteX9" fmla="*/ 1352099 w 2067151"/>
                    <a:gd name="connsiteY9" fmla="*/ 15730 h 1133812"/>
                    <a:gd name="connsiteX10" fmla="*/ 1581782 w 2067151"/>
                    <a:gd name="connsiteY10" fmla="*/ 228079 h 1133812"/>
                    <a:gd name="connsiteX11" fmla="*/ 1824467 w 2067151"/>
                    <a:gd name="connsiteY11" fmla="*/ 609440 h 1133812"/>
                    <a:gd name="connsiteX12" fmla="*/ 1963143 w 2067151"/>
                    <a:gd name="connsiteY12" fmla="*/ 834790 h 1133812"/>
                    <a:gd name="connsiteX13" fmla="*/ 2067151 w 2067151"/>
                    <a:gd name="connsiteY13" fmla="*/ 1133812 h 1133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067151" h="1133812">
                      <a:moveTo>
                        <a:pt x="0" y="1129478"/>
                      </a:moveTo>
                      <a:cubicBezTo>
                        <a:pt x="7945" y="1103115"/>
                        <a:pt x="15890" y="1076752"/>
                        <a:pt x="99674" y="960466"/>
                      </a:cubicBezTo>
                      <a:cubicBezTo>
                        <a:pt x="183458" y="844180"/>
                        <a:pt x="407363" y="542268"/>
                        <a:pt x="502703" y="431760"/>
                      </a:cubicBezTo>
                      <a:cubicBezTo>
                        <a:pt x="598043" y="321252"/>
                        <a:pt x="619712" y="322696"/>
                        <a:pt x="671716" y="297417"/>
                      </a:cubicBezTo>
                      <a:cubicBezTo>
                        <a:pt x="723720" y="272138"/>
                        <a:pt x="763445" y="282972"/>
                        <a:pt x="814726" y="280083"/>
                      </a:cubicBezTo>
                      <a:cubicBezTo>
                        <a:pt x="866007" y="277194"/>
                        <a:pt x="931013" y="293084"/>
                        <a:pt x="979405" y="280083"/>
                      </a:cubicBezTo>
                      <a:cubicBezTo>
                        <a:pt x="1027797" y="267082"/>
                        <a:pt x="1066801" y="239635"/>
                        <a:pt x="1105081" y="202077"/>
                      </a:cubicBezTo>
                      <a:cubicBezTo>
                        <a:pt x="1143361" y="164519"/>
                        <a:pt x="1178030" y="85068"/>
                        <a:pt x="1209088" y="54733"/>
                      </a:cubicBezTo>
                      <a:cubicBezTo>
                        <a:pt x="1240146" y="24398"/>
                        <a:pt x="1267593" y="26564"/>
                        <a:pt x="1291428" y="20064"/>
                      </a:cubicBezTo>
                      <a:cubicBezTo>
                        <a:pt x="1315263" y="13563"/>
                        <a:pt x="1303707" y="-18939"/>
                        <a:pt x="1352099" y="15730"/>
                      </a:cubicBezTo>
                      <a:cubicBezTo>
                        <a:pt x="1400491" y="50399"/>
                        <a:pt x="1503054" y="129127"/>
                        <a:pt x="1581782" y="228079"/>
                      </a:cubicBezTo>
                      <a:cubicBezTo>
                        <a:pt x="1660510" y="327031"/>
                        <a:pt x="1760907" y="508322"/>
                        <a:pt x="1824467" y="609440"/>
                      </a:cubicBezTo>
                      <a:cubicBezTo>
                        <a:pt x="1888027" y="710558"/>
                        <a:pt x="1922696" y="747395"/>
                        <a:pt x="1963143" y="834790"/>
                      </a:cubicBezTo>
                      <a:cubicBezTo>
                        <a:pt x="2003590" y="922185"/>
                        <a:pt x="2035370" y="1027998"/>
                        <a:pt x="2067151" y="1133812"/>
                      </a:cubicBezTo>
                    </a:path>
                  </a:pathLst>
                </a:cu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E8E12A86-50F2-4CD4-9E6D-FAB8A8A74BE7}"/>
                  </a:ext>
                </a:extLst>
              </p:cNvPr>
              <p:cNvSpPr/>
              <p:nvPr/>
            </p:nvSpPr>
            <p:spPr>
              <a:xfrm>
                <a:off x="4879689" y="212782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ADCA438E-8CCA-4E86-9476-C205D28B9F78}"/>
                  </a:ext>
                </a:extLst>
              </p:cNvPr>
              <p:cNvSpPr/>
              <p:nvPr/>
            </p:nvSpPr>
            <p:spPr>
              <a:xfrm>
                <a:off x="4642061" y="227620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6C76CCD8-11ED-4B0D-A6B7-5C07D06FBB75}"/>
                  </a:ext>
                </a:extLst>
              </p:cNvPr>
              <p:cNvSpPr/>
              <p:nvPr/>
            </p:nvSpPr>
            <p:spPr>
              <a:xfrm>
                <a:off x="5013056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6447E969-469D-4D0F-A134-A7B0AA07D152}"/>
                  </a:ext>
                </a:extLst>
              </p:cNvPr>
              <p:cNvSpPr/>
              <p:nvPr/>
            </p:nvSpPr>
            <p:spPr>
              <a:xfrm>
                <a:off x="6151615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21981BB0-E3F8-4612-B6B5-465E2AEF9537}"/>
                  </a:ext>
                </a:extLst>
              </p:cNvPr>
              <p:cNvSpPr/>
              <p:nvPr/>
            </p:nvSpPr>
            <p:spPr>
              <a:xfrm>
                <a:off x="5526087" y="1927624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BC3E502E-C1CA-49B7-8869-A9BF0E6953D8}"/>
                  </a:ext>
                </a:extLst>
              </p:cNvPr>
              <p:cNvSpPr/>
              <p:nvPr/>
            </p:nvSpPr>
            <p:spPr>
              <a:xfrm>
                <a:off x="5846740" y="221377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829F7D38-338A-4153-BC36-45FEBAE48A39}"/>
                  </a:ext>
                </a:extLst>
              </p:cNvPr>
              <p:cNvSpPr/>
              <p:nvPr/>
            </p:nvSpPr>
            <p:spPr>
              <a:xfrm>
                <a:off x="5113520" y="2403115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260EE315-C034-4B24-838F-BA0082724685}"/>
                  </a:ext>
                </a:extLst>
              </p:cNvPr>
              <p:cNvSpPr/>
              <p:nvPr/>
            </p:nvSpPr>
            <p:spPr>
              <a:xfrm>
                <a:off x="4879690" y="22383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14852287-B9F7-4573-A99E-23D2BFBD8B17}"/>
                  </a:ext>
                </a:extLst>
              </p:cNvPr>
              <p:cNvSpPr/>
              <p:nvPr/>
            </p:nvSpPr>
            <p:spPr>
              <a:xfrm>
                <a:off x="4826359" y="2341175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7CAF8290-B708-449C-9B03-A27B56D158E8}"/>
                  </a:ext>
                </a:extLst>
              </p:cNvPr>
              <p:cNvSpPr/>
              <p:nvPr/>
            </p:nvSpPr>
            <p:spPr>
              <a:xfrm>
                <a:off x="5013057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280544E1-985A-46FB-A031-10FA9CFB3953}"/>
                  </a:ext>
                </a:extLst>
              </p:cNvPr>
              <p:cNvSpPr/>
              <p:nvPr/>
            </p:nvSpPr>
            <p:spPr>
              <a:xfrm>
                <a:off x="6151616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417E28F8-8B81-4330-9F1B-DDED5C903129}"/>
                  </a:ext>
                </a:extLst>
              </p:cNvPr>
              <p:cNvSpPr/>
              <p:nvPr/>
            </p:nvSpPr>
            <p:spPr>
              <a:xfrm>
                <a:off x="5333694" y="2028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0038A845-B13B-4896-BCCE-5F55DAB74ACE}"/>
                  </a:ext>
                </a:extLst>
              </p:cNvPr>
              <p:cNvSpPr/>
              <p:nvPr/>
            </p:nvSpPr>
            <p:spPr>
              <a:xfrm rot="2020570">
                <a:off x="5641847" y="2049975"/>
                <a:ext cx="45719" cy="10585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90E33D58-3FA4-4624-AF9A-9BFBAC286CC9}"/>
                  </a:ext>
                </a:extLst>
              </p:cNvPr>
              <p:cNvSpPr/>
              <p:nvPr/>
            </p:nvSpPr>
            <p:spPr>
              <a:xfrm>
                <a:off x="4658104" y="243145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40291764-921F-44FB-BE70-5090AB3EE8F2}"/>
                  </a:ext>
                </a:extLst>
              </p:cNvPr>
              <p:cNvSpPr/>
              <p:nvPr/>
            </p:nvSpPr>
            <p:spPr>
              <a:xfrm>
                <a:off x="5480368" y="1755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7797D781-E24A-4695-AC9E-7920B64A99D8}"/>
                  </a:ext>
                </a:extLst>
              </p:cNvPr>
              <p:cNvSpPr/>
              <p:nvPr/>
            </p:nvSpPr>
            <p:spPr>
              <a:xfrm rot="3059520">
                <a:off x="4563871" y="244501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B4B9D857-85A1-4C57-8B81-50AB169E58F6}"/>
                  </a:ext>
                </a:extLst>
              </p:cNvPr>
              <p:cNvSpPr/>
              <p:nvPr/>
            </p:nvSpPr>
            <p:spPr>
              <a:xfrm>
                <a:off x="5199303" y="1874152"/>
                <a:ext cx="90790" cy="5347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888A71A3-00E1-4D59-AB73-836EAE462375}"/>
                  </a:ext>
                </a:extLst>
              </p:cNvPr>
              <p:cNvSpPr/>
              <p:nvPr/>
            </p:nvSpPr>
            <p:spPr>
              <a:xfrm>
                <a:off x="5453287" y="184674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F78BCB3F-B20E-449F-8E97-84FEE8AD92F1}"/>
                  </a:ext>
                </a:extLst>
              </p:cNvPr>
              <p:cNvSpPr/>
              <p:nvPr/>
            </p:nvSpPr>
            <p:spPr>
              <a:xfrm>
                <a:off x="5926060" y="2074232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8EE61688-1EF9-4BF2-8AD7-7969AD0E589D}"/>
                  </a:ext>
                </a:extLst>
              </p:cNvPr>
              <p:cNvSpPr/>
              <p:nvPr/>
            </p:nvSpPr>
            <p:spPr>
              <a:xfrm>
                <a:off x="5532080" y="221647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070AD048-8AD1-43FF-9EDB-BA959CA6409E}"/>
                  </a:ext>
                </a:extLst>
              </p:cNvPr>
              <p:cNvSpPr/>
              <p:nvPr/>
            </p:nvSpPr>
            <p:spPr>
              <a:xfrm rot="3059520">
                <a:off x="5366972" y="2485430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C8009923-84E6-4401-AFFC-6C5807F2C9DB}"/>
                  </a:ext>
                </a:extLst>
              </p:cNvPr>
              <p:cNvSpPr/>
              <p:nvPr/>
            </p:nvSpPr>
            <p:spPr>
              <a:xfrm rot="3059520">
                <a:off x="4794461" y="20645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440D7355-9F3E-4856-B6CF-2DF41C2FF81E}"/>
                  </a:ext>
                </a:extLst>
              </p:cNvPr>
              <p:cNvSpPr/>
              <p:nvPr/>
            </p:nvSpPr>
            <p:spPr>
              <a:xfrm>
                <a:off x="5193205" y="2040778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329C5CEE-47C2-4F44-A766-23CD9FFEA443}"/>
                  </a:ext>
                </a:extLst>
              </p:cNvPr>
              <p:cNvSpPr/>
              <p:nvPr/>
            </p:nvSpPr>
            <p:spPr>
              <a:xfrm rot="3059520">
                <a:off x="5678488" y="18264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416D0381-C1EA-4691-9967-A8CD3D88454E}"/>
                  </a:ext>
                </a:extLst>
              </p:cNvPr>
              <p:cNvSpPr/>
              <p:nvPr/>
            </p:nvSpPr>
            <p:spPr>
              <a:xfrm>
                <a:off x="5846740" y="2386675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52C63687-7F4C-496E-8E0A-461C86449F49}"/>
                  </a:ext>
                </a:extLst>
              </p:cNvPr>
              <p:cNvSpPr/>
              <p:nvPr/>
            </p:nvSpPr>
            <p:spPr>
              <a:xfrm>
                <a:off x="5265921" y="2301967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8DFD9432-AA5B-4E66-BDE5-4DDAC25DDBE2}"/>
                  </a:ext>
                </a:extLst>
              </p:cNvPr>
              <p:cNvSpPr/>
              <p:nvPr/>
            </p:nvSpPr>
            <p:spPr>
              <a:xfrm>
                <a:off x="4716271" y="223338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C0C78AE1-DFA0-482B-8870-E31DAB8AB676}"/>
                  </a:ext>
                </a:extLst>
              </p:cNvPr>
              <p:cNvSpPr/>
              <p:nvPr/>
            </p:nvSpPr>
            <p:spPr>
              <a:xfrm>
                <a:off x="5571806" y="156976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D9C13D3-A598-4AD9-8906-17DB356478CC}"/>
                  </a:ext>
                </a:extLst>
              </p:cNvPr>
              <p:cNvSpPr/>
              <p:nvPr/>
            </p:nvSpPr>
            <p:spPr>
              <a:xfrm>
                <a:off x="5528544" y="17917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DA0988F7-5B7F-4768-B0A4-704F2039CA7D}"/>
                  </a:ext>
                </a:extLst>
              </p:cNvPr>
              <p:cNvSpPr/>
              <p:nvPr/>
            </p:nvSpPr>
            <p:spPr>
              <a:xfrm>
                <a:off x="5826413" y="2034760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F03941CB-1FAF-4772-A369-F405D2FC65EB}"/>
                  </a:ext>
                </a:extLst>
              </p:cNvPr>
              <p:cNvSpPr/>
              <p:nvPr/>
            </p:nvSpPr>
            <p:spPr>
              <a:xfrm>
                <a:off x="6069350" y="218300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1A94F1AD-6D6E-4B04-8C67-BC5409893E2F}"/>
                  </a:ext>
                </a:extLst>
              </p:cNvPr>
              <p:cNvSpPr/>
              <p:nvPr/>
            </p:nvSpPr>
            <p:spPr>
              <a:xfrm>
                <a:off x="6023631" y="232642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ACD78E52-7132-4239-9BA0-2F6BB267502A}"/>
                  </a:ext>
                </a:extLst>
              </p:cNvPr>
              <p:cNvSpPr/>
              <p:nvPr/>
            </p:nvSpPr>
            <p:spPr>
              <a:xfrm>
                <a:off x="6051833" y="25114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857A49EA-8176-4CA4-9AFE-2EE58787B8D3}"/>
                </a:ext>
              </a:extLst>
            </p:cNvPr>
            <p:cNvGrpSpPr/>
            <p:nvPr/>
          </p:nvGrpSpPr>
          <p:grpSpPr>
            <a:xfrm rot="10800000" flipH="1">
              <a:off x="5140869" y="3600681"/>
              <a:ext cx="2093153" cy="1133812"/>
              <a:chOff x="4265085" y="1431709"/>
              <a:chExt cx="2093153" cy="1133812"/>
            </a:xfrm>
            <a:noFill/>
          </p:grpSpPr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BBD3714D-27A0-4BE8-83A4-BC3C5AACE78F}"/>
                  </a:ext>
                </a:extLst>
              </p:cNvPr>
              <p:cNvCxnSpPr/>
              <p:nvPr/>
            </p:nvCxnSpPr>
            <p:spPr>
              <a:xfrm>
                <a:off x="4265085" y="2560695"/>
                <a:ext cx="2093153" cy="0"/>
              </a:xfrm>
              <a:prstGeom prst="line">
                <a:avLst/>
              </a:pr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C3CECA60-78A8-4B3B-8F63-54B1F58D0F00}"/>
                  </a:ext>
                </a:extLst>
              </p:cNvPr>
              <p:cNvSpPr/>
              <p:nvPr/>
            </p:nvSpPr>
            <p:spPr>
              <a:xfrm>
                <a:off x="4278087" y="1431709"/>
                <a:ext cx="2067151" cy="1133812"/>
              </a:xfrm>
              <a:custGeom>
                <a:avLst/>
                <a:gdLst>
                  <a:gd name="connsiteX0" fmla="*/ 0 w 2067151"/>
                  <a:gd name="connsiteY0" fmla="*/ 1129478 h 1133812"/>
                  <a:gd name="connsiteX1" fmla="*/ 99674 w 2067151"/>
                  <a:gd name="connsiteY1" fmla="*/ 960466 h 1133812"/>
                  <a:gd name="connsiteX2" fmla="*/ 502703 w 2067151"/>
                  <a:gd name="connsiteY2" fmla="*/ 431760 h 1133812"/>
                  <a:gd name="connsiteX3" fmla="*/ 671716 w 2067151"/>
                  <a:gd name="connsiteY3" fmla="*/ 297417 h 1133812"/>
                  <a:gd name="connsiteX4" fmla="*/ 814726 w 2067151"/>
                  <a:gd name="connsiteY4" fmla="*/ 280083 h 1133812"/>
                  <a:gd name="connsiteX5" fmla="*/ 979405 w 2067151"/>
                  <a:gd name="connsiteY5" fmla="*/ 280083 h 1133812"/>
                  <a:gd name="connsiteX6" fmla="*/ 1105081 w 2067151"/>
                  <a:gd name="connsiteY6" fmla="*/ 202077 h 1133812"/>
                  <a:gd name="connsiteX7" fmla="*/ 1209088 w 2067151"/>
                  <a:gd name="connsiteY7" fmla="*/ 54733 h 1133812"/>
                  <a:gd name="connsiteX8" fmla="*/ 1291428 w 2067151"/>
                  <a:gd name="connsiteY8" fmla="*/ 20064 h 1133812"/>
                  <a:gd name="connsiteX9" fmla="*/ 1352099 w 2067151"/>
                  <a:gd name="connsiteY9" fmla="*/ 15730 h 1133812"/>
                  <a:gd name="connsiteX10" fmla="*/ 1581782 w 2067151"/>
                  <a:gd name="connsiteY10" fmla="*/ 228079 h 1133812"/>
                  <a:gd name="connsiteX11" fmla="*/ 1824467 w 2067151"/>
                  <a:gd name="connsiteY11" fmla="*/ 609440 h 1133812"/>
                  <a:gd name="connsiteX12" fmla="*/ 1963143 w 2067151"/>
                  <a:gd name="connsiteY12" fmla="*/ 834790 h 1133812"/>
                  <a:gd name="connsiteX13" fmla="*/ 2067151 w 2067151"/>
                  <a:gd name="connsiteY13" fmla="*/ 1133812 h 1133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67151" h="1133812">
                    <a:moveTo>
                      <a:pt x="0" y="1129478"/>
                    </a:moveTo>
                    <a:cubicBezTo>
                      <a:pt x="7945" y="1103115"/>
                      <a:pt x="15890" y="1076752"/>
                      <a:pt x="99674" y="960466"/>
                    </a:cubicBezTo>
                    <a:cubicBezTo>
                      <a:pt x="183458" y="844180"/>
                      <a:pt x="407363" y="542268"/>
                      <a:pt x="502703" y="431760"/>
                    </a:cubicBezTo>
                    <a:cubicBezTo>
                      <a:pt x="598043" y="321252"/>
                      <a:pt x="619712" y="322696"/>
                      <a:pt x="671716" y="297417"/>
                    </a:cubicBezTo>
                    <a:cubicBezTo>
                      <a:pt x="723720" y="272138"/>
                      <a:pt x="763445" y="282972"/>
                      <a:pt x="814726" y="280083"/>
                    </a:cubicBezTo>
                    <a:cubicBezTo>
                      <a:pt x="866007" y="277194"/>
                      <a:pt x="931013" y="293084"/>
                      <a:pt x="979405" y="280083"/>
                    </a:cubicBezTo>
                    <a:cubicBezTo>
                      <a:pt x="1027797" y="267082"/>
                      <a:pt x="1066801" y="239635"/>
                      <a:pt x="1105081" y="202077"/>
                    </a:cubicBezTo>
                    <a:cubicBezTo>
                      <a:pt x="1143361" y="164519"/>
                      <a:pt x="1178030" y="85068"/>
                      <a:pt x="1209088" y="54733"/>
                    </a:cubicBezTo>
                    <a:cubicBezTo>
                      <a:pt x="1240146" y="24398"/>
                      <a:pt x="1267593" y="26564"/>
                      <a:pt x="1291428" y="20064"/>
                    </a:cubicBezTo>
                    <a:cubicBezTo>
                      <a:pt x="1315263" y="13563"/>
                      <a:pt x="1303707" y="-18939"/>
                      <a:pt x="1352099" y="15730"/>
                    </a:cubicBezTo>
                    <a:cubicBezTo>
                      <a:pt x="1400491" y="50399"/>
                      <a:pt x="1503054" y="129127"/>
                      <a:pt x="1581782" y="228079"/>
                    </a:cubicBezTo>
                    <a:cubicBezTo>
                      <a:pt x="1660510" y="327031"/>
                      <a:pt x="1760907" y="508322"/>
                      <a:pt x="1824467" y="609440"/>
                    </a:cubicBezTo>
                    <a:cubicBezTo>
                      <a:pt x="1888027" y="710558"/>
                      <a:pt x="1922696" y="747395"/>
                      <a:pt x="1963143" y="834790"/>
                    </a:cubicBezTo>
                    <a:cubicBezTo>
                      <a:pt x="2003590" y="922185"/>
                      <a:pt x="2035370" y="1027998"/>
                      <a:pt x="2067151" y="1133812"/>
                    </a:cubicBezTo>
                  </a:path>
                </a:pathLst>
              </a:cu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A95821D5-BEAF-4E82-A2F4-19031263DFA3}"/>
                </a:ext>
              </a:extLst>
            </p:cNvPr>
            <p:cNvGrpSpPr/>
            <p:nvPr/>
          </p:nvGrpSpPr>
          <p:grpSpPr>
            <a:xfrm rot="10800000" flipH="1">
              <a:off x="954563" y="3590301"/>
              <a:ext cx="2093153" cy="1133812"/>
              <a:chOff x="4265085" y="1431709"/>
              <a:chExt cx="2093153" cy="1133812"/>
            </a:xfrm>
            <a:noFill/>
          </p:grpSpPr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80AE7C47-F347-4745-B0C2-A10851602126}"/>
                  </a:ext>
                </a:extLst>
              </p:cNvPr>
              <p:cNvCxnSpPr/>
              <p:nvPr/>
            </p:nvCxnSpPr>
            <p:spPr>
              <a:xfrm>
                <a:off x="4265085" y="2560695"/>
                <a:ext cx="2093153" cy="0"/>
              </a:xfrm>
              <a:prstGeom prst="line">
                <a:avLst/>
              </a:pr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27B360B8-9EED-4FB2-94A9-98C854D9146E}"/>
                  </a:ext>
                </a:extLst>
              </p:cNvPr>
              <p:cNvSpPr/>
              <p:nvPr/>
            </p:nvSpPr>
            <p:spPr>
              <a:xfrm>
                <a:off x="4278087" y="1431709"/>
                <a:ext cx="2067151" cy="1133812"/>
              </a:xfrm>
              <a:custGeom>
                <a:avLst/>
                <a:gdLst>
                  <a:gd name="connsiteX0" fmla="*/ 0 w 2067151"/>
                  <a:gd name="connsiteY0" fmla="*/ 1129478 h 1133812"/>
                  <a:gd name="connsiteX1" fmla="*/ 99674 w 2067151"/>
                  <a:gd name="connsiteY1" fmla="*/ 960466 h 1133812"/>
                  <a:gd name="connsiteX2" fmla="*/ 502703 w 2067151"/>
                  <a:gd name="connsiteY2" fmla="*/ 431760 h 1133812"/>
                  <a:gd name="connsiteX3" fmla="*/ 671716 w 2067151"/>
                  <a:gd name="connsiteY3" fmla="*/ 297417 h 1133812"/>
                  <a:gd name="connsiteX4" fmla="*/ 814726 w 2067151"/>
                  <a:gd name="connsiteY4" fmla="*/ 280083 h 1133812"/>
                  <a:gd name="connsiteX5" fmla="*/ 979405 w 2067151"/>
                  <a:gd name="connsiteY5" fmla="*/ 280083 h 1133812"/>
                  <a:gd name="connsiteX6" fmla="*/ 1105081 w 2067151"/>
                  <a:gd name="connsiteY6" fmla="*/ 202077 h 1133812"/>
                  <a:gd name="connsiteX7" fmla="*/ 1209088 w 2067151"/>
                  <a:gd name="connsiteY7" fmla="*/ 54733 h 1133812"/>
                  <a:gd name="connsiteX8" fmla="*/ 1291428 w 2067151"/>
                  <a:gd name="connsiteY8" fmla="*/ 20064 h 1133812"/>
                  <a:gd name="connsiteX9" fmla="*/ 1352099 w 2067151"/>
                  <a:gd name="connsiteY9" fmla="*/ 15730 h 1133812"/>
                  <a:gd name="connsiteX10" fmla="*/ 1581782 w 2067151"/>
                  <a:gd name="connsiteY10" fmla="*/ 228079 h 1133812"/>
                  <a:gd name="connsiteX11" fmla="*/ 1824467 w 2067151"/>
                  <a:gd name="connsiteY11" fmla="*/ 609440 h 1133812"/>
                  <a:gd name="connsiteX12" fmla="*/ 1963143 w 2067151"/>
                  <a:gd name="connsiteY12" fmla="*/ 834790 h 1133812"/>
                  <a:gd name="connsiteX13" fmla="*/ 2067151 w 2067151"/>
                  <a:gd name="connsiteY13" fmla="*/ 1133812 h 1133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67151" h="1133812">
                    <a:moveTo>
                      <a:pt x="0" y="1129478"/>
                    </a:moveTo>
                    <a:cubicBezTo>
                      <a:pt x="7945" y="1103115"/>
                      <a:pt x="15890" y="1076752"/>
                      <a:pt x="99674" y="960466"/>
                    </a:cubicBezTo>
                    <a:cubicBezTo>
                      <a:pt x="183458" y="844180"/>
                      <a:pt x="407363" y="542268"/>
                      <a:pt x="502703" y="431760"/>
                    </a:cubicBezTo>
                    <a:cubicBezTo>
                      <a:pt x="598043" y="321252"/>
                      <a:pt x="619712" y="322696"/>
                      <a:pt x="671716" y="297417"/>
                    </a:cubicBezTo>
                    <a:cubicBezTo>
                      <a:pt x="723720" y="272138"/>
                      <a:pt x="763445" y="282972"/>
                      <a:pt x="814726" y="280083"/>
                    </a:cubicBezTo>
                    <a:cubicBezTo>
                      <a:pt x="866007" y="277194"/>
                      <a:pt x="931013" y="293084"/>
                      <a:pt x="979405" y="280083"/>
                    </a:cubicBezTo>
                    <a:cubicBezTo>
                      <a:pt x="1027797" y="267082"/>
                      <a:pt x="1066801" y="239635"/>
                      <a:pt x="1105081" y="202077"/>
                    </a:cubicBezTo>
                    <a:cubicBezTo>
                      <a:pt x="1143361" y="164519"/>
                      <a:pt x="1178030" y="85068"/>
                      <a:pt x="1209088" y="54733"/>
                    </a:cubicBezTo>
                    <a:cubicBezTo>
                      <a:pt x="1240146" y="24398"/>
                      <a:pt x="1267593" y="26564"/>
                      <a:pt x="1291428" y="20064"/>
                    </a:cubicBezTo>
                    <a:cubicBezTo>
                      <a:pt x="1315263" y="13563"/>
                      <a:pt x="1303707" y="-18939"/>
                      <a:pt x="1352099" y="15730"/>
                    </a:cubicBezTo>
                    <a:cubicBezTo>
                      <a:pt x="1400491" y="50399"/>
                      <a:pt x="1503054" y="129127"/>
                      <a:pt x="1581782" y="228079"/>
                    </a:cubicBezTo>
                    <a:cubicBezTo>
                      <a:pt x="1660510" y="327031"/>
                      <a:pt x="1760907" y="508322"/>
                      <a:pt x="1824467" y="609440"/>
                    </a:cubicBezTo>
                    <a:cubicBezTo>
                      <a:pt x="1888027" y="710558"/>
                      <a:pt x="1922696" y="747395"/>
                      <a:pt x="1963143" y="834790"/>
                    </a:cubicBezTo>
                    <a:cubicBezTo>
                      <a:pt x="2003590" y="922185"/>
                      <a:pt x="2035370" y="1027998"/>
                      <a:pt x="2067151" y="1133812"/>
                    </a:cubicBezTo>
                  </a:path>
                </a:pathLst>
              </a:cu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82889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6698FE7-6E6F-42E5-A316-B511EFB36882}"/>
              </a:ext>
            </a:extLst>
          </p:cNvPr>
          <p:cNvGrpSpPr/>
          <p:nvPr/>
        </p:nvGrpSpPr>
        <p:grpSpPr>
          <a:xfrm>
            <a:off x="717432" y="2817491"/>
            <a:ext cx="10757136" cy="1614160"/>
            <a:chOff x="812800" y="3050404"/>
            <a:chExt cx="10757136" cy="1614160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96E4CD5A-9F73-416C-86E8-62EE7E21E3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2800" y="3853585"/>
              <a:ext cx="10757136" cy="21913"/>
            </a:xfrm>
            <a:prstGeom prst="line">
              <a:avLst/>
            </a:prstGeom>
            <a:ln w="57150">
              <a:solidFill>
                <a:srgbClr val="8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0AD0B036-2C8C-4334-B758-EF873DD88505}"/>
                </a:ext>
              </a:extLst>
            </p:cNvPr>
            <p:cNvGrpSpPr/>
            <p:nvPr/>
          </p:nvGrpSpPr>
          <p:grpSpPr>
            <a:xfrm>
              <a:off x="3246154" y="3050404"/>
              <a:ext cx="1586680" cy="772702"/>
              <a:chOff x="4265063" y="1461607"/>
              <a:chExt cx="2093153" cy="1133812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84E55122-89EF-486C-AC2F-482D9EAC1EDB}"/>
                  </a:ext>
                </a:extLst>
              </p:cNvPr>
              <p:cNvGrpSpPr/>
              <p:nvPr/>
            </p:nvGrpSpPr>
            <p:grpSpPr>
              <a:xfrm>
                <a:off x="4265063" y="1461607"/>
                <a:ext cx="2093153" cy="1133812"/>
                <a:chOff x="4265085" y="1431709"/>
                <a:chExt cx="2093153" cy="1133812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BA3985CA-6321-42E9-A41C-636971D67132}"/>
                    </a:ext>
                  </a:extLst>
                </p:cNvPr>
                <p:cNvCxnSpPr/>
                <p:nvPr/>
              </p:nvCxnSpPr>
              <p:spPr>
                <a:xfrm>
                  <a:off x="4265085" y="2560695"/>
                  <a:ext cx="2093153" cy="0"/>
                </a:xfrm>
                <a:prstGeom prst="line">
                  <a:avLst/>
                </a:pr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761E8E7C-6049-4F5B-B3CE-0FBFF9D702AA}"/>
                    </a:ext>
                  </a:extLst>
                </p:cNvPr>
                <p:cNvSpPr/>
                <p:nvPr/>
              </p:nvSpPr>
              <p:spPr>
                <a:xfrm>
                  <a:off x="4278087" y="1431709"/>
                  <a:ext cx="2067151" cy="1133812"/>
                </a:xfrm>
                <a:custGeom>
                  <a:avLst/>
                  <a:gdLst>
                    <a:gd name="connsiteX0" fmla="*/ 0 w 2067151"/>
                    <a:gd name="connsiteY0" fmla="*/ 1129478 h 1133812"/>
                    <a:gd name="connsiteX1" fmla="*/ 99674 w 2067151"/>
                    <a:gd name="connsiteY1" fmla="*/ 960466 h 1133812"/>
                    <a:gd name="connsiteX2" fmla="*/ 502703 w 2067151"/>
                    <a:gd name="connsiteY2" fmla="*/ 431760 h 1133812"/>
                    <a:gd name="connsiteX3" fmla="*/ 671716 w 2067151"/>
                    <a:gd name="connsiteY3" fmla="*/ 297417 h 1133812"/>
                    <a:gd name="connsiteX4" fmla="*/ 814726 w 2067151"/>
                    <a:gd name="connsiteY4" fmla="*/ 280083 h 1133812"/>
                    <a:gd name="connsiteX5" fmla="*/ 979405 w 2067151"/>
                    <a:gd name="connsiteY5" fmla="*/ 280083 h 1133812"/>
                    <a:gd name="connsiteX6" fmla="*/ 1105081 w 2067151"/>
                    <a:gd name="connsiteY6" fmla="*/ 202077 h 1133812"/>
                    <a:gd name="connsiteX7" fmla="*/ 1209088 w 2067151"/>
                    <a:gd name="connsiteY7" fmla="*/ 54733 h 1133812"/>
                    <a:gd name="connsiteX8" fmla="*/ 1291428 w 2067151"/>
                    <a:gd name="connsiteY8" fmla="*/ 20064 h 1133812"/>
                    <a:gd name="connsiteX9" fmla="*/ 1352099 w 2067151"/>
                    <a:gd name="connsiteY9" fmla="*/ 15730 h 1133812"/>
                    <a:gd name="connsiteX10" fmla="*/ 1581782 w 2067151"/>
                    <a:gd name="connsiteY10" fmla="*/ 228079 h 1133812"/>
                    <a:gd name="connsiteX11" fmla="*/ 1824467 w 2067151"/>
                    <a:gd name="connsiteY11" fmla="*/ 609440 h 1133812"/>
                    <a:gd name="connsiteX12" fmla="*/ 1963143 w 2067151"/>
                    <a:gd name="connsiteY12" fmla="*/ 834790 h 1133812"/>
                    <a:gd name="connsiteX13" fmla="*/ 2067151 w 2067151"/>
                    <a:gd name="connsiteY13" fmla="*/ 1133812 h 1133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067151" h="1133812">
                      <a:moveTo>
                        <a:pt x="0" y="1129478"/>
                      </a:moveTo>
                      <a:cubicBezTo>
                        <a:pt x="7945" y="1103115"/>
                        <a:pt x="15890" y="1076752"/>
                        <a:pt x="99674" y="960466"/>
                      </a:cubicBezTo>
                      <a:cubicBezTo>
                        <a:pt x="183458" y="844180"/>
                        <a:pt x="407363" y="542268"/>
                        <a:pt x="502703" y="431760"/>
                      </a:cubicBezTo>
                      <a:cubicBezTo>
                        <a:pt x="598043" y="321252"/>
                        <a:pt x="619712" y="322696"/>
                        <a:pt x="671716" y="297417"/>
                      </a:cubicBezTo>
                      <a:cubicBezTo>
                        <a:pt x="723720" y="272138"/>
                        <a:pt x="763445" y="282972"/>
                        <a:pt x="814726" y="280083"/>
                      </a:cubicBezTo>
                      <a:cubicBezTo>
                        <a:pt x="866007" y="277194"/>
                        <a:pt x="931013" y="293084"/>
                        <a:pt x="979405" y="280083"/>
                      </a:cubicBezTo>
                      <a:cubicBezTo>
                        <a:pt x="1027797" y="267082"/>
                        <a:pt x="1066801" y="239635"/>
                        <a:pt x="1105081" y="202077"/>
                      </a:cubicBezTo>
                      <a:cubicBezTo>
                        <a:pt x="1143361" y="164519"/>
                        <a:pt x="1178030" y="85068"/>
                        <a:pt x="1209088" y="54733"/>
                      </a:cubicBezTo>
                      <a:cubicBezTo>
                        <a:pt x="1240146" y="24398"/>
                        <a:pt x="1267593" y="26564"/>
                        <a:pt x="1291428" y="20064"/>
                      </a:cubicBezTo>
                      <a:cubicBezTo>
                        <a:pt x="1315263" y="13563"/>
                        <a:pt x="1303707" y="-18939"/>
                        <a:pt x="1352099" y="15730"/>
                      </a:cubicBezTo>
                      <a:cubicBezTo>
                        <a:pt x="1400491" y="50399"/>
                        <a:pt x="1503054" y="129127"/>
                        <a:pt x="1581782" y="228079"/>
                      </a:cubicBezTo>
                      <a:cubicBezTo>
                        <a:pt x="1660510" y="327031"/>
                        <a:pt x="1760907" y="508322"/>
                        <a:pt x="1824467" y="609440"/>
                      </a:cubicBezTo>
                      <a:cubicBezTo>
                        <a:pt x="1888027" y="710558"/>
                        <a:pt x="1922696" y="747395"/>
                        <a:pt x="1963143" y="834790"/>
                      </a:cubicBezTo>
                      <a:cubicBezTo>
                        <a:pt x="2003590" y="922185"/>
                        <a:pt x="2035370" y="1027998"/>
                        <a:pt x="2067151" y="1133812"/>
                      </a:cubicBezTo>
                    </a:path>
                  </a:pathLst>
                </a:cu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6A7025FB-3BCD-432F-9321-FD877C1A961C}"/>
                  </a:ext>
                </a:extLst>
              </p:cNvPr>
              <p:cNvSpPr/>
              <p:nvPr/>
            </p:nvSpPr>
            <p:spPr>
              <a:xfrm>
                <a:off x="4879689" y="212782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51AB2C5B-4B04-41E5-AD2B-ED0EB25E31AB}"/>
                  </a:ext>
                </a:extLst>
              </p:cNvPr>
              <p:cNvSpPr/>
              <p:nvPr/>
            </p:nvSpPr>
            <p:spPr>
              <a:xfrm>
                <a:off x="4642061" y="227620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940F066D-B6C3-47FA-B743-36CEB80CE61E}"/>
                  </a:ext>
                </a:extLst>
              </p:cNvPr>
              <p:cNvSpPr/>
              <p:nvPr/>
            </p:nvSpPr>
            <p:spPr>
              <a:xfrm>
                <a:off x="5013056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41F5F94B-25AC-4A10-AAA9-73917DE68204}"/>
                  </a:ext>
                </a:extLst>
              </p:cNvPr>
              <p:cNvSpPr/>
              <p:nvPr/>
            </p:nvSpPr>
            <p:spPr>
              <a:xfrm>
                <a:off x="6151615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088A4F95-E2ED-4CE2-B39A-B773F4D35B7F}"/>
                  </a:ext>
                </a:extLst>
              </p:cNvPr>
              <p:cNvSpPr/>
              <p:nvPr/>
            </p:nvSpPr>
            <p:spPr>
              <a:xfrm>
                <a:off x="5526087" y="1927624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92E8B43A-3F7E-40F9-A842-3B0E44620D53}"/>
                  </a:ext>
                </a:extLst>
              </p:cNvPr>
              <p:cNvSpPr/>
              <p:nvPr/>
            </p:nvSpPr>
            <p:spPr>
              <a:xfrm>
                <a:off x="5846740" y="221377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E7EEB043-B669-4B3C-AE3E-753AED2A5D6F}"/>
                  </a:ext>
                </a:extLst>
              </p:cNvPr>
              <p:cNvSpPr/>
              <p:nvPr/>
            </p:nvSpPr>
            <p:spPr>
              <a:xfrm>
                <a:off x="5113520" y="2403115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4F0ED172-8E17-44CE-AD9E-096291B7359D}"/>
                  </a:ext>
                </a:extLst>
              </p:cNvPr>
              <p:cNvSpPr/>
              <p:nvPr/>
            </p:nvSpPr>
            <p:spPr>
              <a:xfrm>
                <a:off x="4879690" y="22383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361E3300-D252-4303-8138-B43A18B36966}"/>
                  </a:ext>
                </a:extLst>
              </p:cNvPr>
              <p:cNvSpPr/>
              <p:nvPr/>
            </p:nvSpPr>
            <p:spPr>
              <a:xfrm>
                <a:off x="4826359" y="2341175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58DC2A49-A511-423E-848D-365477A05DF6}"/>
                  </a:ext>
                </a:extLst>
              </p:cNvPr>
              <p:cNvSpPr/>
              <p:nvPr/>
            </p:nvSpPr>
            <p:spPr>
              <a:xfrm>
                <a:off x="5013057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717BADC4-55F9-4371-8E31-073AE0CEAAFA}"/>
                  </a:ext>
                </a:extLst>
              </p:cNvPr>
              <p:cNvSpPr/>
              <p:nvPr/>
            </p:nvSpPr>
            <p:spPr>
              <a:xfrm>
                <a:off x="6151616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E3C5694B-B85F-4801-9F55-78BF09A7CB93}"/>
                  </a:ext>
                </a:extLst>
              </p:cNvPr>
              <p:cNvSpPr/>
              <p:nvPr/>
            </p:nvSpPr>
            <p:spPr>
              <a:xfrm>
                <a:off x="5333694" y="2028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B8D13DA6-E894-44EB-B98C-1D1CEBFD5049}"/>
                  </a:ext>
                </a:extLst>
              </p:cNvPr>
              <p:cNvSpPr/>
              <p:nvPr/>
            </p:nvSpPr>
            <p:spPr>
              <a:xfrm rot="2020570">
                <a:off x="5641847" y="2049975"/>
                <a:ext cx="45719" cy="10585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43C268FD-15FB-4A31-84B9-B2ACC4F98C1C}"/>
                  </a:ext>
                </a:extLst>
              </p:cNvPr>
              <p:cNvSpPr/>
              <p:nvPr/>
            </p:nvSpPr>
            <p:spPr>
              <a:xfrm>
                <a:off x="4658104" y="243145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0ECEAE19-27B0-4FA6-8D52-22B8FE0778C5}"/>
                  </a:ext>
                </a:extLst>
              </p:cNvPr>
              <p:cNvSpPr/>
              <p:nvPr/>
            </p:nvSpPr>
            <p:spPr>
              <a:xfrm>
                <a:off x="5480368" y="1755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A59D2297-E616-4D49-A515-57B623051939}"/>
                  </a:ext>
                </a:extLst>
              </p:cNvPr>
              <p:cNvSpPr/>
              <p:nvPr/>
            </p:nvSpPr>
            <p:spPr>
              <a:xfrm rot="3059520">
                <a:off x="4563871" y="244501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8A229811-5861-4AA0-B92A-E347A6F73047}"/>
                  </a:ext>
                </a:extLst>
              </p:cNvPr>
              <p:cNvSpPr/>
              <p:nvPr/>
            </p:nvSpPr>
            <p:spPr>
              <a:xfrm>
                <a:off x="5199303" y="1874152"/>
                <a:ext cx="90790" cy="5347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BBB4F63D-7344-4679-9645-795D90EE8720}"/>
                  </a:ext>
                </a:extLst>
              </p:cNvPr>
              <p:cNvSpPr/>
              <p:nvPr/>
            </p:nvSpPr>
            <p:spPr>
              <a:xfrm>
                <a:off x="5453287" y="184674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784A5AC8-5FEC-4820-8D02-85D6B3C7FA2F}"/>
                  </a:ext>
                </a:extLst>
              </p:cNvPr>
              <p:cNvSpPr/>
              <p:nvPr/>
            </p:nvSpPr>
            <p:spPr>
              <a:xfrm>
                <a:off x="5926060" y="2074232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26646B5B-2611-4D54-BD66-64D6473ECA46}"/>
                  </a:ext>
                </a:extLst>
              </p:cNvPr>
              <p:cNvSpPr/>
              <p:nvPr/>
            </p:nvSpPr>
            <p:spPr>
              <a:xfrm>
                <a:off x="5532080" y="221647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223A0ED0-56D3-4ECB-A0A7-1762A4ABC89E}"/>
                  </a:ext>
                </a:extLst>
              </p:cNvPr>
              <p:cNvSpPr/>
              <p:nvPr/>
            </p:nvSpPr>
            <p:spPr>
              <a:xfrm rot="3059520">
                <a:off x="5366972" y="2485430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70FED0D4-218D-4AE9-AD5F-2BCA5E874237}"/>
                  </a:ext>
                </a:extLst>
              </p:cNvPr>
              <p:cNvSpPr/>
              <p:nvPr/>
            </p:nvSpPr>
            <p:spPr>
              <a:xfrm rot="3059520">
                <a:off x="4794461" y="20645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ADE709B7-99FF-49D5-9A6C-3AC0F88DD3EF}"/>
                  </a:ext>
                </a:extLst>
              </p:cNvPr>
              <p:cNvSpPr/>
              <p:nvPr/>
            </p:nvSpPr>
            <p:spPr>
              <a:xfrm>
                <a:off x="5193205" y="2040778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263FB466-909C-43C1-A62A-633B6BAF5B2E}"/>
                  </a:ext>
                </a:extLst>
              </p:cNvPr>
              <p:cNvSpPr/>
              <p:nvPr/>
            </p:nvSpPr>
            <p:spPr>
              <a:xfrm rot="3059520">
                <a:off x="5678488" y="18264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4627161E-88EA-458D-9496-1D8DEAA826C8}"/>
                  </a:ext>
                </a:extLst>
              </p:cNvPr>
              <p:cNvSpPr/>
              <p:nvPr/>
            </p:nvSpPr>
            <p:spPr>
              <a:xfrm>
                <a:off x="5846740" y="2386675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E6D873E8-6EF5-4312-980D-E5C6F7FA10AD}"/>
                  </a:ext>
                </a:extLst>
              </p:cNvPr>
              <p:cNvSpPr/>
              <p:nvPr/>
            </p:nvSpPr>
            <p:spPr>
              <a:xfrm>
                <a:off x="5265921" y="2301967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FE1F9D3F-1454-444A-B497-8D14EAF4D4A0}"/>
                  </a:ext>
                </a:extLst>
              </p:cNvPr>
              <p:cNvSpPr/>
              <p:nvPr/>
            </p:nvSpPr>
            <p:spPr>
              <a:xfrm>
                <a:off x="4716271" y="223338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44E98FEC-F508-4E2F-8EA8-189F82951113}"/>
                  </a:ext>
                </a:extLst>
              </p:cNvPr>
              <p:cNvSpPr/>
              <p:nvPr/>
            </p:nvSpPr>
            <p:spPr>
              <a:xfrm>
                <a:off x="5571806" y="156976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3E9BC065-58D1-41FC-95E4-3D5408E55FE9}"/>
                  </a:ext>
                </a:extLst>
              </p:cNvPr>
              <p:cNvSpPr/>
              <p:nvPr/>
            </p:nvSpPr>
            <p:spPr>
              <a:xfrm>
                <a:off x="5528544" y="17917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831528BB-A7F3-452D-87EF-442303A6D10F}"/>
                  </a:ext>
                </a:extLst>
              </p:cNvPr>
              <p:cNvSpPr/>
              <p:nvPr/>
            </p:nvSpPr>
            <p:spPr>
              <a:xfrm>
                <a:off x="5826413" y="2034760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272471CF-AF72-45D1-9E5F-14C9AACF9338}"/>
                  </a:ext>
                </a:extLst>
              </p:cNvPr>
              <p:cNvSpPr/>
              <p:nvPr/>
            </p:nvSpPr>
            <p:spPr>
              <a:xfrm>
                <a:off x="6069350" y="218300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B08A794E-C4A2-4B2D-9CF3-1C8D4718FA05}"/>
                  </a:ext>
                </a:extLst>
              </p:cNvPr>
              <p:cNvSpPr/>
              <p:nvPr/>
            </p:nvSpPr>
            <p:spPr>
              <a:xfrm>
                <a:off x="6023631" y="232642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C78A22FD-CC72-4B25-825D-50FE85550A72}"/>
                  </a:ext>
                </a:extLst>
              </p:cNvPr>
              <p:cNvSpPr/>
              <p:nvPr/>
            </p:nvSpPr>
            <p:spPr>
              <a:xfrm>
                <a:off x="6051833" y="25114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17D70701-35EB-44AA-983E-97C4DB3B187D}"/>
                </a:ext>
              </a:extLst>
            </p:cNvPr>
            <p:cNvGrpSpPr/>
            <p:nvPr/>
          </p:nvGrpSpPr>
          <p:grpSpPr>
            <a:xfrm>
              <a:off x="8005138" y="3062756"/>
              <a:ext cx="1586680" cy="772702"/>
              <a:chOff x="4265063" y="1461607"/>
              <a:chExt cx="2093153" cy="1133812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E114CACC-4F5F-4E49-9045-7499CC5D02C5}"/>
                  </a:ext>
                </a:extLst>
              </p:cNvPr>
              <p:cNvGrpSpPr/>
              <p:nvPr/>
            </p:nvGrpSpPr>
            <p:grpSpPr>
              <a:xfrm>
                <a:off x="4265063" y="1461607"/>
                <a:ext cx="2093153" cy="1133812"/>
                <a:chOff x="4265085" y="1431709"/>
                <a:chExt cx="2093153" cy="1133812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EAD96D08-16AA-4D93-8EB3-801373710ECF}"/>
                    </a:ext>
                  </a:extLst>
                </p:cNvPr>
                <p:cNvCxnSpPr/>
                <p:nvPr/>
              </p:nvCxnSpPr>
              <p:spPr>
                <a:xfrm>
                  <a:off x="4265085" y="2560695"/>
                  <a:ext cx="2093153" cy="0"/>
                </a:xfrm>
                <a:prstGeom prst="line">
                  <a:avLst/>
                </a:pr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1" name="Freeform: Shape 100">
                  <a:extLst>
                    <a:ext uri="{FF2B5EF4-FFF2-40B4-BE49-F238E27FC236}">
                      <a16:creationId xmlns:a16="http://schemas.microsoft.com/office/drawing/2014/main" id="{F5E19997-93BF-4463-84CE-492561F0ACE2}"/>
                    </a:ext>
                  </a:extLst>
                </p:cNvPr>
                <p:cNvSpPr/>
                <p:nvPr/>
              </p:nvSpPr>
              <p:spPr>
                <a:xfrm>
                  <a:off x="4278087" y="1431709"/>
                  <a:ext cx="2067151" cy="1133812"/>
                </a:xfrm>
                <a:custGeom>
                  <a:avLst/>
                  <a:gdLst>
                    <a:gd name="connsiteX0" fmla="*/ 0 w 2067151"/>
                    <a:gd name="connsiteY0" fmla="*/ 1129478 h 1133812"/>
                    <a:gd name="connsiteX1" fmla="*/ 99674 w 2067151"/>
                    <a:gd name="connsiteY1" fmla="*/ 960466 h 1133812"/>
                    <a:gd name="connsiteX2" fmla="*/ 502703 w 2067151"/>
                    <a:gd name="connsiteY2" fmla="*/ 431760 h 1133812"/>
                    <a:gd name="connsiteX3" fmla="*/ 671716 w 2067151"/>
                    <a:gd name="connsiteY3" fmla="*/ 297417 h 1133812"/>
                    <a:gd name="connsiteX4" fmla="*/ 814726 w 2067151"/>
                    <a:gd name="connsiteY4" fmla="*/ 280083 h 1133812"/>
                    <a:gd name="connsiteX5" fmla="*/ 979405 w 2067151"/>
                    <a:gd name="connsiteY5" fmla="*/ 280083 h 1133812"/>
                    <a:gd name="connsiteX6" fmla="*/ 1105081 w 2067151"/>
                    <a:gd name="connsiteY6" fmla="*/ 202077 h 1133812"/>
                    <a:gd name="connsiteX7" fmla="*/ 1209088 w 2067151"/>
                    <a:gd name="connsiteY7" fmla="*/ 54733 h 1133812"/>
                    <a:gd name="connsiteX8" fmla="*/ 1291428 w 2067151"/>
                    <a:gd name="connsiteY8" fmla="*/ 20064 h 1133812"/>
                    <a:gd name="connsiteX9" fmla="*/ 1352099 w 2067151"/>
                    <a:gd name="connsiteY9" fmla="*/ 15730 h 1133812"/>
                    <a:gd name="connsiteX10" fmla="*/ 1581782 w 2067151"/>
                    <a:gd name="connsiteY10" fmla="*/ 228079 h 1133812"/>
                    <a:gd name="connsiteX11" fmla="*/ 1824467 w 2067151"/>
                    <a:gd name="connsiteY11" fmla="*/ 609440 h 1133812"/>
                    <a:gd name="connsiteX12" fmla="*/ 1963143 w 2067151"/>
                    <a:gd name="connsiteY12" fmla="*/ 834790 h 1133812"/>
                    <a:gd name="connsiteX13" fmla="*/ 2067151 w 2067151"/>
                    <a:gd name="connsiteY13" fmla="*/ 1133812 h 1133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067151" h="1133812">
                      <a:moveTo>
                        <a:pt x="0" y="1129478"/>
                      </a:moveTo>
                      <a:cubicBezTo>
                        <a:pt x="7945" y="1103115"/>
                        <a:pt x="15890" y="1076752"/>
                        <a:pt x="99674" y="960466"/>
                      </a:cubicBezTo>
                      <a:cubicBezTo>
                        <a:pt x="183458" y="844180"/>
                        <a:pt x="407363" y="542268"/>
                        <a:pt x="502703" y="431760"/>
                      </a:cubicBezTo>
                      <a:cubicBezTo>
                        <a:pt x="598043" y="321252"/>
                        <a:pt x="619712" y="322696"/>
                        <a:pt x="671716" y="297417"/>
                      </a:cubicBezTo>
                      <a:cubicBezTo>
                        <a:pt x="723720" y="272138"/>
                        <a:pt x="763445" y="282972"/>
                        <a:pt x="814726" y="280083"/>
                      </a:cubicBezTo>
                      <a:cubicBezTo>
                        <a:pt x="866007" y="277194"/>
                        <a:pt x="931013" y="293084"/>
                        <a:pt x="979405" y="280083"/>
                      </a:cubicBezTo>
                      <a:cubicBezTo>
                        <a:pt x="1027797" y="267082"/>
                        <a:pt x="1066801" y="239635"/>
                        <a:pt x="1105081" y="202077"/>
                      </a:cubicBezTo>
                      <a:cubicBezTo>
                        <a:pt x="1143361" y="164519"/>
                        <a:pt x="1178030" y="85068"/>
                        <a:pt x="1209088" y="54733"/>
                      </a:cubicBezTo>
                      <a:cubicBezTo>
                        <a:pt x="1240146" y="24398"/>
                        <a:pt x="1267593" y="26564"/>
                        <a:pt x="1291428" y="20064"/>
                      </a:cubicBezTo>
                      <a:cubicBezTo>
                        <a:pt x="1315263" y="13563"/>
                        <a:pt x="1303707" y="-18939"/>
                        <a:pt x="1352099" y="15730"/>
                      </a:cubicBezTo>
                      <a:cubicBezTo>
                        <a:pt x="1400491" y="50399"/>
                        <a:pt x="1503054" y="129127"/>
                        <a:pt x="1581782" y="228079"/>
                      </a:cubicBezTo>
                      <a:cubicBezTo>
                        <a:pt x="1660510" y="327031"/>
                        <a:pt x="1760907" y="508322"/>
                        <a:pt x="1824467" y="609440"/>
                      </a:cubicBezTo>
                      <a:cubicBezTo>
                        <a:pt x="1888027" y="710558"/>
                        <a:pt x="1922696" y="747395"/>
                        <a:pt x="1963143" y="834790"/>
                      </a:cubicBezTo>
                      <a:cubicBezTo>
                        <a:pt x="2003590" y="922185"/>
                        <a:pt x="2035370" y="1027998"/>
                        <a:pt x="2067151" y="1133812"/>
                      </a:cubicBezTo>
                    </a:path>
                  </a:pathLst>
                </a:cu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8EFF4BBD-9D61-47B4-A0B9-295F3B0DE72D}"/>
                  </a:ext>
                </a:extLst>
              </p:cNvPr>
              <p:cNvSpPr/>
              <p:nvPr/>
            </p:nvSpPr>
            <p:spPr>
              <a:xfrm>
                <a:off x="4879689" y="212782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2E677A33-0624-4370-B35D-9BD8E6F48684}"/>
                  </a:ext>
                </a:extLst>
              </p:cNvPr>
              <p:cNvSpPr/>
              <p:nvPr/>
            </p:nvSpPr>
            <p:spPr>
              <a:xfrm>
                <a:off x="4642061" y="227620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8103E170-35B9-47F0-96D6-AD69BEAA4127}"/>
                  </a:ext>
                </a:extLst>
              </p:cNvPr>
              <p:cNvSpPr/>
              <p:nvPr/>
            </p:nvSpPr>
            <p:spPr>
              <a:xfrm>
                <a:off x="5013056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AF44FE84-A6D2-4C71-A02C-F529D8E97467}"/>
                  </a:ext>
                </a:extLst>
              </p:cNvPr>
              <p:cNvSpPr/>
              <p:nvPr/>
            </p:nvSpPr>
            <p:spPr>
              <a:xfrm>
                <a:off x="6151615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A451E049-A7FD-454A-BB36-6D86375F55AD}"/>
                  </a:ext>
                </a:extLst>
              </p:cNvPr>
              <p:cNvSpPr/>
              <p:nvPr/>
            </p:nvSpPr>
            <p:spPr>
              <a:xfrm>
                <a:off x="5526087" y="1927624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121C17AC-FD35-4C4D-B87E-EA3C5B87BBB5}"/>
                  </a:ext>
                </a:extLst>
              </p:cNvPr>
              <p:cNvSpPr/>
              <p:nvPr/>
            </p:nvSpPr>
            <p:spPr>
              <a:xfrm>
                <a:off x="5846740" y="221377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145BBAC7-19D7-4C02-9F58-E8AB59686708}"/>
                  </a:ext>
                </a:extLst>
              </p:cNvPr>
              <p:cNvSpPr/>
              <p:nvPr/>
            </p:nvSpPr>
            <p:spPr>
              <a:xfrm>
                <a:off x="5113520" y="2403115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4453EA19-22EF-4DCA-855E-EFF3A9A5AB80}"/>
                  </a:ext>
                </a:extLst>
              </p:cNvPr>
              <p:cNvSpPr/>
              <p:nvPr/>
            </p:nvSpPr>
            <p:spPr>
              <a:xfrm>
                <a:off x="4879690" y="22383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9A2FFDAD-73E3-4B60-A339-2926F3E52EE9}"/>
                  </a:ext>
                </a:extLst>
              </p:cNvPr>
              <p:cNvSpPr/>
              <p:nvPr/>
            </p:nvSpPr>
            <p:spPr>
              <a:xfrm>
                <a:off x="4826359" y="2341175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B7856997-5207-4450-AC56-81805A4C5C4D}"/>
                  </a:ext>
                </a:extLst>
              </p:cNvPr>
              <p:cNvSpPr/>
              <p:nvPr/>
            </p:nvSpPr>
            <p:spPr>
              <a:xfrm>
                <a:off x="5013057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3A57C150-54C9-4AB0-A46E-423F1E327975}"/>
                  </a:ext>
                </a:extLst>
              </p:cNvPr>
              <p:cNvSpPr/>
              <p:nvPr/>
            </p:nvSpPr>
            <p:spPr>
              <a:xfrm>
                <a:off x="6151616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127302A-8BF8-4C26-B479-98891BA0DA92}"/>
                  </a:ext>
                </a:extLst>
              </p:cNvPr>
              <p:cNvSpPr/>
              <p:nvPr/>
            </p:nvSpPr>
            <p:spPr>
              <a:xfrm>
                <a:off x="5333694" y="2028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84BEABD4-F4ED-4C9E-BE94-DCA6D367E634}"/>
                  </a:ext>
                </a:extLst>
              </p:cNvPr>
              <p:cNvSpPr/>
              <p:nvPr/>
            </p:nvSpPr>
            <p:spPr>
              <a:xfrm rot="2020570">
                <a:off x="5641847" y="2049975"/>
                <a:ext cx="45719" cy="10585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1051F5E1-5E41-461E-BC07-9A005821F090}"/>
                  </a:ext>
                </a:extLst>
              </p:cNvPr>
              <p:cNvSpPr/>
              <p:nvPr/>
            </p:nvSpPr>
            <p:spPr>
              <a:xfrm>
                <a:off x="4658104" y="243145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CD6BC044-D084-4038-9D6D-0817E067C74D}"/>
                  </a:ext>
                </a:extLst>
              </p:cNvPr>
              <p:cNvSpPr/>
              <p:nvPr/>
            </p:nvSpPr>
            <p:spPr>
              <a:xfrm>
                <a:off x="5480368" y="1755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CEF204C5-6AFE-4F30-8669-BC224AF8752E}"/>
                  </a:ext>
                </a:extLst>
              </p:cNvPr>
              <p:cNvSpPr/>
              <p:nvPr/>
            </p:nvSpPr>
            <p:spPr>
              <a:xfrm rot="3059520">
                <a:off x="4563871" y="244501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3D185A9C-E2BC-4F7A-942E-9516AB6006AC}"/>
                  </a:ext>
                </a:extLst>
              </p:cNvPr>
              <p:cNvSpPr/>
              <p:nvPr/>
            </p:nvSpPr>
            <p:spPr>
              <a:xfrm>
                <a:off x="5199303" y="1874152"/>
                <a:ext cx="90790" cy="5347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BA24D316-897C-4141-9F08-996E0238D8D3}"/>
                  </a:ext>
                </a:extLst>
              </p:cNvPr>
              <p:cNvSpPr/>
              <p:nvPr/>
            </p:nvSpPr>
            <p:spPr>
              <a:xfrm>
                <a:off x="5453287" y="184674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788BE6A3-281B-4E65-B154-928AB5DE4744}"/>
                  </a:ext>
                </a:extLst>
              </p:cNvPr>
              <p:cNvSpPr/>
              <p:nvPr/>
            </p:nvSpPr>
            <p:spPr>
              <a:xfrm>
                <a:off x="5926060" y="2074232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84BA1C06-8F51-4438-925F-8D4DCDE94BFF}"/>
                  </a:ext>
                </a:extLst>
              </p:cNvPr>
              <p:cNvSpPr/>
              <p:nvPr/>
            </p:nvSpPr>
            <p:spPr>
              <a:xfrm>
                <a:off x="5532080" y="221647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776B5FA2-28C5-4533-BD59-744EA2695E66}"/>
                  </a:ext>
                </a:extLst>
              </p:cNvPr>
              <p:cNvSpPr/>
              <p:nvPr/>
            </p:nvSpPr>
            <p:spPr>
              <a:xfrm rot="3059520">
                <a:off x="5366972" y="2485430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447A2B7A-DCE3-406B-B838-388B0B247847}"/>
                  </a:ext>
                </a:extLst>
              </p:cNvPr>
              <p:cNvSpPr/>
              <p:nvPr/>
            </p:nvSpPr>
            <p:spPr>
              <a:xfrm rot="3059520">
                <a:off x="4794461" y="20645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84D98B42-1803-45E0-98EF-FB693A829C73}"/>
                  </a:ext>
                </a:extLst>
              </p:cNvPr>
              <p:cNvSpPr/>
              <p:nvPr/>
            </p:nvSpPr>
            <p:spPr>
              <a:xfrm>
                <a:off x="5193205" y="2040778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B0435541-BADB-4F2D-8E1F-E18E6CEB87D7}"/>
                  </a:ext>
                </a:extLst>
              </p:cNvPr>
              <p:cNvSpPr/>
              <p:nvPr/>
            </p:nvSpPr>
            <p:spPr>
              <a:xfrm rot="3059520">
                <a:off x="5678488" y="18264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E5DC4B80-A106-460E-A446-5358FC1ED0B8}"/>
                  </a:ext>
                </a:extLst>
              </p:cNvPr>
              <p:cNvSpPr/>
              <p:nvPr/>
            </p:nvSpPr>
            <p:spPr>
              <a:xfrm>
                <a:off x="5846740" y="2386675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98D32A43-B684-44CB-9300-9EEC8AD8A161}"/>
                  </a:ext>
                </a:extLst>
              </p:cNvPr>
              <p:cNvSpPr/>
              <p:nvPr/>
            </p:nvSpPr>
            <p:spPr>
              <a:xfrm>
                <a:off x="5265921" y="2301967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B6C73AB4-CF44-42B2-BCB3-23BF1050696D}"/>
                  </a:ext>
                </a:extLst>
              </p:cNvPr>
              <p:cNvSpPr/>
              <p:nvPr/>
            </p:nvSpPr>
            <p:spPr>
              <a:xfrm>
                <a:off x="4716271" y="223338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3B7AA599-8C04-4748-B60A-FC5F471A4D23}"/>
                  </a:ext>
                </a:extLst>
              </p:cNvPr>
              <p:cNvSpPr/>
              <p:nvPr/>
            </p:nvSpPr>
            <p:spPr>
              <a:xfrm>
                <a:off x="5571806" y="156976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C5C03DD8-DAB8-46F5-9F33-DF0256EF8C9D}"/>
                  </a:ext>
                </a:extLst>
              </p:cNvPr>
              <p:cNvSpPr/>
              <p:nvPr/>
            </p:nvSpPr>
            <p:spPr>
              <a:xfrm>
                <a:off x="5528544" y="17917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6B03C010-9990-495C-BB0F-32077B0DEAA6}"/>
                  </a:ext>
                </a:extLst>
              </p:cNvPr>
              <p:cNvSpPr/>
              <p:nvPr/>
            </p:nvSpPr>
            <p:spPr>
              <a:xfrm>
                <a:off x="5826413" y="2034760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A8C890C5-2C72-4F11-A2D8-2FC559FFF854}"/>
                  </a:ext>
                </a:extLst>
              </p:cNvPr>
              <p:cNvSpPr/>
              <p:nvPr/>
            </p:nvSpPr>
            <p:spPr>
              <a:xfrm>
                <a:off x="6069350" y="218300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704DF3F0-2FFA-43F5-A023-651400F3B585}"/>
                  </a:ext>
                </a:extLst>
              </p:cNvPr>
              <p:cNvSpPr/>
              <p:nvPr/>
            </p:nvSpPr>
            <p:spPr>
              <a:xfrm>
                <a:off x="6023631" y="232642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A6690357-1CA0-4CCD-BE80-55F1DE98BC2D}"/>
                  </a:ext>
                </a:extLst>
              </p:cNvPr>
              <p:cNvSpPr/>
              <p:nvPr/>
            </p:nvSpPr>
            <p:spPr>
              <a:xfrm>
                <a:off x="6051833" y="25114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C503281A-7E45-40BB-BB4F-FBA29C57CEF2}"/>
                </a:ext>
              </a:extLst>
            </p:cNvPr>
            <p:cNvGrpSpPr/>
            <p:nvPr/>
          </p:nvGrpSpPr>
          <p:grpSpPr>
            <a:xfrm>
              <a:off x="9632721" y="3066045"/>
              <a:ext cx="1586680" cy="772702"/>
              <a:chOff x="4265063" y="1461607"/>
              <a:chExt cx="2093153" cy="1133812"/>
            </a:xfrm>
          </p:grpSpPr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9B143660-325D-407E-8929-011CE49AFA55}"/>
                  </a:ext>
                </a:extLst>
              </p:cNvPr>
              <p:cNvGrpSpPr/>
              <p:nvPr/>
            </p:nvGrpSpPr>
            <p:grpSpPr>
              <a:xfrm>
                <a:off x="4265063" y="1461607"/>
                <a:ext cx="2093153" cy="1133812"/>
                <a:chOff x="4265085" y="1431709"/>
                <a:chExt cx="2093153" cy="1133812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FD6765F8-9EA9-4432-B859-EEC773FAD3B6}"/>
                    </a:ext>
                  </a:extLst>
                </p:cNvPr>
                <p:cNvCxnSpPr/>
                <p:nvPr/>
              </p:nvCxnSpPr>
              <p:spPr>
                <a:xfrm>
                  <a:off x="4265085" y="2560695"/>
                  <a:ext cx="2093153" cy="0"/>
                </a:xfrm>
                <a:prstGeom prst="line">
                  <a:avLst/>
                </a:pr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8D9953BA-B4A3-4719-9873-D60A041D0BB1}"/>
                    </a:ext>
                  </a:extLst>
                </p:cNvPr>
                <p:cNvSpPr/>
                <p:nvPr/>
              </p:nvSpPr>
              <p:spPr>
                <a:xfrm>
                  <a:off x="4278087" y="1431709"/>
                  <a:ext cx="2067151" cy="1133812"/>
                </a:xfrm>
                <a:custGeom>
                  <a:avLst/>
                  <a:gdLst>
                    <a:gd name="connsiteX0" fmla="*/ 0 w 2067151"/>
                    <a:gd name="connsiteY0" fmla="*/ 1129478 h 1133812"/>
                    <a:gd name="connsiteX1" fmla="*/ 99674 w 2067151"/>
                    <a:gd name="connsiteY1" fmla="*/ 960466 h 1133812"/>
                    <a:gd name="connsiteX2" fmla="*/ 502703 w 2067151"/>
                    <a:gd name="connsiteY2" fmla="*/ 431760 h 1133812"/>
                    <a:gd name="connsiteX3" fmla="*/ 671716 w 2067151"/>
                    <a:gd name="connsiteY3" fmla="*/ 297417 h 1133812"/>
                    <a:gd name="connsiteX4" fmla="*/ 814726 w 2067151"/>
                    <a:gd name="connsiteY4" fmla="*/ 280083 h 1133812"/>
                    <a:gd name="connsiteX5" fmla="*/ 979405 w 2067151"/>
                    <a:gd name="connsiteY5" fmla="*/ 280083 h 1133812"/>
                    <a:gd name="connsiteX6" fmla="*/ 1105081 w 2067151"/>
                    <a:gd name="connsiteY6" fmla="*/ 202077 h 1133812"/>
                    <a:gd name="connsiteX7" fmla="*/ 1209088 w 2067151"/>
                    <a:gd name="connsiteY7" fmla="*/ 54733 h 1133812"/>
                    <a:gd name="connsiteX8" fmla="*/ 1291428 w 2067151"/>
                    <a:gd name="connsiteY8" fmla="*/ 20064 h 1133812"/>
                    <a:gd name="connsiteX9" fmla="*/ 1352099 w 2067151"/>
                    <a:gd name="connsiteY9" fmla="*/ 15730 h 1133812"/>
                    <a:gd name="connsiteX10" fmla="*/ 1581782 w 2067151"/>
                    <a:gd name="connsiteY10" fmla="*/ 228079 h 1133812"/>
                    <a:gd name="connsiteX11" fmla="*/ 1824467 w 2067151"/>
                    <a:gd name="connsiteY11" fmla="*/ 609440 h 1133812"/>
                    <a:gd name="connsiteX12" fmla="*/ 1963143 w 2067151"/>
                    <a:gd name="connsiteY12" fmla="*/ 834790 h 1133812"/>
                    <a:gd name="connsiteX13" fmla="*/ 2067151 w 2067151"/>
                    <a:gd name="connsiteY13" fmla="*/ 1133812 h 1133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067151" h="1133812">
                      <a:moveTo>
                        <a:pt x="0" y="1129478"/>
                      </a:moveTo>
                      <a:cubicBezTo>
                        <a:pt x="7945" y="1103115"/>
                        <a:pt x="15890" y="1076752"/>
                        <a:pt x="99674" y="960466"/>
                      </a:cubicBezTo>
                      <a:cubicBezTo>
                        <a:pt x="183458" y="844180"/>
                        <a:pt x="407363" y="542268"/>
                        <a:pt x="502703" y="431760"/>
                      </a:cubicBezTo>
                      <a:cubicBezTo>
                        <a:pt x="598043" y="321252"/>
                        <a:pt x="619712" y="322696"/>
                        <a:pt x="671716" y="297417"/>
                      </a:cubicBezTo>
                      <a:cubicBezTo>
                        <a:pt x="723720" y="272138"/>
                        <a:pt x="763445" y="282972"/>
                        <a:pt x="814726" y="280083"/>
                      </a:cubicBezTo>
                      <a:cubicBezTo>
                        <a:pt x="866007" y="277194"/>
                        <a:pt x="931013" y="293084"/>
                        <a:pt x="979405" y="280083"/>
                      </a:cubicBezTo>
                      <a:cubicBezTo>
                        <a:pt x="1027797" y="267082"/>
                        <a:pt x="1066801" y="239635"/>
                        <a:pt x="1105081" y="202077"/>
                      </a:cubicBezTo>
                      <a:cubicBezTo>
                        <a:pt x="1143361" y="164519"/>
                        <a:pt x="1178030" y="85068"/>
                        <a:pt x="1209088" y="54733"/>
                      </a:cubicBezTo>
                      <a:cubicBezTo>
                        <a:pt x="1240146" y="24398"/>
                        <a:pt x="1267593" y="26564"/>
                        <a:pt x="1291428" y="20064"/>
                      </a:cubicBezTo>
                      <a:cubicBezTo>
                        <a:pt x="1315263" y="13563"/>
                        <a:pt x="1303707" y="-18939"/>
                        <a:pt x="1352099" y="15730"/>
                      </a:cubicBezTo>
                      <a:cubicBezTo>
                        <a:pt x="1400491" y="50399"/>
                        <a:pt x="1503054" y="129127"/>
                        <a:pt x="1581782" y="228079"/>
                      </a:cubicBezTo>
                      <a:cubicBezTo>
                        <a:pt x="1660510" y="327031"/>
                        <a:pt x="1760907" y="508322"/>
                        <a:pt x="1824467" y="609440"/>
                      </a:cubicBezTo>
                      <a:cubicBezTo>
                        <a:pt x="1888027" y="710558"/>
                        <a:pt x="1922696" y="747395"/>
                        <a:pt x="1963143" y="834790"/>
                      </a:cubicBezTo>
                      <a:cubicBezTo>
                        <a:pt x="2003590" y="922185"/>
                        <a:pt x="2035370" y="1027998"/>
                        <a:pt x="2067151" y="1133812"/>
                      </a:cubicBezTo>
                    </a:path>
                  </a:pathLst>
                </a:cu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E8E12A86-50F2-4CD4-9E6D-FAB8A8A74BE7}"/>
                  </a:ext>
                </a:extLst>
              </p:cNvPr>
              <p:cNvSpPr/>
              <p:nvPr/>
            </p:nvSpPr>
            <p:spPr>
              <a:xfrm>
                <a:off x="4879689" y="212782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ADCA438E-8CCA-4E86-9476-C205D28B9F78}"/>
                  </a:ext>
                </a:extLst>
              </p:cNvPr>
              <p:cNvSpPr/>
              <p:nvPr/>
            </p:nvSpPr>
            <p:spPr>
              <a:xfrm>
                <a:off x="4642061" y="227620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6C76CCD8-11ED-4B0D-A6B7-5C07D06FBB75}"/>
                  </a:ext>
                </a:extLst>
              </p:cNvPr>
              <p:cNvSpPr/>
              <p:nvPr/>
            </p:nvSpPr>
            <p:spPr>
              <a:xfrm>
                <a:off x="5013056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6447E969-469D-4D0F-A134-A7B0AA07D152}"/>
                  </a:ext>
                </a:extLst>
              </p:cNvPr>
              <p:cNvSpPr/>
              <p:nvPr/>
            </p:nvSpPr>
            <p:spPr>
              <a:xfrm>
                <a:off x="6151615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21981BB0-E3F8-4612-B6B5-465E2AEF9537}"/>
                  </a:ext>
                </a:extLst>
              </p:cNvPr>
              <p:cNvSpPr/>
              <p:nvPr/>
            </p:nvSpPr>
            <p:spPr>
              <a:xfrm>
                <a:off x="5526087" y="1927624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BC3E502E-C1CA-49B7-8869-A9BF0E6953D8}"/>
                  </a:ext>
                </a:extLst>
              </p:cNvPr>
              <p:cNvSpPr/>
              <p:nvPr/>
            </p:nvSpPr>
            <p:spPr>
              <a:xfrm>
                <a:off x="5846740" y="221377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829F7D38-338A-4153-BC36-45FEBAE48A39}"/>
                  </a:ext>
                </a:extLst>
              </p:cNvPr>
              <p:cNvSpPr/>
              <p:nvPr/>
            </p:nvSpPr>
            <p:spPr>
              <a:xfrm>
                <a:off x="5113520" y="2403115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260EE315-C034-4B24-838F-BA0082724685}"/>
                  </a:ext>
                </a:extLst>
              </p:cNvPr>
              <p:cNvSpPr/>
              <p:nvPr/>
            </p:nvSpPr>
            <p:spPr>
              <a:xfrm>
                <a:off x="4879690" y="22383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14852287-B9F7-4573-A99E-23D2BFBD8B17}"/>
                  </a:ext>
                </a:extLst>
              </p:cNvPr>
              <p:cNvSpPr/>
              <p:nvPr/>
            </p:nvSpPr>
            <p:spPr>
              <a:xfrm>
                <a:off x="4826359" y="2341175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7CAF8290-B708-449C-9B03-A27B56D158E8}"/>
                  </a:ext>
                </a:extLst>
              </p:cNvPr>
              <p:cNvSpPr/>
              <p:nvPr/>
            </p:nvSpPr>
            <p:spPr>
              <a:xfrm>
                <a:off x="5013057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280544E1-985A-46FB-A031-10FA9CFB3953}"/>
                  </a:ext>
                </a:extLst>
              </p:cNvPr>
              <p:cNvSpPr/>
              <p:nvPr/>
            </p:nvSpPr>
            <p:spPr>
              <a:xfrm>
                <a:off x="6151616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417E28F8-8B81-4330-9F1B-DDED5C903129}"/>
                  </a:ext>
                </a:extLst>
              </p:cNvPr>
              <p:cNvSpPr/>
              <p:nvPr/>
            </p:nvSpPr>
            <p:spPr>
              <a:xfrm>
                <a:off x="5333694" y="2028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0038A845-B13B-4896-BCCE-5F55DAB74ACE}"/>
                  </a:ext>
                </a:extLst>
              </p:cNvPr>
              <p:cNvSpPr/>
              <p:nvPr/>
            </p:nvSpPr>
            <p:spPr>
              <a:xfrm rot="2020570">
                <a:off x="5641847" y="2049975"/>
                <a:ext cx="45719" cy="10585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90E33D58-3FA4-4624-AF9A-9BFBAC286CC9}"/>
                  </a:ext>
                </a:extLst>
              </p:cNvPr>
              <p:cNvSpPr/>
              <p:nvPr/>
            </p:nvSpPr>
            <p:spPr>
              <a:xfrm>
                <a:off x="4658104" y="243145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40291764-921F-44FB-BE70-5090AB3EE8F2}"/>
                  </a:ext>
                </a:extLst>
              </p:cNvPr>
              <p:cNvSpPr/>
              <p:nvPr/>
            </p:nvSpPr>
            <p:spPr>
              <a:xfrm>
                <a:off x="5480368" y="1755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7797D781-E24A-4695-AC9E-7920B64A99D8}"/>
                  </a:ext>
                </a:extLst>
              </p:cNvPr>
              <p:cNvSpPr/>
              <p:nvPr/>
            </p:nvSpPr>
            <p:spPr>
              <a:xfrm rot="3059520">
                <a:off x="4563871" y="244501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B4B9D857-85A1-4C57-8B81-50AB169E58F6}"/>
                  </a:ext>
                </a:extLst>
              </p:cNvPr>
              <p:cNvSpPr/>
              <p:nvPr/>
            </p:nvSpPr>
            <p:spPr>
              <a:xfrm>
                <a:off x="5199303" y="1874152"/>
                <a:ext cx="90790" cy="5347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888A71A3-00E1-4D59-AB73-836EAE462375}"/>
                  </a:ext>
                </a:extLst>
              </p:cNvPr>
              <p:cNvSpPr/>
              <p:nvPr/>
            </p:nvSpPr>
            <p:spPr>
              <a:xfrm>
                <a:off x="5453287" y="184674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F78BCB3F-B20E-449F-8E97-84FEE8AD92F1}"/>
                  </a:ext>
                </a:extLst>
              </p:cNvPr>
              <p:cNvSpPr/>
              <p:nvPr/>
            </p:nvSpPr>
            <p:spPr>
              <a:xfrm>
                <a:off x="5926060" y="2074232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8EE61688-1EF9-4BF2-8AD7-7969AD0E589D}"/>
                  </a:ext>
                </a:extLst>
              </p:cNvPr>
              <p:cNvSpPr/>
              <p:nvPr/>
            </p:nvSpPr>
            <p:spPr>
              <a:xfrm>
                <a:off x="5532080" y="221647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070AD048-8AD1-43FF-9EDB-BA959CA6409E}"/>
                  </a:ext>
                </a:extLst>
              </p:cNvPr>
              <p:cNvSpPr/>
              <p:nvPr/>
            </p:nvSpPr>
            <p:spPr>
              <a:xfrm rot="3059520">
                <a:off x="5366972" y="2485430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C8009923-84E6-4401-AFFC-6C5807F2C9DB}"/>
                  </a:ext>
                </a:extLst>
              </p:cNvPr>
              <p:cNvSpPr/>
              <p:nvPr/>
            </p:nvSpPr>
            <p:spPr>
              <a:xfrm rot="3059520">
                <a:off x="4794461" y="20645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440D7355-9F3E-4856-B6CF-2DF41C2FF81E}"/>
                  </a:ext>
                </a:extLst>
              </p:cNvPr>
              <p:cNvSpPr/>
              <p:nvPr/>
            </p:nvSpPr>
            <p:spPr>
              <a:xfrm>
                <a:off x="5193205" y="2040778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329C5CEE-47C2-4F44-A766-23CD9FFEA443}"/>
                  </a:ext>
                </a:extLst>
              </p:cNvPr>
              <p:cNvSpPr/>
              <p:nvPr/>
            </p:nvSpPr>
            <p:spPr>
              <a:xfrm rot="3059520">
                <a:off x="5678488" y="18264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416D0381-C1EA-4691-9967-A8CD3D88454E}"/>
                  </a:ext>
                </a:extLst>
              </p:cNvPr>
              <p:cNvSpPr/>
              <p:nvPr/>
            </p:nvSpPr>
            <p:spPr>
              <a:xfrm>
                <a:off x="5846740" y="2386675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52C63687-7F4C-496E-8E0A-461C86449F49}"/>
                  </a:ext>
                </a:extLst>
              </p:cNvPr>
              <p:cNvSpPr/>
              <p:nvPr/>
            </p:nvSpPr>
            <p:spPr>
              <a:xfrm>
                <a:off x="5265921" y="2301967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8DFD9432-AA5B-4E66-BDE5-4DDAC25DDBE2}"/>
                  </a:ext>
                </a:extLst>
              </p:cNvPr>
              <p:cNvSpPr/>
              <p:nvPr/>
            </p:nvSpPr>
            <p:spPr>
              <a:xfrm>
                <a:off x="4716271" y="223338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C0C78AE1-DFA0-482B-8870-E31DAB8AB676}"/>
                  </a:ext>
                </a:extLst>
              </p:cNvPr>
              <p:cNvSpPr/>
              <p:nvPr/>
            </p:nvSpPr>
            <p:spPr>
              <a:xfrm>
                <a:off x="5571806" y="156976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D9C13D3-A598-4AD9-8906-17DB356478CC}"/>
                  </a:ext>
                </a:extLst>
              </p:cNvPr>
              <p:cNvSpPr/>
              <p:nvPr/>
            </p:nvSpPr>
            <p:spPr>
              <a:xfrm>
                <a:off x="5528544" y="17917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DA0988F7-5B7F-4768-B0A4-704F2039CA7D}"/>
                  </a:ext>
                </a:extLst>
              </p:cNvPr>
              <p:cNvSpPr/>
              <p:nvPr/>
            </p:nvSpPr>
            <p:spPr>
              <a:xfrm>
                <a:off x="5826413" y="2034760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F03941CB-1FAF-4772-A369-F405D2FC65EB}"/>
                  </a:ext>
                </a:extLst>
              </p:cNvPr>
              <p:cNvSpPr/>
              <p:nvPr/>
            </p:nvSpPr>
            <p:spPr>
              <a:xfrm>
                <a:off x="6069350" y="218300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1A94F1AD-6D6E-4B04-8C67-BC5409893E2F}"/>
                  </a:ext>
                </a:extLst>
              </p:cNvPr>
              <p:cNvSpPr/>
              <p:nvPr/>
            </p:nvSpPr>
            <p:spPr>
              <a:xfrm>
                <a:off x="6023631" y="232642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ACD78E52-7132-4239-9BA0-2F6BB267502A}"/>
                  </a:ext>
                </a:extLst>
              </p:cNvPr>
              <p:cNvSpPr/>
              <p:nvPr/>
            </p:nvSpPr>
            <p:spPr>
              <a:xfrm>
                <a:off x="6051833" y="25114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857A49EA-8176-4CA4-9AFE-2EE58787B8D3}"/>
                </a:ext>
              </a:extLst>
            </p:cNvPr>
            <p:cNvGrpSpPr/>
            <p:nvPr/>
          </p:nvGrpSpPr>
          <p:grpSpPr>
            <a:xfrm rot="10800000" flipH="1">
              <a:off x="6407678" y="3875498"/>
              <a:ext cx="1586680" cy="772702"/>
              <a:chOff x="4265085" y="1431709"/>
              <a:chExt cx="2093153" cy="1133812"/>
            </a:xfrm>
            <a:noFill/>
          </p:grpSpPr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BBD3714D-27A0-4BE8-83A4-BC3C5AACE78F}"/>
                  </a:ext>
                </a:extLst>
              </p:cNvPr>
              <p:cNvCxnSpPr/>
              <p:nvPr/>
            </p:nvCxnSpPr>
            <p:spPr>
              <a:xfrm>
                <a:off x="4265085" y="2560695"/>
                <a:ext cx="2093153" cy="0"/>
              </a:xfrm>
              <a:prstGeom prst="line">
                <a:avLst/>
              </a:pr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C3CECA60-78A8-4B3B-8F63-54B1F58D0F00}"/>
                  </a:ext>
                </a:extLst>
              </p:cNvPr>
              <p:cNvSpPr/>
              <p:nvPr/>
            </p:nvSpPr>
            <p:spPr>
              <a:xfrm>
                <a:off x="4278087" y="1431709"/>
                <a:ext cx="2067151" cy="1133812"/>
              </a:xfrm>
              <a:custGeom>
                <a:avLst/>
                <a:gdLst>
                  <a:gd name="connsiteX0" fmla="*/ 0 w 2067151"/>
                  <a:gd name="connsiteY0" fmla="*/ 1129478 h 1133812"/>
                  <a:gd name="connsiteX1" fmla="*/ 99674 w 2067151"/>
                  <a:gd name="connsiteY1" fmla="*/ 960466 h 1133812"/>
                  <a:gd name="connsiteX2" fmla="*/ 502703 w 2067151"/>
                  <a:gd name="connsiteY2" fmla="*/ 431760 h 1133812"/>
                  <a:gd name="connsiteX3" fmla="*/ 671716 w 2067151"/>
                  <a:gd name="connsiteY3" fmla="*/ 297417 h 1133812"/>
                  <a:gd name="connsiteX4" fmla="*/ 814726 w 2067151"/>
                  <a:gd name="connsiteY4" fmla="*/ 280083 h 1133812"/>
                  <a:gd name="connsiteX5" fmla="*/ 979405 w 2067151"/>
                  <a:gd name="connsiteY5" fmla="*/ 280083 h 1133812"/>
                  <a:gd name="connsiteX6" fmla="*/ 1105081 w 2067151"/>
                  <a:gd name="connsiteY6" fmla="*/ 202077 h 1133812"/>
                  <a:gd name="connsiteX7" fmla="*/ 1209088 w 2067151"/>
                  <a:gd name="connsiteY7" fmla="*/ 54733 h 1133812"/>
                  <a:gd name="connsiteX8" fmla="*/ 1291428 w 2067151"/>
                  <a:gd name="connsiteY8" fmla="*/ 20064 h 1133812"/>
                  <a:gd name="connsiteX9" fmla="*/ 1352099 w 2067151"/>
                  <a:gd name="connsiteY9" fmla="*/ 15730 h 1133812"/>
                  <a:gd name="connsiteX10" fmla="*/ 1581782 w 2067151"/>
                  <a:gd name="connsiteY10" fmla="*/ 228079 h 1133812"/>
                  <a:gd name="connsiteX11" fmla="*/ 1824467 w 2067151"/>
                  <a:gd name="connsiteY11" fmla="*/ 609440 h 1133812"/>
                  <a:gd name="connsiteX12" fmla="*/ 1963143 w 2067151"/>
                  <a:gd name="connsiteY12" fmla="*/ 834790 h 1133812"/>
                  <a:gd name="connsiteX13" fmla="*/ 2067151 w 2067151"/>
                  <a:gd name="connsiteY13" fmla="*/ 1133812 h 1133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67151" h="1133812">
                    <a:moveTo>
                      <a:pt x="0" y="1129478"/>
                    </a:moveTo>
                    <a:cubicBezTo>
                      <a:pt x="7945" y="1103115"/>
                      <a:pt x="15890" y="1076752"/>
                      <a:pt x="99674" y="960466"/>
                    </a:cubicBezTo>
                    <a:cubicBezTo>
                      <a:pt x="183458" y="844180"/>
                      <a:pt x="407363" y="542268"/>
                      <a:pt x="502703" y="431760"/>
                    </a:cubicBezTo>
                    <a:cubicBezTo>
                      <a:pt x="598043" y="321252"/>
                      <a:pt x="619712" y="322696"/>
                      <a:pt x="671716" y="297417"/>
                    </a:cubicBezTo>
                    <a:cubicBezTo>
                      <a:pt x="723720" y="272138"/>
                      <a:pt x="763445" y="282972"/>
                      <a:pt x="814726" y="280083"/>
                    </a:cubicBezTo>
                    <a:cubicBezTo>
                      <a:pt x="866007" y="277194"/>
                      <a:pt x="931013" y="293084"/>
                      <a:pt x="979405" y="280083"/>
                    </a:cubicBezTo>
                    <a:cubicBezTo>
                      <a:pt x="1027797" y="267082"/>
                      <a:pt x="1066801" y="239635"/>
                      <a:pt x="1105081" y="202077"/>
                    </a:cubicBezTo>
                    <a:cubicBezTo>
                      <a:pt x="1143361" y="164519"/>
                      <a:pt x="1178030" y="85068"/>
                      <a:pt x="1209088" y="54733"/>
                    </a:cubicBezTo>
                    <a:cubicBezTo>
                      <a:pt x="1240146" y="24398"/>
                      <a:pt x="1267593" y="26564"/>
                      <a:pt x="1291428" y="20064"/>
                    </a:cubicBezTo>
                    <a:cubicBezTo>
                      <a:pt x="1315263" y="13563"/>
                      <a:pt x="1303707" y="-18939"/>
                      <a:pt x="1352099" y="15730"/>
                    </a:cubicBezTo>
                    <a:cubicBezTo>
                      <a:pt x="1400491" y="50399"/>
                      <a:pt x="1503054" y="129127"/>
                      <a:pt x="1581782" y="228079"/>
                    </a:cubicBezTo>
                    <a:cubicBezTo>
                      <a:pt x="1660510" y="327031"/>
                      <a:pt x="1760907" y="508322"/>
                      <a:pt x="1824467" y="609440"/>
                    </a:cubicBezTo>
                    <a:cubicBezTo>
                      <a:pt x="1888027" y="710558"/>
                      <a:pt x="1922696" y="747395"/>
                      <a:pt x="1963143" y="834790"/>
                    </a:cubicBezTo>
                    <a:cubicBezTo>
                      <a:pt x="2003590" y="922185"/>
                      <a:pt x="2035370" y="1027998"/>
                      <a:pt x="2067151" y="1133812"/>
                    </a:cubicBezTo>
                  </a:path>
                </a:pathLst>
              </a:cu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A95821D5-BEAF-4E82-A2F4-19031263DFA3}"/>
                </a:ext>
              </a:extLst>
            </p:cNvPr>
            <p:cNvGrpSpPr/>
            <p:nvPr/>
          </p:nvGrpSpPr>
          <p:grpSpPr>
            <a:xfrm rot="10800000" flipH="1">
              <a:off x="4837716" y="3891862"/>
              <a:ext cx="1586680" cy="772702"/>
              <a:chOff x="4265085" y="1431709"/>
              <a:chExt cx="2093153" cy="1133812"/>
            </a:xfrm>
            <a:noFill/>
          </p:grpSpPr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80AE7C47-F347-4745-B0C2-A10851602126}"/>
                  </a:ext>
                </a:extLst>
              </p:cNvPr>
              <p:cNvCxnSpPr/>
              <p:nvPr/>
            </p:nvCxnSpPr>
            <p:spPr>
              <a:xfrm>
                <a:off x="4265085" y="2560695"/>
                <a:ext cx="2093153" cy="0"/>
              </a:xfrm>
              <a:prstGeom prst="line">
                <a:avLst/>
              </a:pr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27B360B8-9EED-4FB2-94A9-98C854D9146E}"/>
                  </a:ext>
                </a:extLst>
              </p:cNvPr>
              <p:cNvSpPr/>
              <p:nvPr/>
            </p:nvSpPr>
            <p:spPr>
              <a:xfrm>
                <a:off x="4278087" y="1431709"/>
                <a:ext cx="2067151" cy="1133812"/>
              </a:xfrm>
              <a:custGeom>
                <a:avLst/>
                <a:gdLst>
                  <a:gd name="connsiteX0" fmla="*/ 0 w 2067151"/>
                  <a:gd name="connsiteY0" fmla="*/ 1129478 h 1133812"/>
                  <a:gd name="connsiteX1" fmla="*/ 99674 w 2067151"/>
                  <a:gd name="connsiteY1" fmla="*/ 960466 h 1133812"/>
                  <a:gd name="connsiteX2" fmla="*/ 502703 w 2067151"/>
                  <a:gd name="connsiteY2" fmla="*/ 431760 h 1133812"/>
                  <a:gd name="connsiteX3" fmla="*/ 671716 w 2067151"/>
                  <a:gd name="connsiteY3" fmla="*/ 297417 h 1133812"/>
                  <a:gd name="connsiteX4" fmla="*/ 814726 w 2067151"/>
                  <a:gd name="connsiteY4" fmla="*/ 280083 h 1133812"/>
                  <a:gd name="connsiteX5" fmla="*/ 979405 w 2067151"/>
                  <a:gd name="connsiteY5" fmla="*/ 280083 h 1133812"/>
                  <a:gd name="connsiteX6" fmla="*/ 1105081 w 2067151"/>
                  <a:gd name="connsiteY6" fmla="*/ 202077 h 1133812"/>
                  <a:gd name="connsiteX7" fmla="*/ 1209088 w 2067151"/>
                  <a:gd name="connsiteY7" fmla="*/ 54733 h 1133812"/>
                  <a:gd name="connsiteX8" fmla="*/ 1291428 w 2067151"/>
                  <a:gd name="connsiteY8" fmla="*/ 20064 h 1133812"/>
                  <a:gd name="connsiteX9" fmla="*/ 1352099 w 2067151"/>
                  <a:gd name="connsiteY9" fmla="*/ 15730 h 1133812"/>
                  <a:gd name="connsiteX10" fmla="*/ 1581782 w 2067151"/>
                  <a:gd name="connsiteY10" fmla="*/ 228079 h 1133812"/>
                  <a:gd name="connsiteX11" fmla="*/ 1824467 w 2067151"/>
                  <a:gd name="connsiteY11" fmla="*/ 609440 h 1133812"/>
                  <a:gd name="connsiteX12" fmla="*/ 1963143 w 2067151"/>
                  <a:gd name="connsiteY12" fmla="*/ 834790 h 1133812"/>
                  <a:gd name="connsiteX13" fmla="*/ 2067151 w 2067151"/>
                  <a:gd name="connsiteY13" fmla="*/ 1133812 h 1133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67151" h="1133812">
                    <a:moveTo>
                      <a:pt x="0" y="1129478"/>
                    </a:moveTo>
                    <a:cubicBezTo>
                      <a:pt x="7945" y="1103115"/>
                      <a:pt x="15890" y="1076752"/>
                      <a:pt x="99674" y="960466"/>
                    </a:cubicBezTo>
                    <a:cubicBezTo>
                      <a:pt x="183458" y="844180"/>
                      <a:pt x="407363" y="542268"/>
                      <a:pt x="502703" y="431760"/>
                    </a:cubicBezTo>
                    <a:cubicBezTo>
                      <a:pt x="598043" y="321252"/>
                      <a:pt x="619712" y="322696"/>
                      <a:pt x="671716" y="297417"/>
                    </a:cubicBezTo>
                    <a:cubicBezTo>
                      <a:pt x="723720" y="272138"/>
                      <a:pt x="763445" y="282972"/>
                      <a:pt x="814726" y="280083"/>
                    </a:cubicBezTo>
                    <a:cubicBezTo>
                      <a:pt x="866007" y="277194"/>
                      <a:pt x="931013" y="293084"/>
                      <a:pt x="979405" y="280083"/>
                    </a:cubicBezTo>
                    <a:cubicBezTo>
                      <a:pt x="1027797" y="267082"/>
                      <a:pt x="1066801" y="239635"/>
                      <a:pt x="1105081" y="202077"/>
                    </a:cubicBezTo>
                    <a:cubicBezTo>
                      <a:pt x="1143361" y="164519"/>
                      <a:pt x="1178030" y="85068"/>
                      <a:pt x="1209088" y="54733"/>
                    </a:cubicBezTo>
                    <a:cubicBezTo>
                      <a:pt x="1240146" y="24398"/>
                      <a:pt x="1267593" y="26564"/>
                      <a:pt x="1291428" y="20064"/>
                    </a:cubicBezTo>
                    <a:cubicBezTo>
                      <a:pt x="1315263" y="13563"/>
                      <a:pt x="1303707" y="-18939"/>
                      <a:pt x="1352099" y="15730"/>
                    </a:cubicBezTo>
                    <a:cubicBezTo>
                      <a:pt x="1400491" y="50399"/>
                      <a:pt x="1503054" y="129127"/>
                      <a:pt x="1581782" y="228079"/>
                    </a:cubicBezTo>
                    <a:cubicBezTo>
                      <a:pt x="1660510" y="327031"/>
                      <a:pt x="1760907" y="508322"/>
                      <a:pt x="1824467" y="609440"/>
                    </a:cubicBezTo>
                    <a:cubicBezTo>
                      <a:pt x="1888027" y="710558"/>
                      <a:pt x="1922696" y="747395"/>
                      <a:pt x="1963143" y="834790"/>
                    </a:cubicBezTo>
                    <a:cubicBezTo>
                      <a:pt x="2003590" y="922185"/>
                      <a:pt x="2035370" y="1027998"/>
                      <a:pt x="2067151" y="1133812"/>
                    </a:cubicBezTo>
                  </a:path>
                </a:pathLst>
              </a:cu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4926938B-D074-4ADC-A2DC-6F3A436518BA}"/>
                </a:ext>
              </a:extLst>
            </p:cNvPr>
            <p:cNvGrpSpPr/>
            <p:nvPr/>
          </p:nvGrpSpPr>
          <p:grpSpPr>
            <a:xfrm>
              <a:off x="1647176" y="3062756"/>
              <a:ext cx="1586680" cy="772702"/>
              <a:chOff x="4265063" y="1461607"/>
              <a:chExt cx="2093153" cy="1133812"/>
            </a:xfrm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350EF5F8-D9EA-433B-AF04-7918D13EFB81}"/>
                  </a:ext>
                </a:extLst>
              </p:cNvPr>
              <p:cNvGrpSpPr/>
              <p:nvPr/>
            </p:nvGrpSpPr>
            <p:grpSpPr>
              <a:xfrm>
                <a:off x="4265063" y="1461607"/>
                <a:ext cx="2093153" cy="1133812"/>
                <a:chOff x="4265085" y="1431709"/>
                <a:chExt cx="2093153" cy="1133812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cxnSp>
              <p:nvCxnSpPr>
                <p:cNvPr id="181" name="Straight Connector 180">
                  <a:extLst>
                    <a:ext uri="{FF2B5EF4-FFF2-40B4-BE49-F238E27FC236}">
                      <a16:creationId xmlns:a16="http://schemas.microsoft.com/office/drawing/2014/main" id="{0B2A9727-7C40-41DB-AB77-83098CDA022C}"/>
                    </a:ext>
                  </a:extLst>
                </p:cNvPr>
                <p:cNvCxnSpPr/>
                <p:nvPr/>
              </p:nvCxnSpPr>
              <p:spPr>
                <a:xfrm>
                  <a:off x="4265085" y="2560695"/>
                  <a:ext cx="2093153" cy="0"/>
                </a:xfrm>
                <a:prstGeom prst="line">
                  <a:avLst/>
                </a:pr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2" name="Freeform: Shape 181">
                  <a:extLst>
                    <a:ext uri="{FF2B5EF4-FFF2-40B4-BE49-F238E27FC236}">
                      <a16:creationId xmlns:a16="http://schemas.microsoft.com/office/drawing/2014/main" id="{AAEB0F0F-4BA0-4D67-B21A-A76C2EEEA633}"/>
                    </a:ext>
                  </a:extLst>
                </p:cNvPr>
                <p:cNvSpPr/>
                <p:nvPr/>
              </p:nvSpPr>
              <p:spPr>
                <a:xfrm>
                  <a:off x="4278087" y="1431709"/>
                  <a:ext cx="2067151" cy="1133812"/>
                </a:xfrm>
                <a:custGeom>
                  <a:avLst/>
                  <a:gdLst>
                    <a:gd name="connsiteX0" fmla="*/ 0 w 2067151"/>
                    <a:gd name="connsiteY0" fmla="*/ 1129478 h 1133812"/>
                    <a:gd name="connsiteX1" fmla="*/ 99674 w 2067151"/>
                    <a:gd name="connsiteY1" fmla="*/ 960466 h 1133812"/>
                    <a:gd name="connsiteX2" fmla="*/ 502703 w 2067151"/>
                    <a:gd name="connsiteY2" fmla="*/ 431760 h 1133812"/>
                    <a:gd name="connsiteX3" fmla="*/ 671716 w 2067151"/>
                    <a:gd name="connsiteY3" fmla="*/ 297417 h 1133812"/>
                    <a:gd name="connsiteX4" fmla="*/ 814726 w 2067151"/>
                    <a:gd name="connsiteY4" fmla="*/ 280083 h 1133812"/>
                    <a:gd name="connsiteX5" fmla="*/ 979405 w 2067151"/>
                    <a:gd name="connsiteY5" fmla="*/ 280083 h 1133812"/>
                    <a:gd name="connsiteX6" fmla="*/ 1105081 w 2067151"/>
                    <a:gd name="connsiteY6" fmla="*/ 202077 h 1133812"/>
                    <a:gd name="connsiteX7" fmla="*/ 1209088 w 2067151"/>
                    <a:gd name="connsiteY7" fmla="*/ 54733 h 1133812"/>
                    <a:gd name="connsiteX8" fmla="*/ 1291428 w 2067151"/>
                    <a:gd name="connsiteY8" fmla="*/ 20064 h 1133812"/>
                    <a:gd name="connsiteX9" fmla="*/ 1352099 w 2067151"/>
                    <a:gd name="connsiteY9" fmla="*/ 15730 h 1133812"/>
                    <a:gd name="connsiteX10" fmla="*/ 1581782 w 2067151"/>
                    <a:gd name="connsiteY10" fmla="*/ 228079 h 1133812"/>
                    <a:gd name="connsiteX11" fmla="*/ 1824467 w 2067151"/>
                    <a:gd name="connsiteY11" fmla="*/ 609440 h 1133812"/>
                    <a:gd name="connsiteX12" fmla="*/ 1963143 w 2067151"/>
                    <a:gd name="connsiteY12" fmla="*/ 834790 h 1133812"/>
                    <a:gd name="connsiteX13" fmla="*/ 2067151 w 2067151"/>
                    <a:gd name="connsiteY13" fmla="*/ 1133812 h 1133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067151" h="1133812">
                      <a:moveTo>
                        <a:pt x="0" y="1129478"/>
                      </a:moveTo>
                      <a:cubicBezTo>
                        <a:pt x="7945" y="1103115"/>
                        <a:pt x="15890" y="1076752"/>
                        <a:pt x="99674" y="960466"/>
                      </a:cubicBezTo>
                      <a:cubicBezTo>
                        <a:pt x="183458" y="844180"/>
                        <a:pt x="407363" y="542268"/>
                        <a:pt x="502703" y="431760"/>
                      </a:cubicBezTo>
                      <a:cubicBezTo>
                        <a:pt x="598043" y="321252"/>
                        <a:pt x="619712" y="322696"/>
                        <a:pt x="671716" y="297417"/>
                      </a:cubicBezTo>
                      <a:cubicBezTo>
                        <a:pt x="723720" y="272138"/>
                        <a:pt x="763445" y="282972"/>
                        <a:pt x="814726" y="280083"/>
                      </a:cubicBezTo>
                      <a:cubicBezTo>
                        <a:pt x="866007" y="277194"/>
                        <a:pt x="931013" y="293084"/>
                        <a:pt x="979405" y="280083"/>
                      </a:cubicBezTo>
                      <a:cubicBezTo>
                        <a:pt x="1027797" y="267082"/>
                        <a:pt x="1066801" y="239635"/>
                        <a:pt x="1105081" y="202077"/>
                      </a:cubicBezTo>
                      <a:cubicBezTo>
                        <a:pt x="1143361" y="164519"/>
                        <a:pt x="1178030" y="85068"/>
                        <a:pt x="1209088" y="54733"/>
                      </a:cubicBezTo>
                      <a:cubicBezTo>
                        <a:pt x="1240146" y="24398"/>
                        <a:pt x="1267593" y="26564"/>
                        <a:pt x="1291428" y="20064"/>
                      </a:cubicBezTo>
                      <a:cubicBezTo>
                        <a:pt x="1315263" y="13563"/>
                        <a:pt x="1303707" y="-18939"/>
                        <a:pt x="1352099" y="15730"/>
                      </a:cubicBezTo>
                      <a:cubicBezTo>
                        <a:pt x="1400491" y="50399"/>
                        <a:pt x="1503054" y="129127"/>
                        <a:pt x="1581782" y="228079"/>
                      </a:cubicBezTo>
                      <a:cubicBezTo>
                        <a:pt x="1660510" y="327031"/>
                        <a:pt x="1760907" y="508322"/>
                        <a:pt x="1824467" y="609440"/>
                      </a:cubicBezTo>
                      <a:cubicBezTo>
                        <a:pt x="1888027" y="710558"/>
                        <a:pt x="1922696" y="747395"/>
                        <a:pt x="1963143" y="834790"/>
                      </a:cubicBezTo>
                      <a:cubicBezTo>
                        <a:pt x="2003590" y="922185"/>
                        <a:pt x="2035370" y="1027998"/>
                        <a:pt x="2067151" y="1133812"/>
                      </a:cubicBezTo>
                    </a:path>
                  </a:pathLst>
                </a:cu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710D272F-68D0-4536-A115-B05A55060C35}"/>
                  </a:ext>
                </a:extLst>
              </p:cNvPr>
              <p:cNvSpPr/>
              <p:nvPr/>
            </p:nvSpPr>
            <p:spPr>
              <a:xfrm>
                <a:off x="4879689" y="212782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B594B779-9027-466A-898F-E33784E410A1}"/>
                  </a:ext>
                </a:extLst>
              </p:cNvPr>
              <p:cNvSpPr/>
              <p:nvPr/>
            </p:nvSpPr>
            <p:spPr>
              <a:xfrm>
                <a:off x="4642061" y="227620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812BF0CD-4445-4610-BE07-E3EF19A1CFF2}"/>
                  </a:ext>
                </a:extLst>
              </p:cNvPr>
              <p:cNvSpPr/>
              <p:nvPr/>
            </p:nvSpPr>
            <p:spPr>
              <a:xfrm>
                <a:off x="5013056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271C12C4-642A-43F6-AD6B-0906B3F5AF4F}"/>
                  </a:ext>
                </a:extLst>
              </p:cNvPr>
              <p:cNvSpPr/>
              <p:nvPr/>
            </p:nvSpPr>
            <p:spPr>
              <a:xfrm>
                <a:off x="6151615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F337C80C-EB1F-403D-9E49-870E9AA63D36}"/>
                  </a:ext>
                </a:extLst>
              </p:cNvPr>
              <p:cNvSpPr/>
              <p:nvPr/>
            </p:nvSpPr>
            <p:spPr>
              <a:xfrm>
                <a:off x="5526087" y="1927624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BA32B8E2-E0A3-4471-AE67-4A7C30C135DA}"/>
                  </a:ext>
                </a:extLst>
              </p:cNvPr>
              <p:cNvSpPr/>
              <p:nvPr/>
            </p:nvSpPr>
            <p:spPr>
              <a:xfrm>
                <a:off x="5846740" y="221377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9F67EA92-A24A-489C-8E18-99DE21692514}"/>
                  </a:ext>
                </a:extLst>
              </p:cNvPr>
              <p:cNvSpPr/>
              <p:nvPr/>
            </p:nvSpPr>
            <p:spPr>
              <a:xfrm>
                <a:off x="5113520" y="2403115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51C71303-32EE-4B37-9127-D86B93DC231F}"/>
                  </a:ext>
                </a:extLst>
              </p:cNvPr>
              <p:cNvSpPr/>
              <p:nvPr/>
            </p:nvSpPr>
            <p:spPr>
              <a:xfrm>
                <a:off x="4879690" y="22383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6644E8FC-D926-4A4F-B42C-7DA92502C611}"/>
                  </a:ext>
                </a:extLst>
              </p:cNvPr>
              <p:cNvSpPr/>
              <p:nvPr/>
            </p:nvSpPr>
            <p:spPr>
              <a:xfrm>
                <a:off x="4826359" y="2341175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E083CF16-D7B8-4A76-8624-096171002D7C}"/>
                  </a:ext>
                </a:extLst>
              </p:cNvPr>
              <p:cNvSpPr/>
              <p:nvPr/>
            </p:nvSpPr>
            <p:spPr>
              <a:xfrm>
                <a:off x="5013057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C38AD1EC-1D1E-4831-95EA-76EF957EED4C}"/>
                  </a:ext>
                </a:extLst>
              </p:cNvPr>
              <p:cNvSpPr/>
              <p:nvPr/>
            </p:nvSpPr>
            <p:spPr>
              <a:xfrm>
                <a:off x="6151616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FA8A8DB0-5123-46C5-BD67-C8A2E2A4A5B2}"/>
                  </a:ext>
                </a:extLst>
              </p:cNvPr>
              <p:cNvSpPr/>
              <p:nvPr/>
            </p:nvSpPr>
            <p:spPr>
              <a:xfrm>
                <a:off x="5333694" y="2028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96F18ABA-0B29-49A4-8BD3-487A5AA04727}"/>
                  </a:ext>
                </a:extLst>
              </p:cNvPr>
              <p:cNvSpPr/>
              <p:nvPr/>
            </p:nvSpPr>
            <p:spPr>
              <a:xfrm rot="2020570">
                <a:off x="5641847" y="2049975"/>
                <a:ext cx="45719" cy="10585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BF8AE273-51BF-4D5D-9368-456F1C4AB4BF}"/>
                  </a:ext>
                </a:extLst>
              </p:cNvPr>
              <p:cNvSpPr/>
              <p:nvPr/>
            </p:nvSpPr>
            <p:spPr>
              <a:xfrm>
                <a:off x="4658104" y="243145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60F473CA-F18F-42F6-AC95-5EB677F3C5AF}"/>
                  </a:ext>
                </a:extLst>
              </p:cNvPr>
              <p:cNvSpPr/>
              <p:nvPr/>
            </p:nvSpPr>
            <p:spPr>
              <a:xfrm>
                <a:off x="5480368" y="1755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FC30FB3C-3E13-4B74-B198-D3AAA1F52799}"/>
                  </a:ext>
                </a:extLst>
              </p:cNvPr>
              <p:cNvSpPr/>
              <p:nvPr/>
            </p:nvSpPr>
            <p:spPr>
              <a:xfrm rot="3059520">
                <a:off x="4563871" y="244501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28B25D06-7EF4-4CFD-9211-C2B6151B7E0F}"/>
                  </a:ext>
                </a:extLst>
              </p:cNvPr>
              <p:cNvSpPr/>
              <p:nvPr/>
            </p:nvSpPr>
            <p:spPr>
              <a:xfrm>
                <a:off x="5199303" y="1874152"/>
                <a:ext cx="90790" cy="5347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0047F06A-77EB-4A78-A591-E73F6B9A3FEB}"/>
                  </a:ext>
                </a:extLst>
              </p:cNvPr>
              <p:cNvSpPr/>
              <p:nvPr/>
            </p:nvSpPr>
            <p:spPr>
              <a:xfrm>
                <a:off x="5453287" y="184674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0" name="Oval 159">
                <a:extLst>
                  <a:ext uri="{FF2B5EF4-FFF2-40B4-BE49-F238E27FC236}">
                    <a16:creationId xmlns:a16="http://schemas.microsoft.com/office/drawing/2014/main" id="{6FCB6338-92BE-4527-81DF-D0102EB21673}"/>
                  </a:ext>
                </a:extLst>
              </p:cNvPr>
              <p:cNvSpPr/>
              <p:nvPr/>
            </p:nvSpPr>
            <p:spPr>
              <a:xfrm>
                <a:off x="5926060" y="2074232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82D43187-3DBB-426C-B9C4-AFB605619F91}"/>
                  </a:ext>
                </a:extLst>
              </p:cNvPr>
              <p:cNvSpPr/>
              <p:nvPr/>
            </p:nvSpPr>
            <p:spPr>
              <a:xfrm>
                <a:off x="5532080" y="221647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55DE7D9B-2748-4CFF-B292-20AF4FB56540}"/>
                  </a:ext>
                </a:extLst>
              </p:cNvPr>
              <p:cNvSpPr/>
              <p:nvPr/>
            </p:nvSpPr>
            <p:spPr>
              <a:xfrm rot="3059520">
                <a:off x="5366972" y="2485430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00AC50F5-574A-4591-BB04-3170539A64BA}"/>
                  </a:ext>
                </a:extLst>
              </p:cNvPr>
              <p:cNvSpPr/>
              <p:nvPr/>
            </p:nvSpPr>
            <p:spPr>
              <a:xfrm rot="3059520">
                <a:off x="4794461" y="20645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4DAE0FD1-C063-479B-AB73-B5777C79ACC5}"/>
                  </a:ext>
                </a:extLst>
              </p:cNvPr>
              <p:cNvSpPr/>
              <p:nvPr/>
            </p:nvSpPr>
            <p:spPr>
              <a:xfrm>
                <a:off x="5193205" y="2040778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9177EE0B-10F7-469D-A700-E7ADE990E185}"/>
                  </a:ext>
                </a:extLst>
              </p:cNvPr>
              <p:cNvSpPr/>
              <p:nvPr/>
            </p:nvSpPr>
            <p:spPr>
              <a:xfrm rot="3059520">
                <a:off x="5678488" y="18264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93FC685B-152F-4923-82C0-789B893CC907}"/>
                  </a:ext>
                </a:extLst>
              </p:cNvPr>
              <p:cNvSpPr/>
              <p:nvPr/>
            </p:nvSpPr>
            <p:spPr>
              <a:xfrm>
                <a:off x="5846740" y="2386675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71F10668-175F-4399-901A-21EEC0F0C260}"/>
                  </a:ext>
                </a:extLst>
              </p:cNvPr>
              <p:cNvSpPr/>
              <p:nvPr/>
            </p:nvSpPr>
            <p:spPr>
              <a:xfrm>
                <a:off x="5265921" y="2301967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328FD476-FCC8-4B43-9D91-55A0E586B7AE}"/>
                  </a:ext>
                </a:extLst>
              </p:cNvPr>
              <p:cNvSpPr/>
              <p:nvPr/>
            </p:nvSpPr>
            <p:spPr>
              <a:xfrm>
                <a:off x="4716271" y="223338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34822F1F-2064-4A93-B290-12FD65A5C59F}"/>
                  </a:ext>
                </a:extLst>
              </p:cNvPr>
              <p:cNvSpPr/>
              <p:nvPr/>
            </p:nvSpPr>
            <p:spPr>
              <a:xfrm>
                <a:off x="5571806" y="156976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1FAFFADC-5CF0-45B3-8546-259652ACF485}"/>
                  </a:ext>
                </a:extLst>
              </p:cNvPr>
              <p:cNvSpPr/>
              <p:nvPr/>
            </p:nvSpPr>
            <p:spPr>
              <a:xfrm>
                <a:off x="5528544" y="17917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7B9747EC-AC9B-4DBE-BD3E-8AF4F8B059DC}"/>
                  </a:ext>
                </a:extLst>
              </p:cNvPr>
              <p:cNvSpPr/>
              <p:nvPr/>
            </p:nvSpPr>
            <p:spPr>
              <a:xfrm>
                <a:off x="5826413" y="2034760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DDCBED57-9D23-45DE-9C00-319EB7696591}"/>
                  </a:ext>
                </a:extLst>
              </p:cNvPr>
              <p:cNvSpPr/>
              <p:nvPr/>
            </p:nvSpPr>
            <p:spPr>
              <a:xfrm>
                <a:off x="6069350" y="218300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5F4F01F5-C98B-4D29-B1EF-BB7A2BEC25F9}"/>
                  </a:ext>
                </a:extLst>
              </p:cNvPr>
              <p:cNvSpPr/>
              <p:nvPr/>
            </p:nvSpPr>
            <p:spPr>
              <a:xfrm>
                <a:off x="6023631" y="232642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0476BF6A-0C84-44E5-9220-B4AC5446B063}"/>
                  </a:ext>
                </a:extLst>
              </p:cNvPr>
              <p:cNvSpPr/>
              <p:nvPr/>
            </p:nvSpPr>
            <p:spPr>
              <a:xfrm>
                <a:off x="6051833" y="25114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37812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6075666-72B1-4925-8844-1B7C48613248}"/>
              </a:ext>
            </a:extLst>
          </p:cNvPr>
          <p:cNvGrpSpPr/>
          <p:nvPr/>
        </p:nvGrpSpPr>
        <p:grpSpPr>
          <a:xfrm>
            <a:off x="1092200" y="2875353"/>
            <a:ext cx="10007600" cy="1413511"/>
            <a:chOff x="342900" y="3023919"/>
            <a:chExt cx="11569700" cy="1634148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96E4CD5A-9F73-416C-86E8-62EE7E21E3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2900" y="3851930"/>
              <a:ext cx="11569700" cy="23569"/>
            </a:xfrm>
            <a:prstGeom prst="line">
              <a:avLst/>
            </a:prstGeom>
            <a:ln w="57150">
              <a:solidFill>
                <a:srgbClr val="8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0AD0B036-2C8C-4334-B758-EF873DD88505}"/>
                </a:ext>
              </a:extLst>
            </p:cNvPr>
            <p:cNvGrpSpPr/>
            <p:nvPr/>
          </p:nvGrpSpPr>
          <p:grpSpPr>
            <a:xfrm>
              <a:off x="5570477" y="3061518"/>
              <a:ext cx="1586680" cy="772702"/>
              <a:chOff x="4265063" y="1461607"/>
              <a:chExt cx="2093153" cy="1133812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84E55122-89EF-486C-AC2F-482D9EAC1EDB}"/>
                  </a:ext>
                </a:extLst>
              </p:cNvPr>
              <p:cNvGrpSpPr/>
              <p:nvPr/>
            </p:nvGrpSpPr>
            <p:grpSpPr>
              <a:xfrm>
                <a:off x="4265063" y="1461607"/>
                <a:ext cx="2093153" cy="1133812"/>
                <a:chOff x="4265085" y="1431709"/>
                <a:chExt cx="2093153" cy="1133812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BA3985CA-6321-42E9-A41C-636971D67132}"/>
                    </a:ext>
                  </a:extLst>
                </p:cNvPr>
                <p:cNvCxnSpPr/>
                <p:nvPr/>
              </p:nvCxnSpPr>
              <p:spPr>
                <a:xfrm>
                  <a:off x="4265085" y="2560695"/>
                  <a:ext cx="2093153" cy="0"/>
                </a:xfrm>
                <a:prstGeom prst="line">
                  <a:avLst/>
                </a:pr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761E8E7C-6049-4F5B-B3CE-0FBFF9D702AA}"/>
                    </a:ext>
                  </a:extLst>
                </p:cNvPr>
                <p:cNvSpPr/>
                <p:nvPr/>
              </p:nvSpPr>
              <p:spPr>
                <a:xfrm>
                  <a:off x="4278087" y="1431709"/>
                  <a:ext cx="2067151" cy="1133812"/>
                </a:xfrm>
                <a:custGeom>
                  <a:avLst/>
                  <a:gdLst>
                    <a:gd name="connsiteX0" fmla="*/ 0 w 2067151"/>
                    <a:gd name="connsiteY0" fmla="*/ 1129478 h 1133812"/>
                    <a:gd name="connsiteX1" fmla="*/ 99674 w 2067151"/>
                    <a:gd name="connsiteY1" fmla="*/ 960466 h 1133812"/>
                    <a:gd name="connsiteX2" fmla="*/ 502703 w 2067151"/>
                    <a:gd name="connsiteY2" fmla="*/ 431760 h 1133812"/>
                    <a:gd name="connsiteX3" fmla="*/ 671716 w 2067151"/>
                    <a:gd name="connsiteY3" fmla="*/ 297417 h 1133812"/>
                    <a:gd name="connsiteX4" fmla="*/ 814726 w 2067151"/>
                    <a:gd name="connsiteY4" fmla="*/ 280083 h 1133812"/>
                    <a:gd name="connsiteX5" fmla="*/ 979405 w 2067151"/>
                    <a:gd name="connsiteY5" fmla="*/ 280083 h 1133812"/>
                    <a:gd name="connsiteX6" fmla="*/ 1105081 w 2067151"/>
                    <a:gd name="connsiteY6" fmla="*/ 202077 h 1133812"/>
                    <a:gd name="connsiteX7" fmla="*/ 1209088 w 2067151"/>
                    <a:gd name="connsiteY7" fmla="*/ 54733 h 1133812"/>
                    <a:gd name="connsiteX8" fmla="*/ 1291428 w 2067151"/>
                    <a:gd name="connsiteY8" fmla="*/ 20064 h 1133812"/>
                    <a:gd name="connsiteX9" fmla="*/ 1352099 w 2067151"/>
                    <a:gd name="connsiteY9" fmla="*/ 15730 h 1133812"/>
                    <a:gd name="connsiteX10" fmla="*/ 1581782 w 2067151"/>
                    <a:gd name="connsiteY10" fmla="*/ 228079 h 1133812"/>
                    <a:gd name="connsiteX11" fmla="*/ 1824467 w 2067151"/>
                    <a:gd name="connsiteY11" fmla="*/ 609440 h 1133812"/>
                    <a:gd name="connsiteX12" fmla="*/ 1963143 w 2067151"/>
                    <a:gd name="connsiteY12" fmla="*/ 834790 h 1133812"/>
                    <a:gd name="connsiteX13" fmla="*/ 2067151 w 2067151"/>
                    <a:gd name="connsiteY13" fmla="*/ 1133812 h 1133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067151" h="1133812">
                      <a:moveTo>
                        <a:pt x="0" y="1129478"/>
                      </a:moveTo>
                      <a:cubicBezTo>
                        <a:pt x="7945" y="1103115"/>
                        <a:pt x="15890" y="1076752"/>
                        <a:pt x="99674" y="960466"/>
                      </a:cubicBezTo>
                      <a:cubicBezTo>
                        <a:pt x="183458" y="844180"/>
                        <a:pt x="407363" y="542268"/>
                        <a:pt x="502703" y="431760"/>
                      </a:cubicBezTo>
                      <a:cubicBezTo>
                        <a:pt x="598043" y="321252"/>
                        <a:pt x="619712" y="322696"/>
                        <a:pt x="671716" y="297417"/>
                      </a:cubicBezTo>
                      <a:cubicBezTo>
                        <a:pt x="723720" y="272138"/>
                        <a:pt x="763445" y="282972"/>
                        <a:pt x="814726" y="280083"/>
                      </a:cubicBezTo>
                      <a:cubicBezTo>
                        <a:pt x="866007" y="277194"/>
                        <a:pt x="931013" y="293084"/>
                        <a:pt x="979405" y="280083"/>
                      </a:cubicBezTo>
                      <a:cubicBezTo>
                        <a:pt x="1027797" y="267082"/>
                        <a:pt x="1066801" y="239635"/>
                        <a:pt x="1105081" y="202077"/>
                      </a:cubicBezTo>
                      <a:cubicBezTo>
                        <a:pt x="1143361" y="164519"/>
                        <a:pt x="1178030" y="85068"/>
                        <a:pt x="1209088" y="54733"/>
                      </a:cubicBezTo>
                      <a:cubicBezTo>
                        <a:pt x="1240146" y="24398"/>
                        <a:pt x="1267593" y="26564"/>
                        <a:pt x="1291428" y="20064"/>
                      </a:cubicBezTo>
                      <a:cubicBezTo>
                        <a:pt x="1315263" y="13563"/>
                        <a:pt x="1303707" y="-18939"/>
                        <a:pt x="1352099" y="15730"/>
                      </a:cubicBezTo>
                      <a:cubicBezTo>
                        <a:pt x="1400491" y="50399"/>
                        <a:pt x="1503054" y="129127"/>
                        <a:pt x="1581782" y="228079"/>
                      </a:cubicBezTo>
                      <a:cubicBezTo>
                        <a:pt x="1660510" y="327031"/>
                        <a:pt x="1760907" y="508322"/>
                        <a:pt x="1824467" y="609440"/>
                      </a:cubicBezTo>
                      <a:cubicBezTo>
                        <a:pt x="1888027" y="710558"/>
                        <a:pt x="1922696" y="747395"/>
                        <a:pt x="1963143" y="834790"/>
                      </a:cubicBezTo>
                      <a:cubicBezTo>
                        <a:pt x="2003590" y="922185"/>
                        <a:pt x="2035370" y="1027998"/>
                        <a:pt x="2067151" y="1133812"/>
                      </a:cubicBezTo>
                    </a:path>
                  </a:pathLst>
                </a:cu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6A7025FB-3BCD-432F-9321-FD877C1A961C}"/>
                  </a:ext>
                </a:extLst>
              </p:cNvPr>
              <p:cNvSpPr/>
              <p:nvPr/>
            </p:nvSpPr>
            <p:spPr>
              <a:xfrm>
                <a:off x="4879689" y="212782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51AB2C5B-4B04-41E5-AD2B-ED0EB25E31AB}"/>
                  </a:ext>
                </a:extLst>
              </p:cNvPr>
              <p:cNvSpPr/>
              <p:nvPr/>
            </p:nvSpPr>
            <p:spPr>
              <a:xfrm>
                <a:off x="4642061" y="227620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940F066D-B6C3-47FA-B743-36CEB80CE61E}"/>
                  </a:ext>
                </a:extLst>
              </p:cNvPr>
              <p:cNvSpPr/>
              <p:nvPr/>
            </p:nvSpPr>
            <p:spPr>
              <a:xfrm>
                <a:off x="5013056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41F5F94B-25AC-4A10-AAA9-73917DE68204}"/>
                  </a:ext>
                </a:extLst>
              </p:cNvPr>
              <p:cNvSpPr/>
              <p:nvPr/>
            </p:nvSpPr>
            <p:spPr>
              <a:xfrm>
                <a:off x="6151615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088A4F95-E2ED-4CE2-B39A-B773F4D35B7F}"/>
                  </a:ext>
                </a:extLst>
              </p:cNvPr>
              <p:cNvSpPr/>
              <p:nvPr/>
            </p:nvSpPr>
            <p:spPr>
              <a:xfrm>
                <a:off x="5526087" y="1927624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92E8B43A-3F7E-40F9-A842-3B0E44620D53}"/>
                  </a:ext>
                </a:extLst>
              </p:cNvPr>
              <p:cNvSpPr/>
              <p:nvPr/>
            </p:nvSpPr>
            <p:spPr>
              <a:xfrm>
                <a:off x="5846740" y="221377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E7EEB043-B669-4B3C-AE3E-753AED2A5D6F}"/>
                  </a:ext>
                </a:extLst>
              </p:cNvPr>
              <p:cNvSpPr/>
              <p:nvPr/>
            </p:nvSpPr>
            <p:spPr>
              <a:xfrm>
                <a:off x="5113520" y="2403115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4F0ED172-8E17-44CE-AD9E-096291B7359D}"/>
                  </a:ext>
                </a:extLst>
              </p:cNvPr>
              <p:cNvSpPr/>
              <p:nvPr/>
            </p:nvSpPr>
            <p:spPr>
              <a:xfrm>
                <a:off x="4879690" y="22383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361E3300-D252-4303-8138-B43A18B36966}"/>
                  </a:ext>
                </a:extLst>
              </p:cNvPr>
              <p:cNvSpPr/>
              <p:nvPr/>
            </p:nvSpPr>
            <p:spPr>
              <a:xfrm>
                <a:off x="4826359" y="2341175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58DC2A49-A511-423E-848D-365477A05DF6}"/>
                  </a:ext>
                </a:extLst>
              </p:cNvPr>
              <p:cNvSpPr/>
              <p:nvPr/>
            </p:nvSpPr>
            <p:spPr>
              <a:xfrm>
                <a:off x="5013057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717BADC4-55F9-4371-8E31-073AE0CEAAFA}"/>
                  </a:ext>
                </a:extLst>
              </p:cNvPr>
              <p:cNvSpPr/>
              <p:nvPr/>
            </p:nvSpPr>
            <p:spPr>
              <a:xfrm>
                <a:off x="6151616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E3C5694B-B85F-4801-9F55-78BF09A7CB93}"/>
                  </a:ext>
                </a:extLst>
              </p:cNvPr>
              <p:cNvSpPr/>
              <p:nvPr/>
            </p:nvSpPr>
            <p:spPr>
              <a:xfrm>
                <a:off x="5333694" y="2028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B8D13DA6-E894-44EB-B98C-1D1CEBFD5049}"/>
                  </a:ext>
                </a:extLst>
              </p:cNvPr>
              <p:cNvSpPr/>
              <p:nvPr/>
            </p:nvSpPr>
            <p:spPr>
              <a:xfrm rot="2020570">
                <a:off x="5641847" y="2049975"/>
                <a:ext cx="45719" cy="10585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43C268FD-15FB-4A31-84B9-B2ACC4F98C1C}"/>
                  </a:ext>
                </a:extLst>
              </p:cNvPr>
              <p:cNvSpPr/>
              <p:nvPr/>
            </p:nvSpPr>
            <p:spPr>
              <a:xfrm>
                <a:off x="4658104" y="243145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0ECEAE19-27B0-4FA6-8D52-22B8FE0778C5}"/>
                  </a:ext>
                </a:extLst>
              </p:cNvPr>
              <p:cNvSpPr/>
              <p:nvPr/>
            </p:nvSpPr>
            <p:spPr>
              <a:xfrm>
                <a:off x="5480368" y="1755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A59D2297-E616-4D49-A515-57B623051939}"/>
                  </a:ext>
                </a:extLst>
              </p:cNvPr>
              <p:cNvSpPr/>
              <p:nvPr/>
            </p:nvSpPr>
            <p:spPr>
              <a:xfrm rot="3059520">
                <a:off x="4563871" y="244501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8A229811-5861-4AA0-B92A-E347A6F73047}"/>
                  </a:ext>
                </a:extLst>
              </p:cNvPr>
              <p:cNvSpPr/>
              <p:nvPr/>
            </p:nvSpPr>
            <p:spPr>
              <a:xfrm>
                <a:off x="5199303" y="1874152"/>
                <a:ext cx="90790" cy="5347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BBB4F63D-7344-4679-9645-795D90EE8720}"/>
                  </a:ext>
                </a:extLst>
              </p:cNvPr>
              <p:cNvSpPr/>
              <p:nvPr/>
            </p:nvSpPr>
            <p:spPr>
              <a:xfrm>
                <a:off x="5453287" y="184674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784A5AC8-5FEC-4820-8D02-85D6B3C7FA2F}"/>
                  </a:ext>
                </a:extLst>
              </p:cNvPr>
              <p:cNvSpPr/>
              <p:nvPr/>
            </p:nvSpPr>
            <p:spPr>
              <a:xfrm>
                <a:off x="5926060" y="2074232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26646B5B-2611-4D54-BD66-64D6473ECA46}"/>
                  </a:ext>
                </a:extLst>
              </p:cNvPr>
              <p:cNvSpPr/>
              <p:nvPr/>
            </p:nvSpPr>
            <p:spPr>
              <a:xfrm>
                <a:off x="5532080" y="221647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223A0ED0-56D3-4ECB-A0A7-1762A4ABC89E}"/>
                  </a:ext>
                </a:extLst>
              </p:cNvPr>
              <p:cNvSpPr/>
              <p:nvPr/>
            </p:nvSpPr>
            <p:spPr>
              <a:xfrm rot="3059520">
                <a:off x="5366972" y="2485430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70FED0D4-218D-4AE9-AD5F-2BCA5E874237}"/>
                  </a:ext>
                </a:extLst>
              </p:cNvPr>
              <p:cNvSpPr/>
              <p:nvPr/>
            </p:nvSpPr>
            <p:spPr>
              <a:xfrm rot="3059520">
                <a:off x="4794461" y="20645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ADE709B7-99FF-49D5-9A6C-3AC0F88DD3EF}"/>
                  </a:ext>
                </a:extLst>
              </p:cNvPr>
              <p:cNvSpPr/>
              <p:nvPr/>
            </p:nvSpPr>
            <p:spPr>
              <a:xfrm>
                <a:off x="5193205" y="2040778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263FB466-909C-43C1-A62A-633B6BAF5B2E}"/>
                  </a:ext>
                </a:extLst>
              </p:cNvPr>
              <p:cNvSpPr/>
              <p:nvPr/>
            </p:nvSpPr>
            <p:spPr>
              <a:xfrm rot="3059520">
                <a:off x="5678488" y="18264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4627161E-88EA-458D-9496-1D8DEAA826C8}"/>
                  </a:ext>
                </a:extLst>
              </p:cNvPr>
              <p:cNvSpPr/>
              <p:nvPr/>
            </p:nvSpPr>
            <p:spPr>
              <a:xfrm>
                <a:off x="5846740" y="2386675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E6D873E8-6EF5-4312-980D-E5C6F7FA10AD}"/>
                  </a:ext>
                </a:extLst>
              </p:cNvPr>
              <p:cNvSpPr/>
              <p:nvPr/>
            </p:nvSpPr>
            <p:spPr>
              <a:xfrm>
                <a:off x="5265921" y="2301967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FE1F9D3F-1454-444A-B497-8D14EAF4D4A0}"/>
                  </a:ext>
                </a:extLst>
              </p:cNvPr>
              <p:cNvSpPr/>
              <p:nvPr/>
            </p:nvSpPr>
            <p:spPr>
              <a:xfrm>
                <a:off x="4716271" y="223338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44E98FEC-F508-4E2F-8EA8-189F82951113}"/>
                  </a:ext>
                </a:extLst>
              </p:cNvPr>
              <p:cNvSpPr/>
              <p:nvPr/>
            </p:nvSpPr>
            <p:spPr>
              <a:xfrm>
                <a:off x="5571806" y="156976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3E9BC065-58D1-41FC-95E4-3D5408E55FE9}"/>
                  </a:ext>
                </a:extLst>
              </p:cNvPr>
              <p:cNvSpPr/>
              <p:nvPr/>
            </p:nvSpPr>
            <p:spPr>
              <a:xfrm>
                <a:off x="5528544" y="17917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831528BB-A7F3-452D-87EF-442303A6D10F}"/>
                  </a:ext>
                </a:extLst>
              </p:cNvPr>
              <p:cNvSpPr/>
              <p:nvPr/>
            </p:nvSpPr>
            <p:spPr>
              <a:xfrm>
                <a:off x="5826413" y="2034760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272471CF-AF72-45D1-9E5F-14C9AACF9338}"/>
                  </a:ext>
                </a:extLst>
              </p:cNvPr>
              <p:cNvSpPr/>
              <p:nvPr/>
            </p:nvSpPr>
            <p:spPr>
              <a:xfrm>
                <a:off x="6069350" y="218300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B08A794E-C4A2-4B2D-9CF3-1C8D4718FA05}"/>
                  </a:ext>
                </a:extLst>
              </p:cNvPr>
              <p:cNvSpPr/>
              <p:nvPr/>
            </p:nvSpPr>
            <p:spPr>
              <a:xfrm>
                <a:off x="6023631" y="232642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C78A22FD-CC72-4B25-825D-50FE85550A72}"/>
                  </a:ext>
                </a:extLst>
              </p:cNvPr>
              <p:cNvSpPr/>
              <p:nvPr/>
            </p:nvSpPr>
            <p:spPr>
              <a:xfrm>
                <a:off x="6051833" y="25114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17D70701-35EB-44AA-983E-97C4DB3B187D}"/>
                </a:ext>
              </a:extLst>
            </p:cNvPr>
            <p:cNvGrpSpPr/>
            <p:nvPr/>
          </p:nvGrpSpPr>
          <p:grpSpPr>
            <a:xfrm>
              <a:off x="8704041" y="3025787"/>
              <a:ext cx="1586680" cy="772702"/>
              <a:chOff x="4265063" y="1461607"/>
              <a:chExt cx="2093153" cy="1133812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E114CACC-4F5F-4E49-9045-7499CC5D02C5}"/>
                  </a:ext>
                </a:extLst>
              </p:cNvPr>
              <p:cNvGrpSpPr/>
              <p:nvPr/>
            </p:nvGrpSpPr>
            <p:grpSpPr>
              <a:xfrm>
                <a:off x="4265063" y="1461607"/>
                <a:ext cx="2093153" cy="1133812"/>
                <a:chOff x="4265085" y="1431709"/>
                <a:chExt cx="2093153" cy="1133812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EAD96D08-16AA-4D93-8EB3-801373710ECF}"/>
                    </a:ext>
                  </a:extLst>
                </p:cNvPr>
                <p:cNvCxnSpPr/>
                <p:nvPr/>
              </p:nvCxnSpPr>
              <p:spPr>
                <a:xfrm>
                  <a:off x="4265085" y="2560695"/>
                  <a:ext cx="2093153" cy="0"/>
                </a:xfrm>
                <a:prstGeom prst="line">
                  <a:avLst/>
                </a:pr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1" name="Freeform: Shape 100">
                  <a:extLst>
                    <a:ext uri="{FF2B5EF4-FFF2-40B4-BE49-F238E27FC236}">
                      <a16:creationId xmlns:a16="http://schemas.microsoft.com/office/drawing/2014/main" id="{F5E19997-93BF-4463-84CE-492561F0ACE2}"/>
                    </a:ext>
                  </a:extLst>
                </p:cNvPr>
                <p:cNvSpPr/>
                <p:nvPr/>
              </p:nvSpPr>
              <p:spPr>
                <a:xfrm>
                  <a:off x="4278087" y="1431709"/>
                  <a:ext cx="2067151" cy="1133812"/>
                </a:xfrm>
                <a:custGeom>
                  <a:avLst/>
                  <a:gdLst>
                    <a:gd name="connsiteX0" fmla="*/ 0 w 2067151"/>
                    <a:gd name="connsiteY0" fmla="*/ 1129478 h 1133812"/>
                    <a:gd name="connsiteX1" fmla="*/ 99674 w 2067151"/>
                    <a:gd name="connsiteY1" fmla="*/ 960466 h 1133812"/>
                    <a:gd name="connsiteX2" fmla="*/ 502703 w 2067151"/>
                    <a:gd name="connsiteY2" fmla="*/ 431760 h 1133812"/>
                    <a:gd name="connsiteX3" fmla="*/ 671716 w 2067151"/>
                    <a:gd name="connsiteY3" fmla="*/ 297417 h 1133812"/>
                    <a:gd name="connsiteX4" fmla="*/ 814726 w 2067151"/>
                    <a:gd name="connsiteY4" fmla="*/ 280083 h 1133812"/>
                    <a:gd name="connsiteX5" fmla="*/ 979405 w 2067151"/>
                    <a:gd name="connsiteY5" fmla="*/ 280083 h 1133812"/>
                    <a:gd name="connsiteX6" fmla="*/ 1105081 w 2067151"/>
                    <a:gd name="connsiteY6" fmla="*/ 202077 h 1133812"/>
                    <a:gd name="connsiteX7" fmla="*/ 1209088 w 2067151"/>
                    <a:gd name="connsiteY7" fmla="*/ 54733 h 1133812"/>
                    <a:gd name="connsiteX8" fmla="*/ 1291428 w 2067151"/>
                    <a:gd name="connsiteY8" fmla="*/ 20064 h 1133812"/>
                    <a:gd name="connsiteX9" fmla="*/ 1352099 w 2067151"/>
                    <a:gd name="connsiteY9" fmla="*/ 15730 h 1133812"/>
                    <a:gd name="connsiteX10" fmla="*/ 1581782 w 2067151"/>
                    <a:gd name="connsiteY10" fmla="*/ 228079 h 1133812"/>
                    <a:gd name="connsiteX11" fmla="*/ 1824467 w 2067151"/>
                    <a:gd name="connsiteY11" fmla="*/ 609440 h 1133812"/>
                    <a:gd name="connsiteX12" fmla="*/ 1963143 w 2067151"/>
                    <a:gd name="connsiteY12" fmla="*/ 834790 h 1133812"/>
                    <a:gd name="connsiteX13" fmla="*/ 2067151 w 2067151"/>
                    <a:gd name="connsiteY13" fmla="*/ 1133812 h 1133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067151" h="1133812">
                      <a:moveTo>
                        <a:pt x="0" y="1129478"/>
                      </a:moveTo>
                      <a:cubicBezTo>
                        <a:pt x="7945" y="1103115"/>
                        <a:pt x="15890" y="1076752"/>
                        <a:pt x="99674" y="960466"/>
                      </a:cubicBezTo>
                      <a:cubicBezTo>
                        <a:pt x="183458" y="844180"/>
                        <a:pt x="407363" y="542268"/>
                        <a:pt x="502703" y="431760"/>
                      </a:cubicBezTo>
                      <a:cubicBezTo>
                        <a:pt x="598043" y="321252"/>
                        <a:pt x="619712" y="322696"/>
                        <a:pt x="671716" y="297417"/>
                      </a:cubicBezTo>
                      <a:cubicBezTo>
                        <a:pt x="723720" y="272138"/>
                        <a:pt x="763445" y="282972"/>
                        <a:pt x="814726" y="280083"/>
                      </a:cubicBezTo>
                      <a:cubicBezTo>
                        <a:pt x="866007" y="277194"/>
                        <a:pt x="931013" y="293084"/>
                        <a:pt x="979405" y="280083"/>
                      </a:cubicBezTo>
                      <a:cubicBezTo>
                        <a:pt x="1027797" y="267082"/>
                        <a:pt x="1066801" y="239635"/>
                        <a:pt x="1105081" y="202077"/>
                      </a:cubicBezTo>
                      <a:cubicBezTo>
                        <a:pt x="1143361" y="164519"/>
                        <a:pt x="1178030" y="85068"/>
                        <a:pt x="1209088" y="54733"/>
                      </a:cubicBezTo>
                      <a:cubicBezTo>
                        <a:pt x="1240146" y="24398"/>
                        <a:pt x="1267593" y="26564"/>
                        <a:pt x="1291428" y="20064"/>
                      </a:cubicBezTo>
                      <a:cubicBezTo>
                        <a:pt x="1315263" y="13563"/>
                        <a:pt x="1303707" y="-18939"/>
                        <a:pt x="1352099" y="15730"/>
                      </a:cubicBezTo>
                      <a:cubicBezTo>
                        <a:pt x="1400491" y="50399"/>
                        <a:pt x="1503054" y="129127"/>
                        <a:pt x="1581782" y="228079"/>
                      </a:cubicBezTo>
                      <a:cubicBezTo>
                        <a:pt x="1660510" y="327031"/>
                        <a:pt x="1760907" y="508322"/>
                        <a:pt x="1824467" y="609440"/>
                      </a:cubicBezTo>
                      <a:cubicBezTo>
                        <a:pt x="1888027" y="710558"/>
                        <a:pt x="1922696" y="747395"/>
                        <a:pt x="1963143" y="834790"/>
                      </a:cubicBezTo>
                      <a:cubicBezTo>
                        <a:pt x="2003590" y="922185"/>
                        <a:pt x="2035370" y="1027998"/>
                        <a:pt x="2067151" y="1133812"/>
                      </a:cubicBezTo>
                    </a:path>
                  </a:pathLst>
                </a:cu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8EFF4BBD-9D61-47B4-A0B9-295F3B0DE72D}"/>
                  </a:ext>
                </a:extLst>
              </p:cNvPr>
              <p:cNvSpPr/>
              <p:nvPr/>
            </p:nvSpPr>
            <p:spPr>
              <a:xfrm>
                <a:off x="4879689" y="212782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2E677A33-0624-4370-B35D-9BD8E6F48684}"/>
                  </a:ext>
                </a:extLst>
              </p:cNvPr>
              <p:cNvSpPr/>
              <p:nvPr/>
            </p:nvSpPr>
            <p:spPr>
              <a:xfrm>
                <a:off x="4642061" y="227620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8103E170-35B9-47F0-96D6-AD69BEAA4127}"/>
                  </a:ext>
                </a:extLst>
              </p:cNvPr>
              <p:cNvSpPr/>
              <p:nvPr/>
            </p:nvSpPr>
            <p:spPr>
              <a:xfrm>
                <a:off x="5013056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AF44FE84-A6D2-4C71-A02C-F529D8E97467}"/>
                  </a:ext>
                </a:extLst>
              </p:cNvPr>
              <p:cNvSpPr/>
              <p:nvPr/>
            </p:nvSpPr>
            <p:spPr>
              <a:xfrm>
                <a:off x="6151615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A451E049-A7FD-454A-BB36-6D86375F55AD}"/>
                  </a:ext>
                </a:extLst>
              </p:cNvPr>
              <p:cNvSpPr/>
              <p:nvPr/>
            </p:nvSpPr>
            <p:spPr>
              <a:xfrm>
                <a:off x="5526087" y="1927624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121C17AC-FD35-4C4D-B87E-EA3C5B87BBB5}"/>
                  </a:ext>
                </a:extLst>
              </p:cNvPr>
              <p:cNvSpPr/>
              <p:nvPr/>
            </p:nvSpPr>
            <p:spPr>
              <a:xfrm>
                <a:off x="5846740" y="221377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145BBAC7-19D7-4C02-9F58-E8AB59686708}"/>
                  </a:ext>
                </a:extLst>
              </p:cNvPr>
              <p:cNvSpPr/>
              <p:nvPr/>
            </p:nvSpPr>
            <p:spPr>
              <a:xfrm>
                <a:off x="5113520" y="2403115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4453EA19-22EF-4DCA-855E-EFF3A9A5AB80}"/>
                  </a:ext>
                </a:extLst>
              </p:cNvPr>
              <p:cNvSpPr/>
              <p:nvPr/>
            </p:nvSpPr>
            <p:spPr>
              <a:xfrm>
                <a:off x="4879690" y="22383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9A2FFDAD-73E3-4B60-A339-2926F3E52EE9}"/>
                  </a:ext>
                </a:extLst>
              </p:cNvPr>
              <p:cNvSpPr/>
              <p:nvPr/>
            </p:nvSpPr>
            <p:spPr>
              <a:xfrm>
                <a:off x="4826359" y="2341175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B7856997-5207-4450-AC56-81805A4C5C4D}"/>
                  </a:ext>
                </a:extLst>
              </p:cNvPr>
              <p:cNvSpPr/>
              <p:nvPr/>
            </p:nvSpPr>
            <p:spPr>
              <a:xfrm>
                <a:off x="5013057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3A57C150-54C9-4AB0-A46E-423F1E327975}"/>
                  </a:ext>
                </a:extLst>
              </p:cNvPr>
              <p:cNvSpPr/>
              <p:nvPr/>
            </p:nvSpPr>
            <p:spPr>
              <a:xfrm>
                <a:off x="6151616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127302A-8BF8-4C26-B479-98891BA0DA92}"/>
                  </a:ext>
                </a:extLst>
              </p:cNvPr>
              <p:cNvSpPr/>
              <p:nvPr/>
            </p:nvSpPr>
            <p:spPr>
              <a:xfrm>
                <a:off x="5333694" y="2028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84BEABD4-F4ED-4C9E-BE94-DCA6D367E634}"/>
                  </a:ext>
                </a:extLst>
              </p:cNvPr>
              <p:cNvSpPr/>
              <p:nvPr/>
            </p:nvSpPr>
            <p:spPr>
              <a:xfrm rot="2020570">
                <a:off x="5641847" y="2049975"/>
                <a:ext cx="45719" cy="10585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1051F5E1-5E41-461E-BC07-9A005821F090}"/>
                  </a:ext>
                </a:extLst>
              </p:cNvPr>
              <p:cNvSpPr/>
              <p:nvPr/>
            </p:nvSpPr>
            <p:spPr>
              <a:xfrm>
                <a:off x="4658104" y="243145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CD6BC044-D084-4038-9D6D-0817E067C74D}"/>
                  </a:ext>
                </a:extLst>
              </p:cNvPr>
              <p:cNvSpPr/>
              <p:nvPr/>
            </p:nvSpPr>
            <p:spPr>
              <a:xfrm>
                <a:off x="5480368" y="1755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CEF204C5-6AFE-4F30-8669-BC224AF8752E}"/>
                  </a:ext>
                </a:extLst>
              </p:cNvPr>
              <p:cNvSpPr/>
              <p:nvPr/>
            </p:nvSpPr>
            <p:spPr>
              <a:xfrm rot="3059520">
                <a:off x="4563871" y="244501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3D185A9C-E2BC-4F7A-942E-9516AB6006AC}"/>
                  </a:ext>
                </a:extLst>
              </p:cNvPr>
              <p:cNvSpPr/>
              <p:nvPr/>
            </p:nvSpPr>
            <p:spPr>
              <a:xfrm>
                <a:off x="5199303" y="1874152"/>
                <a:ext cx="90790" cy="5347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BA24D316-897C-4141-9F08-996E0238D8D3}"/>
                  </a:ext>
                </a:extLst>
              </p:cNvPr>
              <p:cNvSpPr/>
              <p:nvPr/>
            </p:nvSpPr>
            <p:spPr>
              <a:xfrm>
                <a:off x="5453287" y="184674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788BE6A3-281B-4E65-B154-928AB5DE4744}"/>
                  </a:ext>
                </a:extLst>
              </p:cNvPr>
              <p:cNvSpPr/>
              <p:nvPr/>
            </p:nvSpPr>
            <p:spPr>
              <a:xfrm>
                <a:off x="5926060" y="2074232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84BA1C06-8F51-4438-925F-8D4DCDE94BFF}"/>
                  </a:ext>
                </a:extLst>
              </p:cNvPr>
              <p:cNvSpPr/>
              <p:nvPr/>
            </p:nvSpPr>
            <p:spPr>
              <a:xfrm>
                <a:off x="5532080" y="221647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776B5FA2-28C5-4533-BD59-744EA2695E66}"/>
                  </a:ext>
                </a:extLst>
              </p:cNvPr>
              <p:cNvSpPr/>
              <p:nvPr/>
            </p:nvSpPr>
            <p:spPr>
              <a:xfrm rot="3059520">
                <a:off x="5366972" y="2485430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447A2B7A-DCE3-406B-B838-388B0B247847}"/>
                  </a:ext>
                </a:extLst>
              </p:cNvPr>
              <p:cNvSpPr/>
              <p:nvPr/>
            </p:nvSpPr>
            <p:spPr>
              <a:xfrm rot="3059520">
                <a:off x="4794461" y="20645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84D98B42-1803-45E0-98EF-FB693A829C73}"/>
                  </a:ext>
                </a:extLst>
              </p:cNvPr>
              <p:cNvSpPr/>
              <p:nvPr/>
            </p:nvSpPr>
            <p:spPr>
              <a:xfrm>
                <a:off x="5193205" y="2040778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B0435541-BADB-4F2D-8E1F-E18E6CEB87D7}"/>
                  </a:ext>
                </a:extLst>
              </p:cNvPr>
              <p:cNvSpPr/>
              <p:nvPr/>
            </p:nvSpPr>
            <p:spPr>
              <a:xfrm rot="3059520">
                <a:off x="5678488" y="18264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E5DC4B80-A106-460E-A446-5358FC1ED0B8}"/>
                  </a:ext>
                </a:extLst>
              </p:cNvPr>
              <p:cNvSpPr/>
              <p:nvPr/>
            </p:nvSpPr>
            <p:spPr>
              <a:xfrm>
                <a:off x="5846740" y="2386675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98D32A43-B684-44CB-9300-9EEC8AD8A161}"/>
                  </a:ext>
                </a:extLst>
              </p:cNvPr>
              <p:cNvSpPr/>
              <p:nvPr/>
            </p:nvSpPr>
            <p:spPr>
              <a:xfrm>
                <a:off x="5265921" y="2301967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B6C73AB4-CF44-42B2-BCB3-23BF1050696D}"/>
                  </a:ext>
                </a:extLst>
              </p:cNvPr>
              <p:cNvSpPr/>
              <p:nvPr/>
            </p:nvSpPr>
            <p:spPr>
              <a:xfrm>
                <a:off x="4716271" y="223338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3B7AA599-8C04-4748-B60A-FC5F471A4D23}"/>
                  </a:ext>
                </a:extLst>
              </p:cNvPr>
              <p:cNvSpPr/>
              <p:nvPr/>
            </p:nvSpPr>
            <p:spPr>
              <a:xfrm>
                <a:off x="5571806" y="156976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C5C03DD8-DAB8-46F5-9F33-DF0256EF8C9D}"/>
                  </a:ext>
                </a:extLst>
              </p:cNvPr>
              <p:cNvSpPr/>
              <p:nvPr/>
            </p:nvSpPr>
            <p:spPr>
              <a:xfrm>
                <a:off x="5528544" y="17917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6B03C010-9990-495C-BB0F-32077B0DEAA6}"/>
                  </a:ext>
                </a:extLst>
              </p:cNvPr>
              <p:cNvSpPr/>
              <p:nvPr/>
            </p:nvSpPr>
            <p:spPr>
              <a:xfrm>
                <a:off x="5826413" y="2034760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A8C890C5-2C72-4F11-A2D8-2FC559FFF854}"/>
                  </a:ext>
                </a:extLst>
              </p:cNvPr>
              <p:cNvSpPr/>
              <p:nvPr/>
            </p:nvSpPr>
            <p:spPr>
              <a:xfrm>
                <a:off x="6069350" y="218300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704DF3F0-2FFA-43F5-A023-651400F3B585}"/>
                  </a:ext>
                </a:extLst>
              </p:cNvPr>
              <p:cNvSpPr/>
              <p:nvPr/>
            </p:nvSpPr>
            <p:spPr>
              <a:xfrm>
                <a:off x="6023631" y="232642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A6690357-1CA0-4CCD-BE80-55F1DE98BC2D}"/>
                  </a:ext>
                </a:extLst>
              </p:cNvPr>
              <p:cNvSpPr/>
              <p:nvPr/>
            </p:nvSpPr>
            <p:spPr>
              <a:xfrm>
                <a:off x="6051833" y="25114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C503281A-7E45-40BB-BB4F-FBA29C57CEF2}"/>
                </a:ext>
              </a:extLst>
            </p:cNvPr>
            <p:cNvGrpSpPr/>
            <p:nvPr/>
          </p:nvGrpSpPr>
          <p:grpSpPr>
            <a:xfrm>
              <a:off x="10304841" y="3023919"/>
              <a:ext cx="1586680" cy="772702"/>
              <a:chOff x="4265063" y="1461607"/>
              <a:chExt cx="2093153" cy="1133812"/>
            </a:xfrm>
          </p:grpSpPr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9B143660-325D-407E-8929-011CE49AFA55}"/>
                  </a:ext>
                </a:extLst>
              </p:cNvPr>
              <p:cNvGrpSpPr/>
              <p:nvPr/>
            </p:nvGrpSpPr>
            <p:grpSpPr>
              <a:xfrm>
                <a:off x="4265063" y="1461607"/>
                <a:ext cx="2093153" cy="1133812"/>
                <a:chOff x="4265085" y="1431709"/>
                <a:chExt cx="2093153" cy="1133812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FD6765F8-9EA9-4432-B859-EEC773FAD3B6}"/>
                    </a:ext>
                  </a:extLst>
                </p:cNvPr>
                <p:cNvCxnSpPr/>
                <p:nvPr/>
              </p:nvCxnSpPr>
              <p:spPr>
                <a:xfrm>
                  <a:off x="4265085" y="2560695"/>
                  <a:ext cx="2093153" cy="0"/>
                </a:xfrm>
                <a:prstGeom prst="line">
                  <a:avLst/>
                </a:pr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8D9953BA-B4A3-4719-9873-D60A041D0BB1}"/>
                    </a:ext>
                  </a:extLst>
                </p:cNvPr>
                <p:cNvSpPr/>
                <p:nvPr/>
              </p:nvSpPr>
              <p:spPr>
                <a:xfrm>
                  <a:off x="4278087" y="1431709"/>
                  <a:ext cx="2067151" cy="1133812"/>
                </a:xfrm>
                <a:custGeom>
                  <a:avLst/>
                  <a:gdLst>
                    <a:gd name="connsiteX0" fmla="*/ 0 w 2067151"/>
                    <a:gd name="connsiteY0" fmla="*/ 1129478 h 1133812"/>
                    <a:gd name="connsiteX1" fmla="*/ 99674 w 2067151"/>
                    <a:gd name="connsiteY1" fmla="*/ 960466 h 1133812"/>
                    <a:gd name="connsiteX2" fmla="*/ 502703 w 2067151"/>
                    <a:gd name="connsiteY2" fmla="*/ 431760 h 1133812"/>
                    <a:gd name="connsiteX3" fmla="*/ 671716 w 2067151"/>
                    <a:gd name="connsiteY3" fmla="*/ 297417 h 1133812"/>
                    <a:gd name="connsiteX4" fmla="*/ 814726 w 2067151"/>
                    <a:gd name="connsiteY4" fmla="*/ 280083 h 1133812"/>
                    <a:gd name="connsiteX5" fmla="*/ 979405 w 2067151"/>
                    <a:gd name="connsiteY5" fmla="*/ 280083 h 1133812"/>
                    <a:gd name="connsiteX6" fmla="*/ 1105081 w 2067151"/>
                    <a:gd name="connsiteY6" fmla="*/ 202077 h 1133812"/>
                    <a:gd name="connsiteX7" fmla="*/ 1209088 w 2067151"/>
                    <a:gd name="connsiteY7" fmla="*/ 54733 h 1133812"/>
                    <a:gd name="connsiteX8" fmla="*/ 1291428 w 2067151"/>
                    <a:gd name="connsiteY8" fmla="*/ 20064 h 1133812"/>
                    <a:gd name="connsiteX9" fmla="*/ 1352099 w 2067151"/>
                    <a:gd name="connsiteY9" fmla="*/ 15730 h 1133812"/>
                    <a:gd name="connsiteX10" fmla="*/ 1581782 w 2067151"/>
                    <a:gd name="connsiteY10" fmla="*/ 228079 h 1133812"/>
                    <a:gd name="connsiteX11" fmla="*/ 1824467 w 2067151"/>
                    <a:gd name="connsiteY11" fmla="*/ 609440 h 1133812"/>
                    <a:gd name="connsiteX12" fmla="*/ 1963143 w 2067151"/>
                    <a:gd name="connsiteY12" fmla="*/ 834790 h 1133812"/>
                    <a:gd name="connsiteX13" fmla="*/ 2067151 w 2067151"/>
                    <a:gd name="connsiteY13" fmla="*/ 1133812 h 1133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067151" h="1133812">
                      <a:moveTo>
                        <a:pt x="0" y="1129478"/>
                      </a:moveTo>
                      <a:cubicBezTo>
                        <a:pt x="7945" y="1103115"/>
                        <a:pt x="15890" y="1076752"/>
                        <a:pt x="99674" y="960466"/>
                      </a:cubicBezTo>
                      <a:cubicBezTo>
                        <a:pt x="183458" y="844180"/>
                        <a:pt x="407363" y="542268"/>
                        <a:pt x="502703" y="431760"/>
                      </a:cubicBezTo>
                      <a:cubicBezTo>
                        <a:pt x="598043" y="321252"/>
                        <a:pt x="619712" y="322696"/>
                        <a:pt x="671716" y="297417"/>
                      </a:cubicBezTo>
                      <a:cubicBezTo>
                        <a:pt x="723720" y="272138"/>
                        <a:pt x="763445" y="282972"/>
                        <a:pt x="814726" y="280083"/>
                      </a:cubicBezTo>
                      <a:cubicBezTo>
                        <a:pt x="866007" y="277194"/>
                        <a:pt x="931013" y="293084"/>
                        <a:pt x="979405" y="280083"/>
                      </a:cubicBezTo>
                      <a:cubicBezTo>
                        <a:pt x="1027797" y="267082"/>
                        <a:pt x="1066801" y="239635"/>
                        <a:pt x="1105081" y="202077"/>
                      </a:cubicBezTo>
                      <a:cubicBezTo>
                        <a:pt x="1143361" y="164519"/>
                        <a:pt x="1178030" y="85068"/>
                        <a:pt x="1209088" y="54733"/>
                      </a:cubicBezTo>
                      <a:cubicBezTo>
                        <a:pt x="1240146" y="24398"/>
                        <a:pt x="1267593" y="26564"/>
                        <a:pt x="1291428" y="20064"/>
                      </a:cubicBezTo>
                      <a:cubicBezTo>
                        <a:pt x="1315263" y="13563"/>
                        <a:pt x="1303707" y="-18939"/>
                        <a:pt x="1352099" y="15730"/>
                      </a:cubicBezTo>
                      <a:cubicBezTo>
                        <a:pt x="1400491" y="50399"/>
                        <a:pt x="1503054" y="129127"/>
                        <a:pt x="1581782" y="228079"/>
                      </a:cubicBezTo>
                      <a:cubicBezTo>
                        <a:pt x="1660510" y="327031"/>
                        <a:pt x="1760907" y="508322"/>
                        <a:pt x="1824467" y="609440"/>
                      </a:cubicBezTo>
                      <a:cubicBezTo>
                        <a:pt x="1888027" y="710558"/>
                        <a:pt x="1922696" y="747395"/>
                        <a:pt x="1963143" y="834790"/>
                      </a:cubicBezTo>
                      <a:cubicBezTo>
                        <a:pt x="2003590" y="922185"/>
                        <a:pt x="2035370" y="1027998"/>
                        <a:pt x="2067151" y="1133812"/>
                      </a:cubicBezTo>
                    </a:path>
                  </a:pathLst>
                </a:cu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E8E12A86-50F2-4CD4-9E6D-FAB8A8A74BE7}"/>
                  </a:ext>
                </a:extLst>
              </p:cNvPr>
              <p:cNvSpPr/>
              <p:nvPr/>
            </p:nvSpPr>
            <p:spPr>
              <a:xfrm>
                <a:off x="4879689" y="212782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ADCA438E-8CCA-4E86-9476-C205D28B9F78}"/>
                  </a:ext>
                </a:extLst>
              </p:cNvPr>
              <p:cNvSpPr/>
              <p:nvPr/>
            </p:nvSpPr>
            <p:spPr>
              <a:xfrm>
                <a:off x="4642061" y="227620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6C76CCD8-11ED-4B0D-A6B7-5C07D06FBB75}"/>
                  </a:ext>
                </a:extLst>
              </p:cNvPr>
              <p:cNvSpPr/>
              <p:nvPr/>
            </p:nvSpPr>
            <p:spPr>
              <a:xfrm>
                <a:off x="5013056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6447E969-469D-4D0F-A134-A7B0AA07D152}"/>
                  </a:ext>
                </a:extLst>
              </p:cNvPr>
              <p:cNvSpPr/>
              <p:nvPr/>
            </p:nvSpPr>
            <p:spPr>
              <a:xfrm>
                <a:off x="6151615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21981BB0-E3F8-4612-B6B5-465E2AEF9537}"/>
                  </a:ext>
                </a:extLst>
              </p:cNvPr>
              <p:cNvSpPr/>
              <p:nvPr/>
            </p:nvSpPr>
            <p:spPr>
              <a:xfrm>
                <a:off x="5526087" y="1927624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BC3E502E-C1CA-49B7-8869-A9BF0E6953D8}"/>
                  </a:ext>
                </a:extLst>
              </p:cNvPr>
              <p:cNvSpPr/>
              <p:nvPr/>
            </p:nvSpPr>
            <p:spPr>
              <a:xfrm>
                <a:off x="5846740" y="221377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829F7D38-338A-4153-BC36-45FEBAE48A39}"/>
                  </a:ext>
                </a:extLst>
              </p:cNvPr>
              <p:cNvSpPr/>
              <p:nvPr/>
            </p:nvSpPr>
            <p:spPr>
              <a:xfrm>
                <a:off x="5113520" y="2403115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260EE315-C034-4B24-838F-BA0082724685}"/>
                  </a:ext>
                </a:extLst>
              </p:cNvPr>
              <p:cNvSpPr/>
              <p:nvPr/>
            </p:nvSpPr>
            <p:spPr>
              <a:xfrm>
                <a:off x="4879690" y="22383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14852287-B9F7-4573-A99E-23D2BFBD8B17}"/>
                  </a:ext>
                </a:extLst>
              </p:cNvPr>
              <p:cNvSpPr/>
              <p:nvPr/>
            </p:nvSpPr>
            <p:spPr>
              <a:xfrm>
                <a:off x="4826359" y="2341175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7CAF8290-B708-449C-9B03-A27B56D158E8}"/>
                  </a:ext>
                </a:extLst>
              </p:cNvPr>
              <p:cNvSpPr/>
              <p:nvPr/>
            </p:nvSpPr>
            <p:spPr>
              <a:xfrm>
                <a:off x="5013057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280544E1-985A-46FB-A031-10FA9CFB3953}"/>
                  </a:ext>
                </a:extLst>
              </p:cNvPr>
              <p:cNvSpPr/>
              <p:nvPr/>
            </p:nvSpPr>
            <p:spPr>
              <a:xfrm>
                <a:off x="6151616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417E28F8-8B81-4330-9F1B-DDED5C903129}"/>
                  </a:ext>
                </a:extLst>
              </p:cNvPr>
              <p:cNvSpPr/>
              <p:nvPr/>
            </p:nvSpPr>
            <p:spPr>
              <a:xfrm>
                <a:off x="5333694" y="2028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0038A845-B13B-4896-BCCE-5F55DAB74ACE}"/>
                  </a:ext>
                </a:extLst>
              </p:cNvPr>
              <p:cNvSpPr/>
              <p:nvPr/>
            </p:nvSpPr>
            <p:spPr>
              <a:xfrm rot="2020570">
                <a:off x="5641847" y="2049975"/>
                <a:ext cx="45719" cy="10585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90E33D58-3FA4-4624-AF9A-9BFBAC286CC9}"/>
                  </a:ext>
                </a:extLst>
              </p:cNvPr>
              <p:cNvSpPr/>
              <p:nvPr/>
            </p:nvSpPr>
            <p:spPr>
              <a:xfrm>
                <a:off x="4658104" y="243145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40291764-921F-44FB-BE70-5090AB3EE8F2}"/>
                  </a:ext>
                </a:extLst>
              </p:cNvPr>
              <p:cNvSpPr/>
              <p:nvPr/>
            </p:nvSpPr>
            <p:spPr>
              <a:xfrm>
                <a:off x="5480368" y="1755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7797D781-E24A-4695-AC9E-7920B64A99D8}"/>
                  </a:ext>
                </a:extLst>
              </p:cNvPr>
              <p:cNvSpPr/>
              <p:nvPr/>
            </p:nvSpPr>
            <p:spPr>
              <a:xfrm rot="3059520">
                <a:off x="4563871" y="244501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B4B9D857-85A1-4C57-8B81-50AB169E58F6}"/>
                  </a:ext>
                </a:extLst>
              </p:cNvPr>
              <p:cNvSpPr/>
              <p:nvPr/>
            </p:nvSpPr>
            <p:spPr>
              <a:xfrm>
                <a:off x="5199303" y="1874152"/>
                <a:ext cx="90790" cy="5347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888A71A3-00E1-4D59-AB73-836EAE462375}"/>
                  </a:ext>
                </a:extLst>
              </p:cNvPr>
              <p:cNvSpPr/>
              <p:nvPr/>
            </p:nvSpPr>
            <p:spPr>
              <a:xfrm>
                <a:off x="5453287" y="184674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F78BCB3F-B20E-449F-8E97-84FEE8AD92F1}"/>
                  </a:ext>
                </a:extLst>
              </p:cNvPr>
              <p:cNvSpPr/>
              <p:nvPr/>
            </p:nvSpPr>
            <p:spPr>
              <a:xfrm>
                <a:off x="5926060" y="2074232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8EE61688-1EF9-4BF2-8AD7-7969AD0E589D}"/>
                  </a:ext>
                </a:extLst>
              </p:cNvPr>
              <p:cNvSpPr/>
              <p:nvPr/>
            </p:nvSpPr>
            <p:spPr>
              <a:xfrm>
                <a:off x="5532080" y="221647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070AD048-8AD1-43FF-9EDB-BA959CA6409E}"/>
                  </a:ext>
                </a:extLst>
              </p:cNvPr>
              <p:cNvSpPr/>
              <p:nvPr/>
            </p:nvSpPr>
            <p:spPr>
              <a:xfrm rot="3059520">
                <a:off x="5366972" y="2485430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C8009923-84E6-4401-AFFC-6C5807F2C9DB}"/>
                  </a:ext>
                </a:extLst>
              </p:cNvPr>
              <p:cNvSpPr/>
              <p:nvPr/>
            </p:nvSpPr>
            <p:spPr>
              <a:xfrm rot="3059520">
                <a:off x="4794461" y="20645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440D7355-9F3E-4856-B6CF-2DF41C2FF81E}"/>
                  </a:ext>
                </a:extLst>
              </p:cNvPr>
              <p:cNvSpPr/>
              <p:nvPr/>
            </p:nvSpPr>
            <p:spPr>
              <a:xfrm>
                <a:off x="5193205" y="2040778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329C5CEE-47C2-4F44-A766-23CD9FFEA443}"/>
                  </a:ext>
                </a:extLst>
              </p:cNvPr>
              <p:cNvSpPr/>
              <p:nvPr/>
            </p:nvSpPr>
            <p:spPr>
              <a:xfrm rot="3059520">
                <a:off x="5678488" y="18264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416D0381-C1EA-4691-9967-A8CD3D88454E}"/>
                  </a:ext>
                </a:extLst>
              </p:cNvPr>
              <p:cNvSpPr/>
              <p:nvPr/>
            </p:nvSpPr>
            <p:spPr>
              <a:xfrm>
                <a:off x="5846740" y="2386675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52C63687-7F4C-496E-8E0A-461C86449F49}"/>
                  </a:ext>
                </a:extLst>
              </p:cNvPr>
              <p:cNvSpPr/>
              <p:nvPr/>
            </p:nvSpPr>
            <p:spPr>
              <a:xfrm>
                <a:off x="5265921" y="2301967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8DFD9432-AA5B-4E66-BDE5-4DDAC25DDBE2}"/>
                  </a:ext>
                </a:extLst>
              </p:cNvPr>
              <p:cNvSpPr/>
              <p:nvPr/>
            </p:nvSpPr>
            <p:spPr>
              <a:xfrm>
                <a:off x="4716271" y="223338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C0C78AE1-DFA0-482B-8870-E31DAB8AB676}"/>
                  </a:ext>
                </a:extLst>
              </p:cNvPr>
              <p:cNvSpPr/>
              <p:nvPr/>
            </p:nvSpPr>
            <p:spPr>
              <a:xfrm>
                <a:off x="5571806" y="156976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D9C13D3-A598-4AD9-8906-17DB356478CC}"/>
                  </a:ext>
                </a:extLst>
              </p:cNvPr>
              <p:cNvSpPr/>
              <p:nvPr/>
            </p:nvSpPr>
            <p:spPr>
              <a:xfrm>
                <a:off x="5528544" y="17917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DA0988F7-5B7F-4768-B0A4-704F2039CA7D}"/>
                  </a:ext>
                </a:extLst>
              </p:cNvPr>
              <p:cNvSpPr/>
              <p:nvPr/>
            </p:nvSpPr>
            <p:spPr>
              <a:xfrm>
                <a:off x="5826413" y="2034760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F03941CB-1FAF-4772-A369-F405D2FC65EB}"/>
                  </a:ext>
                </a:extLst>
              </p:cNvPr>
              <p:cNvSpPr/>
              <p:nvPr/>
            </p:nvSpPr>
            <p:spPr>
              <a:xfrm>
                <a:off x="6069350" y="218300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1A94F1AD-6D6E-4B04-8C67-BC5409893E2F}"/>
                  </a:ext>
                </a:extLst>
              </p:cNvPr>
              <p:cNvSpPr/>
              <p:nvPr/>
            </p:nvSpPr>
            <p:spPr>
              <a:xfrm>
                <a:off x="6023631" y="232642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ACD78E52-7132-4239-9BA0-2F6BB267502A}"/>
                  </a:ext>
                </a:extLst>
              </p:cNvPr>
              <p:cNvSpPr/>
              <p:nvPr/>
            </p:nvSpPr>
            <p:spPr>
              <a:xfrm>
                <a:off x="6051833" y="25114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857A49EA-8176-4CA4-9AFE-2EE58787B8D3}"/>
                </a:ext>
              </a:extLst>
            </p:cNvPr>
            <p:cNvGrpSpPr/>
            <p:nvPr/>
          </p:nvGrpSpPr>
          <p:grpSpPr>
            <a:xfrm rot="10800000" flipH="1">
              <a:off x="3940967" y="3885365"/>
              <a:ext cx="1586680" cy="772702"/>
              <a:chOff x="4265085" y="1431709"/>
              <a:chExt cx="2093153" cy="1133812"/>
            </a:xfrm>
            <a:noFill/>
          </p:grpSpPr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BBD3714D-27A0-4BE8-83A4-BC3C5AACE78F}"/>
                  </a:ext>
                </a:extLst>
              </p:cNvPr>
              <p:cNvCxnSpPr/>
              <p:nvPr/>
            </p:nvCxnSpPr>
            <p:spPr>
              <a:xfrm>
                <a:off x="4265085" y="2560695"/>
                <a:ext cx="2093153" cy="0"/>
              </a:xfrm>
              <a:prstGeom prst="line">
                <a:avLst/>
              </a:pr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C3CECA60-78A8-4B3B-8F63-54B1F58D0F00}"/>
                  </a:ext>
                </a:extLst>
              </p:cNvPr>
              <p:cNvSpPr/>
              <p:nvPr/>
            </p:nvSpPr>
            <p:spPr>
              <a:xfrm>
                <a:off x="4278087" y="1431709"/>
                <a:ext cx="2067151" cy="1133812"/>
              </a:xfrm>
              <a:custGeom>
                <a:avLst/>
                <a:gdLst>
                  <a:gd name="connsiteX0" fmla="*/ 0 w 2067151"/>
                  <a:gd name="connsiteY0" fmla="*/ 1129478 h 1133812"/>
                  <a:gd name="connsiteX1" fmla="*/ 99674 w 2067151"/>
                  <a:gd name="connsiteY1" fmla="*/ 960466 h 1133812"/>
                  <a:gd name="connsiteX2" fmla="*/ 502703 w 2067151"/>
                  <a:gd name="connsiteY2" fmla="*/ 431760 h 1133812"/>
                  <a:gd name="connsiteX3" fmla="*/ 671716 w 2067151"/>
                  <a:gd name="connsiteY3" fmla="*/ 297417 h 1133812"/>
                  <a:gd name="connsiteX4" fmla="*/ 814726 w 2067151"/>
                  <a:gd name="connsiteY4" fmla="*/ 280083 h 1133812"/>
                  <a:gd name="connsiteX5" fmla="*/ 979405 w 2067151"/>
                  <a:gd name="connsiteY5" fmla="*/ 280083 h 1133812"/>
                  <a:gd name="connsiteX6" fmla="*/ 1105081 w 2067151"/>
                  <a:gd name="connsiteY6" fmla="*/ 202077 h 1133812"/>
                  <a:gd name="connsiteX7" fmla="*/ 1209088 w 2067151"/>
                  <a:gd name="connsiteY7" fmla="*/ 54733 h 1133812"/>
                  <a:gd name="connsiteX8" fmla="*/ 1291428 w 2067151"/>
                  <a:gd name="connsiteY8" fmla="*/ 20064 h 1133812"/>
                  <a:gd name="connsiteX9" fmla="*/ 1352099 w 2067151"/>
                  <a:gd name="connsiteY9" fmla="*/ 15730 h 1133812"/>
                  <a:gd name="connsiteX10" fmla="*/ 1581782 w 2067151"/>
                  <a:gd name="connsiteY10" fmla="*/ 228079 h 1133812"/>
                  <a:gd name="connsiteX11" fmla="*/ 1824467 w 2067151"/>
                  <a:gd name="connsiteY11" fmla="*/ 609440 h 1133812"/>
                  <a:gd name="connsiteX12" fmla="*/ 1963143 w 2067151"/>
                  <a:gd name="connsiteY12" fmla="*/ 834790 h 1133812"/>
                  <a:gd name="connsiteX13" fmla="*/ 2067151 w 2067151"/>
                  <a:gd name="connsiteY13" fmla="*/ 1133812 h 1133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67151" h="1133812">
                    <a:moveTo>
                      <a:pt x="0" y="1129478"/>
                    </a:moveTo>
                    <a:cubicBezTo>
                      <a:pt x="7945" y="1103115"/>
                      <a:pt x="15890" y="1076752"/>
                      <a:pt x="99674" y="960466"/>
                    </a:cubicBezTo>
                    <a:cubicBezTo>
                      <a:pt x="183458" y="844180"/>
                      <a:pt x="407363" y="542268"/>
                      <a:pt x="502703" y="431760"/>
                    </a:cubicBezTo>
                    <a:cubicBezTo>
                      <a:pt x="598043" y="321252"/>
                      <a:pt x="619712" y="322696"/>
                      <a:pt x="671716" y="297417"/>
                    </a:cubicBezTo>
                    <a:cubicBezTo>
                      <a:pt x="723720" y="272138"/>
                      <a:pt x="763445" y="282972"/>
                      <a:pt x="814726" y="280083"/>
                    </a:cubicBezTo>
                    <a:cubicBezTo>
                      <a:pt x="866007" y="277194"/>
                      <a:pt x="931013" y="293084"/>
                      <a:pt x="979405" y="280083"/>
                    </a:cubicBezTo>
                    <a:cubicBezTo>
                      <a:pt x="1027797" y="267082"/>
                      <a:pt x="1066801" y="239635"/>
                      <a:pt x="1105081" y="202077"/>
                    </a:cubicBezTo>
                    <a:cubicBezTo>
                      <a:pt x="1143361" y="164519"/>
                      <a:pt x="1178030" y="85068"/>
                      <a:pt x="1209088" y="54733"/>
                    </a:cubicBezTo>
                    <a:cubicBezTo>
                      <a:pt x="1240146" y="24398"/>
                      <a:pt x="1267593" y="26564"/>
                      <a:pt x="1291428" y="20064"/>
                    </a:cubicBezTo>
                    <a:cubicBezTo>
                      <a:pt x="1315263" y="13563"/>
                      <a:pt x="1303707" y="-18939"/>
                      <a:pt x="1352099" y="15730"/>
                    </a:cubicBezTo>
                    <a:cubicBezTo>
                      <a:pt x="1400491" y="50399"/>
                      <a:pt x="1503054" y="129127"/>
                      <a:pt x="1581782" y="228079"/>
                    </a:cubicBezTo>
                    <a:cubicBezTo>
                      <a:pt x="1660510" y="327031"/>
                      <a:pt x="1760907" y="508322"/>
                      <a:pt x="1824467" y="609440"/>
                    </a:cubicBezTo>
                    <a:cubicBezTo>
                      <a:pt x="1888027" y="710558"/>
                      <a:pt x="1922696" y="747395"/>
                      <a:pt x="1963143" y="834790"/>
                    </a:cubicBezTo>
                    <a:cubicBezTo>
                      <a:pt x="2003590" y="922185"/>
                      <a:pt x="2035370" y="1027998"/>
                      <a:pt x="2067151" y="1133812"/>
                    </a:cubicBezTo>
                  </a:path>
                </a:pathLst>
              </a:cu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A95821D5-BEAF-4E82-A2F4-19031263DFA3}"/>
                </a:ext>
              </a:extLst>
            </p:cNvPr>
            <p:cNvGrpSpPr/>
            <p:nvPr/>
          </p:nvGrpSpPr>
          <p:grpSpPr>
            <a:xfrm rot="10800000" flipH="1">
              <a:off x="2376883" y="3878787"/>
              <a:ext cx="1586680" cy="772702"/>
              <a:chOff x="4265085" y="1431709"/>
              <a:chExt cx="2093153" cy="1133812"/>
            </a:xfrm>
            <a:noFill/>
          </p:grpSpPr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80AE7C47-F347-4745-B0C2-A10851602126}"/>
                  </a:ext>
                </a:extLst>
              </p:cNvPr>
              <p:cNvCxnSpPr/>
              <p:nvPr/>
            </p:nvCxnSpPr>
            <p:spPr>
              <a:xfrm>
                <a:off x="4265085" y="2560695"/>
                <a:ext cx="2093153" cy="0"/>
              </a:xfrm>
              <a:prstGeom prst="line">
                <a:avLst/>
              </a:pr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27B360B8-9EED-4FB2-94A9-98C854D9146E}"/>
                  </a:ext>
                </a:extLst>
              </p:cNvPr>
              <p:cNvSpPr/>
              <p:nvPr/>
            </p:nvSpPr>
            <p:spPr>
              <a:xfrm>
                <a:off x="4278087" y="1431709"/>
                <a:ext cx="2067151" cy="1133812"/>
              </a:xfrm>
              <a:custGeom>
                <a:avLst/>
                <a:gdLst>
                  <a:gd name="connsiteX0" fmla="*/ 0 w 2067151"/>
                  <a:gd name="connsiteY0" fmla="*/ 1129478 h 1133812"/>
                  <a:gd name="connsiteX1" fmla="*/ 99674 w 2067151"/>
                  <a:gd name="connsiteY1" fmla="*/ 960466 h 1133812"/>
                  <a:gd name="connsiteX2" fmla="*/ 502703 w 2067151"/>
                  <a:gd name="connsiteY2" fmla="*/ 431760 h 1133812"/>
                  <a:gd name="connsiteX3" fmla="*/ 671716 w 2067151"/>
                  <a:gd name="connsiteY3" fmla="*/ 297417 h 1133812"/>
                  <a:gd name="connsiteX4" fmla="*/ 814726 w 2067151"/>
                  <a:gd name="connsiteY4" fmla="*/ 280083 h 1133812"/>
                  <a:gd name="connsiteX5" fmla="*/ 979405 w 2067151"/>
                  <a:gd name="connsiteY5" fmla="*/ 280083 h 1133812"/>
                  <a:gd name="connsiteX6" fmla="*/ 1105081 w 2067151"/>
                  <a:gd name="connsiteY6" fmla="*/ 202077 h 1133812"/>
                  <a:gd name="connsiteX7" fmla="*/ 1209088 w 2067151"/>
                  <a:gd name="connsiteY7" fmla="*/ 54733 h 1133812"/>
                  <a:gd name="connsiteX8" fmla="*/ 1291428 w 2067151"/>
                  <a:gd name="connsiteY8" fmla="*/ 20064 h 1133812"/>
                  <a:gd name="connsiteX9" fmla="*/ 1352099 w 2067151"/>
                  <a:gd name="connsiteY9" fmla="*/ 15730 h 1133812"/>
                  <a:gd name="connsiteX10" fmla="*/ 1581782 w 2067151"/>
                  <a:gd name="connsiteY10" fmla="*/ 228079 h 1133812"/>
                  <a:gd name="connsiteX11" fmla="*/ 1824467 w 2067151"/>
                  <a:gd name="connsiteY11" fmla="*/ 609440 h 1133812"/>
                  <a:gd name="connsiteX12" fmla="*/ 1963143 w 2067151"/>
                  <a:gd name="connsiteY12" fmla="*/ 834790 h 1133812"/>
                  <a:gd name="connsiteX13" fmla="*/ 2067151 w 2067151"/>
                  <a:gd name="connsiteY13" fmla="*/ 1133812 h 1133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67151" h="1133812">
                    <a:moveTo>
                      <a:pt x="0" y="1129478"/>
                    </a:moveTo>
                    <a:cubicBezTo>
                      <a:pt x="7945" y="1103115"/>
                      <a:pt x="15890" y="1076752"/>
                      <a:pt x="99674" y="960466"/>
                    </a:cubicBezTo>
                    <a:cubicBezTo>
                      <a:pt x="183458" y="844180"/>
                      <a:pt x="407363" y="542268"/>
                      <a:pt x="502703" y="431760"/>
                    </a:cubicBezTo>
                    <a:cubicBezTo>
                      <a:pt x="598043" y="321252"/>
                      <a:pt x="619712" y="322696"/>
                      <a:pt x="671716" y="297417"/>
                    </a:cubicBezTo>
                    <a:cubicBezTo>
                      <a:pt x="723720" y="272138"/>
                      <a:pt x="763445" y="282972"/>
                      <a:pt x="814726" y="280083"/>
                    </a:cubicBezTo>
                    <a:cubicBezTo>
                      <a:pt x="866007" y="277194"/>
                      <a:pt x="931013" y="293084"/>
                      <a:pt x="979405" y="280083"/>
                    </a:cubicBezTo>
                    <a:cubicBezTo>
                      <a:pt x="1027797" y="267082"/>
                      <a:pt x="1066801" y="239635"/>
                      <a:pt x="1105081" y="202077"/>
                    </a:cubicBezTo>
                    <a:cubicBezTo>
                      <a:pt x="1143361" y="164519"/>
                      <a:pt x="1178030" y="85068"/>
                      <a:pt x="1209088" y="54733"/>
                    </a:cubicBezTo>
                    <a:cubicBezTo>
                      <a:pt x="1240146" y="24398"/>
                      <a:pt x="1267593" y="26564"/>
                      <a:pt x="1291428" y="20064"/>
                    </a:cubicBezTo>
                    <a:cubicBezTo>
                      <a:pt x="1315263" y="13563"/>
                      <a:pt x="1303707" y="-18939"/>
                      <a:pt x="1352099" y="15730"/>
                    </a:cubicBezTo>
                    <a:cubicBezTo>
                      <a:pt x="1400491" y="50399"/>
                      <a:pt x="1503054" y="129127"/>
                      <a:pt x="1581782" y="228079"/>
                    </a:cubicBezTo>
                    <a:cubicBezTo>
                      <a:pt x="1660510" y="327031"/>
                      <a:pt x="1760907" y="508322"/>
                      <a:pt x="1824467" y="609440"/>
                    </a:cubicBezTo>
                    <a:cubicBezTo>
                      <a:pt x="1888027" y="710558"/>
                      <a:pt x="1922696" y="747395"/>
                      <a:pt x="1963143" y="834790"/>
                    </a:cubicBezTo>
                    <a:cubicBezTo>
                      <a:pt x="2003590" y="922185"/>
                      <a:pt x="2035370" y="1027998"/>
                      <a:pt x="2067151" y="1133812"/>
                    </a:cubicBezTo>
                  </a:path>
                </a:pathLst>
              </a:cu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4926938B-D074-4ADC-A2DC-6F3A436518BA}"/>
                </a:ext>
              </a:extLst>
            </p:cNvPr>
            <p:cNvGrpSpPr/>
            <p:nvPr/>
          </p:nvGrpSpPr>
          <p:grpSpPr>
            <a:xfrm>
              <a:off x="808320" y="3050404"/>
              <a:ext cx="1586680" cy="772702"/>
              <a:chOff x="4265063" y="1461607"/>
              <a:chExt cx="2093153" cy="1133812"/>
            </a:xfrm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350EF5F8-D9EA-433B-AF04-7918D13EFB81}"/>
                  </a:ext>
                </a:extLst>
              </p:cNvPr>
              <p:cNvGrpSpPr/>
              <p:nvPr/>
            </p:nvGrpSpPr>
            <p:grpSpPr>
              <a:xfrm>
                <a:off x="4265063" y="1461607"/>
                <a:ext cx="2093153" cy="1133812"/>
                <a:chOff x="4265085" y="1431709"/>
                <a:chExt cx="2093153" cy="1133812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cxnSp>
              <p:nvCxnSpPr>
                <p:cNvPr id="181" name="Straight Connector 180">
                  <a:extLst>
                    <a:ext uri="{FF2B5EF4-FFF2-40B4-BE49-F238E27FC236}">
                      <a16:creationId xmlns:a16="http://schemas.microsoft.com/office/drawing/2014/main" id="{0B2A9727-7C40-41DB-AB77-83098CDA022C}"/>
                    </a:ext>
                  </a:extLst>
                </p:cNvPr>
                <p:cNvCxnSpPr/>
                <p:nvPr/>
              </p:nvCxnSpPr>
              <p:spPr>
                <a:xfrm>
                  <a:off x="4265085" y="2560695"/>
                  <a:ext cx="2093153" cy="0"/>
                </a:xfrm>
                <a:prstGeom prst="line">
                  <a:avLst/>
                </a:pr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2" name="Freeform: Shape 181">
                  <a:extLst>
                    <a:ext uri="{FF2B5EF4-FFF2-40B4-BE49-F238E27FC236}">
                      <a16:creationId xmlns:a16="http://schemas.microsoft.com/office/drawing/2014/main" id="{AAEB0F0F-4BA0-4D67-B21A-A76C2EEEA633}"/>
                    </a:ext>
                  </a:extLst>
                </p:cNvPr>
                <p:cNvSpPr/>
                <p:nvPr/>
              </p:nvSpPr>
              <p:spPr>
                <a:xfrm>
                  <a:off x="4278087" y="1431709"/>
                  <a:ext cx="2067151" cy="1133812"/>
                </a:xfrm>
                <a:custGeom>
                  <a:avLst/>
                  <a:gdLst>
                    <a:gd name="connsiteX0" fmla="*/ 0 w 2067151"/>
                    <a:gd name="connsiteY0" fmla="*/ 1129478 h 1133812"/>
                    <a:gd name="connsiteX1" fmla="*/ 99674 w 2067151"/>
                    <a:gd name="connsiteY1" fmla="*/ 960466 h 1133812"/>
                    <a:gd name="connsiteX2" fmla="*/ 502703 w 2067151"/>
                    <a:gd name="connsiteY2" fmla="*/ 431760 h 1133812"/>
                    <a:gd name="connsiteX3" fmla="*/ 671716 w 2067151"/>
                    <a:gd name="connsiteY3" fmla="*/ 297417 h 1133812"/>
                    <a:gd name="connsiteX4" fmla="*/ 814726 w 2067151"/>
                    <a:gd name="connsiteY4" fmla="*/ 280083 h 1133812"/>
                    <a:gd name="connsiteX5" fmla="*/ 979405 w 2067151"/>
                    <a:gd name="connsiteY5" fmla="*/ 280083 h 1133812"/>
                    <a:gd name="connsiteX6" fmla="*/ 1105081 w 2067151"/>
                    <a:gd name="connsiteY6" fmla="*/ 202077 h 1133812"/>
                    <a:gd name="connsiteX7" fmla="*/ 1209088 w 2067151"/>
                    <a:gd name="connsiteY7" fmla="*/ 54733 h 1133812"/>
                    <a:gd name="connsiteX8" fmla="*/ 1291428 w 2067151"/>
                    <a:gd name="connsiteY8" fmla="*/ 20064 h 1133812"/>
                    <a:gd name="connsiteX9" fmla="*/ 1352099 w 2067151"/>
                    <a:gd name="connsiteY9" fmla="*/ 15730 h 1133812"/>
                    <a:gd name="connsiteX10" fmla="*/ 1581782 w 2067151"/>
                    <a:gd name="connsiteY10" fmla="*/ 228079 h 1133812"/>
                    <a:gd name="connsiteX11" fmla="*/ 1824467 w 2067151"/>
                    <a:gd name="connsiteY11" fmla="*/ 609440 h 1133812"/>
                    <a:gd name="connsiteX12" fmla="*/ 1963143 w 2067151"/>
                    <a:gd name="connsiteY12" fmla="*/ 834790 h 1133812"/>
                    <a:gd name="connsiteX13" fmla="*/ 2067151 w 2067151"/>
                    <a:gd name="connsiteY13" fmla="*/ 1133812 h 1133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067151" h="1133812">
                      <a:moveTo>
                        <a:pt x="0" y="1129478"/>
                      </a:moveTo>
                      <a:cubicBezTo>
                        <a:pt x="7945" y="1103115"/>
                        <a:pt x="15890" y="1076752"/>
                        <a:pt x="99674" y="960466"/>
                      </a:cubicBezTo>
                      <a:cubicBezTo>
                        <a:pt x="183458" y="844180"/>
                        <a:pt x="407363" y="542268"/>
                        <a:pt x="502703" y="431760"/>
                      </a:cubicBezTo>
                      <a:cubicBezTo>
                        <a:pt x="598043" y="321252"/>
                        <a:pt x="619712" y="322696"/>
                        <a:pt x="671716" y="297417"/>
                      </a:cubicBezTo>
                      <a:cubicBezTo>
                        <a:pt x="723720" y="272138"/>
                        <a:pt x="763445" y="282972"/>
                        <a:pt x="814726" y="280083"/>
                      </a:cubicBezTo>
                      <a:cubicBezTo>
                        <a:pt x="866007" y="277194"/>
                        <a:pt x="931013" y="293084"/>
                        <a:pt x="979405" y="280083"/>
                      </a:cubicBezTo>
                      <a:cubicBezTo>
                        <a:pt x="1027797" y="267082"/>
                        <a:pt x="1066801" y="239635"/>
                        <a:pt x="1105081" y="202077"/>
                      </a:cubicBezTo>
                      <a:cubicBezTo>
                        <a:pt x="1143361" y="164519"/>
                        <a:pt x="1178030" y="85068"/>
                        <a:pt x="1209088" y="54733"/>
                      </a:cubicBezTo>
                      <a:cubicBezTo>
                        <a:pt x="1240146" y="24398"/>
                        <a:pt x="1267593" y="26564"/>
                        <a:pt x="1291428" y="20064"/>
                      </a:cubicBezTo>
                      <a:cubicBezTo>
                        <a:pt x="1315263" y="13563"/>
                        <a:pt x="1303707" y="-18939"/>
                        <a:pt x="1352099" y="15730"/>
                      </a:cubicBezTo>
                      <a:cubicBezTo>
                        <a:pt x="1400491" y="50399"/>
                        <a:pt x="1503054" y="129127"/>
                        <a:pt x="1581782" y="228079"/>
                      </a:cubicBezTo>
                      <a:cubicBezTo>
                        <a:pt x="1660510" y="327031"/>
                        <a:pt x="1760907" y="508322"/>
                        <a:pt x="1824467" y="609440"/>
                      </a:cubicBezTo>
                      <a:cubicBezTo>
                        <a:pt x="1888027" y="710558"/>
                        <a:pt x="1922696" y="747395"/>
                        <a:pt x="1963143" y="834790"/>
                      </a:cubicBezTo>
                      <a:cubicBezTo>
                        <a:pt x="2003590" y="922185"/>
                        <a:pt x="2035370" y="1027998"/>
                        <a:pt x="2067151" y="1133812"/>
                      </a:cubicBezTo>
                    </a:path>
                  </a:pathLst>
                </a:cu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710D272F-68D0-4536-A115-B05A55060C35}"/>
                  </a:ext>
                </a:extLst>
              </p:cNvPr>
              <p:cNvSpPr/>
              <p:nvPr/>
            </p:nvSpPr>
            <p:spPr>
              <a:xfrm>
                <a:off x="4879689" y="212782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B594B779-9027-466A-898F-E33784E410A1}"/>
                  </a:ext>
                </a:extLst>
              </p:cNvPr>
              <p:cNvSpPr/>
              <p:nvPr/>
            </p:nvSpPr>
            <p:spPr>
              <a:xfrm>
                <a:off x="4642061" y="227620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812BF0CD-4445-4610-BE07-E3EF19A1CFF2}"/>
                  </a:ext>
                </a:extLst>
              </p:cNvPr>
              <p:cNvSpPr/>
              <p:nvPr/>
            </p:nvSpPr>
            <p:spPr>
              <a:xfrm>
                <a:off x="5013056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271C12C4-642A-43F6-AD6B-0906B3F5AF4F}"/>
                  </a:ext>
                </a:extLst>
              </p:cNvPr>
              <p:cNvSpPr/>
              <p:nvPr/>
            </p:nvSpPr>
            <p:spPr>
              <a:xfrm>
                <a:off x="6151615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F337C80C-EB1F-403D-9E49-870E9AA63D36}"/>
                  </a:ext>
                </a:extLst>
              </p:cNvPr>
              <p:cNvSpPr/>
              <p:nvPr/>
            </p:nvSpPr>
            <p:spPr>
              <a:xfrm>
                <a:off x="5526087" y="1927624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BA32B8E2-E0A3-4471-AE67-4A7C30C135DA}"/>
                  </a:ext>
                </a:extLst>
              </p:cNvPr>
              <p:cNvSpPr/>
              <p:nvPr/>
            </p:nvSpPr>
            <p:spPr>
              <a:xfrm>
                <a:off x="5846740" y="221377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9F67EA92-A24A-489C-8E18-99DE21692514}"/>
                  </a:ext>
                </a:extLst>
              </p:cNvPr>
              <p:cNvSpPr/>
              <p:nvPr/>
            </p:nvSpPr>
            <p:spPr>
              <a:xfrm>
                <a:off x="5113520" y="2403115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51C71303-32EE-4B37-9127-D86B93DC231F}"/>
                  </a:ext>
                </a:extLst>
              </p:cNvPr>
              <p:cNvSpPr/>
              <p:nvPr/>
            </p:nvSpPr>
            <p:spPr>
              <a:xfrm>
                <a:off x="4879690" y="22383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6644E8FC-D926-4A4F-B42C-7DA92502C611}"/>
                  </a:ext>
                </a:extLst>
              </p:cNvPr>
              <p:cNvSpPr/>
              <p:nvPr/>
            </p:nvSpPr>
            <p:spPr>
              <a:xfrm>
                <a:off x="4826359" y="2341175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E083CF16-D7B8-4A76-8624-096171002D7C}"/>
                  </a:ext>
                </a:extLst>
              </p:cNvPr>
              <p:cNvSpPr/>
              <p:nvPr/>
            </p:nvSpPr>
            <p:spPr>
              <a:xfrm>
                <a:off x="5013057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C38AD1EC-1D1E-4831-95EA-76EF957EED4C}"/>
                  </a:ext>
                </a:extLst>
              </p:cNvPr>
              <p:cNvSpPr/>
              <p:nvPr/>
            </p:nvSpPr>
            <p:spPr>
              <a:xfrm>
                <a:off x="6151616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FA8A8DB0-5123-46C5-BD67-C8A2E2A4A5B2}"/>
                  </a:ext>
                </a:extLst>
              </p:cNvPr>
              <p:cNvSpPr/>
              <p:nvPr/>
            </p:nvSpPr>
            <p:spPr>
              <a:xfrm>
                <a:off x="5333694" y="2028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96F18ABA-0B29-49A4-8BD3-487A5AA04727}"/>
                  </a:ext>
                </a:extLst>
              </p:cNvPr>
              <p:cNvSpPr/>
              <p:nvPr/>
            </p:nvSpPr>
            <p:spPr>
              <a:xfrm rot="2020570">
                <a:off x="5641847" y="2049975"/>
                <a:ext cx="45719" cy="10585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BF8AE273-51BF-4D5D-9368-456F1C4AB4BF}"/>
                  </a:ext>
                </a:extLst>
              </p:cNvPr>
              <p:cNvSpPr/>
              <p:nvPr/>
            </p:nvSpPr>
            <p:spPr>
              <a:xfrm>
                <a:off x="4658104" y="243145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60F473CA-F18F-42F6-AC95-5EB677F3C5AF}"/>
                  </a:ext>
                </a:extLst>
              </p:cNvPr>
              <p:cNvSpPr/>
              <p:nvPr/>
            </p:nvSpPr>
            <p:spPr>
              <a:xfrm>
                <a:off x="5480368" y="1755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FC30FB3C-3E13-4B74-B198-D3AAA1F52799}"/>
                  </a:ext>
                </a:extLst>
              </p:cNvPr>
              <p:cNvSpPr/>
              <p:nvPr/>
            </p:nvSpPr>
            <p:spPr>
              <a:xfrm rot="3059520">
                <a:off x="4563871" y="244501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28B25D06-7EF4-4CFD-9211-C2B6151B7E0F}"/>
                  </a:ext>
                </a:extLst>
              </p:cNvPr>
              <p:cNvSpPr/>
              <p:nvPr/>
            </p:nvSpPr>
            <p:spPr>
              <a:xfrm>
                <a:off x="5199303" y="1874152"/>
                <a:ext cx="90790" cy="5347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0047F06A-77EB-4A78-A591-E73F6B9A3FEB}"/>
                  </a:ext>
                </a:extLst>
              </p:cNvPr>
              <p:cNvSpPr/>
              <p:nvPr/>
            </p:nvSpPr>
            <p:spPr>
              <a:xfrm>
                <a:off x="5453287" y="184674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0" name="Oval 159">
                <a:extLst>
                  <a:ext uri="{FF2B5EF4-FFF2-40B4-BE49-F238E27FC236}">
                    <a16:creationId xmlns:a16="http://schemas.microsoft.com/office/drawing/2014/main" id="{6FCB6338-92BE-4527-81DF-D0102EB21673}"/>
                  </a:ext>
                </a:extLst>
              </p:cNvPr>
              <p:cNvSpPr/>
              <p:nvPr/>
            </p:nvSpPr>
            <p:spPr>
              <a:xfrm>
                <a:off x="5926060" y="2074232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82D43187-3DBB-426C-B9C4-AFB605619F91}"/>
                  </a:ext>
                </a:extLst>
              </p:cNvPr>
              <p:cNvSpPr/>
              <p:nvPr/>
            </p:nvSpPr>
            <p:spPr>
              <a:xfrm>
                <a:off x="5532080" y="221647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55DE7D9B-2748-4CFF-B292-20AF4FB56540}"/>
                  </a:ext>
                </a:extLst>
              </p:cNvPr>
              <p:cNvSpPr/>
              <p:nvPr/>
            </p:nvSpPr>
            <p:spPr>
              <a:xfrm rot="3059520">
                <a:off x="5366972" y="2485430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00AC50F5-574A-4591-BB04-3170539A64BA}"/>
                  </a:ext>
                </a:extLst>
              </p:cNvPr>
              <p:cNvSpPr/>
              <p:nvPr/>
            </p:nvSpPr>
            <p:spPr>
              <a:xfrm rot="3059520">
                <a:off x="4794461" y="20645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4DAE0FD1-C063-479B-AB73-B5777C79ACC5}"/>
                  </a:ext>
                </a:extLst>
              </p:cNvPr>
              <p:cNvSpPr/>
              <p:nvPr/>
            </p:nvSpPr>
            <p:spPr>
              <a:xfrm>
                <a:off x="5193205" y="2040778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9177EE0B-10F7-469D-A700-E7ADE990E185}"/>
                  </a:ext>
                </a:extLst>
              </p:cNvPr>
              <p:cNvSpPr/>
              <p:nvPr/>
            </p:nvSpPr>
            <p:spPr>
              <a:xfrm rot="3059520">
                <a:off x="5678488" y="18264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93FC685B-152F-4923-82C0-789B893CC907}"/>
                  </a:ext>
                </a:extLst>
              </p:cNvPr>
              <p:cNvSpPr/>
              <p:nvPr/>
            </p:nvSpPr>
            <p:spPr>
              <a:xfrm>
                <a:off x="5846740" y="2386675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71F10668-175F-4399-901A-21EEC0F0C260}"/>
                  </a:ext>
                </a:extLst>
              </p:cNvPr>
              <p:cNvSpPr/>
              <p:nvPr/>
            </p:nvSpPr>
            <p:spPr>
              <a:xfrm>
                <a:off x="5265921" y="2301967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328FD476-FCC8-4B43-9D91-55A0E586B7AE}"/>
                  </a:ext>
                </a:extLst>
              </p:cNvPr>
              <p:cNvSpPr/>
              <p:nvPr/>
            </p:nvSpPr>
            <p:spPr>
              <a:xfrm>
                <a:off x="4716271" y="223338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34822F1F-2064-4A93-B290-12FD65A5C59F}"/>
                  </a:ext>
                </a:extLst>
              </p:cNvPr>
              <p:cNvSpPr/>
              <p:nvPr/>
            </p:nvSpPr>
            <p:spPr>
              <a:xfrm>
                <a:off x="5571806" y="156976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1FAFFADC-5CF0-45B3-8546-259652ACF485}"/>
                  </a:ext>
                </a:extLst>
              </p:cNvPr>
              <p:cNvSpPr/>
              <p:nvPr/>
            </p:nvSpPr>
            <p:spPr>
              <a:xfrm>
                <a:off x="5528544" y="17917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7B9747EC-AC9B-4DBE-BD3E-8AF4F8B059DC}"/>
                  </a:ext>
                </a:extLst>
              </p:cNvPr>
              <p:cNvSpPr/>
              <p:nvPr/>
            </p:nvSpPr>
            <p:spPr>
              <a:xfrm>
                <a:off x="5826413" y="2034760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DDCBED57-9D23-45DE-9C00-319EB7696591}"/>
                  </a:ext>
                </a:extLst>
              </p:cNvPr>
              <p:cNvSpPr/>
              <p:nvPr/>
            </p:nvSpPr>
            <p:spPr>
              <a:xfrm>
                <a:off x="6069350" y="218300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5F4F01F5-C98B-4D29-B1EF-BB7A2BEC25F9}"/>
                  </a:ext>
                </a:extLst>
              </p:cNvPr>
              <p:cNvSpPr/>
              <p:nvPr/>
            </p:nvSpPr>
            <p:spPr>
              <a:xfrm>
                <a:off x="6023631" y="232642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0476BF6A-0C84-44E5-9220-B4AC5446B063}"/>
                  </a:ext>
                </a:extLst>
              </p:cNvPr>
              <p:cNvSpPr/>
              <p:nvPr/>
            </p:nvSpPr>
            <p:spPr>
              <a:xfrm>
                <a:off x="6051833" y="25114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1CEC0167-D5DF-4E52-9762-E0D681CA5EBD}"/>
                </a:ext>
              </a:extLst>
            </p:cNvPr>
            <p:cNvGrpSpPr/>
            <p:nvPr/>
          </p:nvGrpSpPr>
          <p:grpSpPr>
            <a:xfrm rot="10800000" flipH="1">
              <a:off x="7123199" y="3833817"/>
              <a:ext cx="1586680" cy="772702"/>
              <a:chOff x="4265085" y="1431709"/>
              <a:chExt cx="2093153" cy="1133812"/>
            </a:xfrm>
            <a:noFill/>
          </p:grpSpPr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59DAF03A-C824-415F-B6AA-673665E39EE4}"/>
                  </a:ext>
                </a:extLst>
              </p:cNvPr>
              <p:cNvCxnSpPr/>
              <p:nvPr/>
            </p:nvCxnSpPr>
            <p:spPr>
              <a:xfrm>
                <a:off x="4265085" y="2560695"/>
                <a:ext cx="2093153" cy="0"/>
              </a:xfrm>
              <a:prstGeom prst="line">
                <a:avLst/>
              </a:pr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331D9723-9462-4BE7-95A4-5D7D3A6176DA}"/>
                  </a:ext>
                </a:extLst>
              </p:cNvPr>
              <p:cNvSpPr/>
              <p:nvPr/>
            </p:nvSpPr>
            <p:spPr>
              <a:xfrm>
                <a:off x="4278087" y="1431709"/>
                <a:ext cx="2067151" cy="1133812"/>
              </a:xfrm>
              <a:custGeom>
                <a:avLst/>
                <a:gdLst>
                  <a:gd name="connsiteX0" fmla="*/ 0 w 2067151"/>
                  <a:gd name="connsiteY0" fmla="*/ 1129478 h 1133812"/>
                  <a:gd name="connsiteX1" fmla="*/ 99674 w 2067151"/>
                  <a:gd name="connsiteY1" fmla="*/ 960466 h 1133812"/>
                  <a:gd name="connsiteX2" fmla="*/ 502703 w 2067151"/>
                  <a:gd name="connsiteY2" fmla="*/ 431760 h 1133812"/>
                  <a:gd name="connsiteX3" fmla="*/ 671716 w 2067151"/>
                  <a:gd name="connsiteY3" fmla="*/ 297417 h 1133812"/>
                  <a:gd name="connsiteX4" fmla="*/ 814726 w 2067151"/>
                  <a:gd name="connsiteY4" fmla="*/ 280083 h 1133812"/>
                  <a:gd name="connsiteX5" fmla="*/ 979405 w 2067151"/>
                  <a:gd name="connsiteY5" fmla="*/ 280083 h 1133812"/>
                  <a:gd name="connsiteX6" fmla="*/ 1105081 w 2067151"/>
                  <a:gd name="connsiteY6" fmla="*/ 202077 h 1133812"/>
                  <a:gd name="connsiteX7" fmla="*/ 1209088 w 2067151"/>
                  <a:gd name="connsiteY7" fmla="*/ 54733 h 1133812"/>
                  <a:gd name="connsiteX8" fmla="*/ 1291428 w 2067151"/>
                  <a:gd name="connsiteY8" fmla="*/ 20064 h 1133812"/>
                  <a:gd name="connsiteX9" fmla="*/ 1352099 w 2067151"/>
                  <a:gd name="connsiteY9" fmla="*/ 15730 h 1133812"/>
                  <a:gd name="connsiteX10" fmla="*/ 1581782 w 2067151"/>
                  <a:gd name="connsiteY10" fmla="*/ 228079 h 1133812"/>
                  <a:gd name="connsiteX11" fmla="*/ 1824467 w 2067151"/>
                  <a:gd name="connsiteY11" fmla="*/ 609440 h 1133812"/>
                  <a:gd name="connsiteX12" fmla="*/ 1963143 w 2067151"/>
                  <a:gd name="connsiteY12" fmla="*/ 834790 h 1133812"/>
                  <a:gd name="connsiteX13" fmla="*/ 2067151 w 2067151"/>
                  <a:gd name="connsiteY13" fmla="*/ 1133812 h 1133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67151" h="1133812">
                    <a:moveTo>
                      <a:pt x="0" y="1129478"/>
                    </a:moveTo>
                    <a:cubicBezTo>
                      <a:pt x="7945" y="1103115"/>
                      <a:pt x="15890" y="1076752"/>
                      <a:pt x="99674" y="960466"/>
                    </a:cubicBezTo>
                    <a:cubicBezTo>
                      <a:pt x="183458" y="844180"/>
                      <a:pt x="407363" y="542268"/>
                      <a:pt x="502703" y="431760"/>
                    </a:cubicBezTo>
                    <a:cubicBezTo>
                      <a:pt x="598043" y="321252"/>
                      <a:pt x="619712" y="322696"/>
                      <a:pt x="671716" y="297417"/>
                    </a:cubicBezTo>
                    <a:cubicBezTo>
                      <a:pt x="723720" y="272138"/>
                      <a:pt x="763445" y="282972"/>
                      <a:pt x="814726" y="280083"/>
                    </a:cubicBezTo>
                    <a:cubicBezTo>
                      <a:pt x="866007" y="277194"/>
                      <a:pt x="931013" y="293084"/>
                      <a:pt x="979405" y="280083"/>
                    </a:cubicBezTo>
                    <a:cubicBezTo>
                      <a:pt x="1027797" y="267082"/>
                      <a:pt x="1066801" y="239635"/>
                      <a:pt x="1105081" y="202077"/>
                    </a:cubicBezTo>
                    <a:cubicBezTo>
                      <a:pt x="1143361" y="164519"/>
                      <a:pt x="1178030" y="85068"/>
                      <a:pt x="1209088" y="54733"/>
                    </a:cubicBezTo>
                    <a:cubicBezTo>
                      <a:pt x="1240146" y="24398"/>
                      <a:pt x="1267593" y="26564"/>
                      <a:pt x="1291428" y="20064"/>
                    </a:cubicBezTo>
                    <a:cubicBezTo>
                      <a:pt x="1315263" y="13563"/>
                      <a:pt x="1303707" y="-18939"/>
                      <a:pt x="1352099" y="15730"/>
                    </a:cubicBezTo>
                    <a:cubicBezTo>
                      <a:pt x="1400491" y="50399"/>
                      <a:pt x="1503054" y="129127"/>
                      <a:pt x="1581782" y="228079"/>
                    </a:cubicBezTo>
                    <a:cubicBezTo>
                      <a:pt x="1660510" y="327031"/>
                      <a:pt x="1760907" y="508322"/>
                      <a:pt x="1824467" y="609440"/>
                    </a:cubicBezTo>
                    <a:cubicBezTo>
                      <a:pt x="1888027" y="710558"/>
                      <a:pt x="1922696" y="747395"/>
                      <a:pt x="1963143" y="834790"/>
                    </a:cubicBezTo>
                    <a:cubicBezTo>
                      <a:pt x="2003590" y="922185"/>
                      <a:pt x="2035370" y="1027998"/>
                      <a:pt x="2067151" y="1133812"/>
                    </a:cubicBezTo>
                  </a:path>
                </a:pathLst>
              </a:cu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2217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9736962-7C3C-4B0E-9D97-E6BD7197AB12}"/>
              </a:ext>
            </a:extLst>
          </p:cNvPr>
          <p:cNvGrpSpPr/>
          <p:nvPr/>
        </p:nvGrpSpPr>
        <p:grpSpPr>
          <a:xfrm>
            <a:off x="571501" y="3028140"/>
            <a:ext cx="11252200" cy="956995"/>
            <a:chOff x="330200" y="3094305"/>
            <a:chExt cx="11955195" cy="1300467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96E4CD5A-9F73-416C-86E8-62EE7E21E30A}"/>
                </a:ext>
              </a:extLst>
            </p:cNvPr>
            <p:cNvCxnSpPr>
              <a:cxnSpLocks/>
            </p:cNvCxnSpPr>
            <p:nvPr/>
          </p:nvCxnSpPr>
          <p:spPr>
            <a:xfrm>
              <a:off x="330200" y="3720905"/>
              <a:ext cx="11722100" cy="39993"/>
            </a:xfrm>
            <a:prstGeom prst="line">
              <a:avLst/>
            </a:prstGeom>
            <a:ln w="57150">
              <a:solidFill>
                <a:srgbClr val="808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0AD0B036-2C8C-4334-B758-EF873DD88505}"/>
                </a:ext>
              </a:extLst>
            </p:cNvPr>
            <p:cNvGrpSpPr/>
            <p:nvPr/>
          </p:nvGrpSpPr>
          <p:grpSpPr>
            <a:xfrm>
              <a:off x="5695074" y="3094305"/>
              <a:ext cx="1304526" cy="605897"/>
              <a:chOff x="4265063" y="1461607"/>
              <a:chExt cx="2093153" cy="1133812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84E55122-89EF-486C-AC2F-482D9EAC1EDB}"/>
                  </a:ext>
                </a:extLst>
              </p:cNvPr>
              <p:cNvGrpSpPr/>
              <p:nvPr/>
            </p:nvGrpSpPr>
            <p:grpSpPr>
              <a:xfrm>
                <a:off x="4265063" y="1461607"/>
                <a:ext cx="2093153" cy="1133812"/>
                <a:chOff x="4265085" y="1431709"/>
                <a:chExt cx="2093153" cy="1133812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BA3985CA-6321-42E9-A41C-636971D67132}"/>
                    </a:ext>
                  </a:extLst>
                </p:cNvPr>
                <p:cNvCxnSpPr/>
                <p:nvPr/>
              </p:nvCxnSpPr>
              <p:spPr>
                <a:xfrm>
                  <a:off x="4265085" y="2560695"/>
                  <a:ext cx="2093153" cy="0"/>
                </a:xfrm>
                <a:prstGeom prst="line">
                  <a:avLst/>
                </a:pr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761E8E7C-6049-4F5B-B3CE-0FBFF9D702AA}"/>
                    </a:ext>
                  </a:extLst>
                </p:cNvPr>
                <p:cNvSpPr/>
                <p:nvPr/>
              </p:nvSpPr>
              <p:spPr>
                <a:xfrm>
                  <a:off x="4278087" y="1431709"/>
                  <a:ext cx="2067151" cy="1133812"/>
                </a:xfrm>
                <a:custGeom>
                  <a:avLst/>
                  <a:gdLst>
                    <a:gd name="connsiteX0" fmla="*/ 0 w 2067151"/>
                    <a:gd name="connsiteY0" fmla="*/ 1129478 h 1133812"/>
                    <a:gd name="connsiteX1" fmla="*/ 99674 w 2067151"/>
                    <a:gd name="connsiteY1" fmla="*/ 960466 h 1133812"/>
                    <a:gd name="connsiteX2" fmla="*/ 502703 w 2067151"/>
                    <a:gd name="connsiteY2" fmla="*/ 431760 h 1133812"/>
                    <a:gd name="connsiteX3" fmla="*/ 671716 w 2067151"/>
                    <a:gd name="connsiteY3" fmla="*/ 297417 h 1133812"/>
                    <a:gd name="connsiteX4" fmla="*/ 814726 w 2067151"/>
                    <a:gd name="connsiteY4" fmla="*/ 280083 h 1133812"/>
                    <a:gd name="connsiteX5" fmla="*/ 979405 w 2067151"/>
                    <a:gd name="connsiteY5" fmla="*/ 280083 h 1133812"/>
                    <a:gd name="connsiteX6" fmla="*/ 1105081 w 2067151"/>
                    <a:gd name="connsiteY6" fmla="*/ 202077 h 1133812"/>
                    <a:gd name="connsiteX7" fmla="*/ 1209088 w 2067151"/>
                    <a:gd name="connsiteY7" fmla="*/ 54733 h 1133812"/>
                    <a:gd name="connsiteX8" fmla="*/ 1291428 w 2067151"/>
                    <a:gd name="connsiteY8" fmla="*/ 20064 h 1133812"/>
                    <a:gd name="connsiteX9" fmla="*/ 1352099 w 2067151"/>
                    <a:gd name="connsiteY9" fmla="*/ 15730 h 1133812"/>
                    <a:gd name="connsiteX10" fmla="*/ 1581782 w 2067151"/>
                    <a:gd name="connsiteY10" fmla="*/ 228079 h 1133812"/>
                    <a:gd name="connsiteX11" fmla="*/ 1824467 w 2067151"/>
                    <a:gd name="connsiteY11" fmla="*/ 609440 h 1133812"/>
                    <a:gd name="connsiteX12" fmla="*/ 1963143 w 2067151"/>
                    <a:gd name="connsiteY12" fmla="*/ 834790 h 1133812"/>
                    <a:gd name="connsiteX13" fmla="*/ 2067151 w 2067151"/>
                    <a:gd name="connsiteY13" fmla="*/ 1133812 h 1133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067151" h="1133812">
                      <a:moveTo>
                        <a:pt x="0" y="1129478"/>
                      </a:moveTo>
                      <a:cubicBezTo>
                        <a:pt x="7945" y="1103115"/>
                        <a:pt x="15890" y="1076752"/>
                        <a:pt x="99674" y="960466"/>
                      </a:cubicBezTo>
                      <a:cubicBezTo>
                        <a:pt x="183458" y="844180"/>
                        <a:pt x="407363" y="542268"/>
                        <a:pt x="502703" y="431760"/>
                      </a:cubicBezTo>
                      <a:cubicBezTo>
                        <a:pt x="598043" y="321252"/>
                        <a:pt x="619712" y="322696"/>
                        <a:pt x="671716" y="297417"/>
                      </a:cubicBezTo>
                      <a:cubicBezTo>
                        <a:pt x="723720" y="272138"/>
                        <a:pt x="763445" y="282972"/>
                        <a:pt x="814726" y="280083"/>
                      </a:cubicBezTo>
                      <a:cubicBezTo>
                        <a:pt x="866007" y="277194"/>
                        <a:pt x="931013" y="293084"/>
                        <a:pt x="979405" y="280083"/>
                      </a:cubicBezTo>
                      <a:cubicBezTo>
                        <a:pt x="1027797" y="267082"/>
                        <a:pt x="1066801" y="239635"/>
                        <a:pt x="1105081" y="202077"/>
                      </a:cubicBezTo>
                      <a:cubicBezTo>
                        <a:pt x="1143361" y="164519"/>
                        <a:pt x="1178030" y="85068"/>
                        <a:pt x="1209088" y="54733"/>
                      </a:cubicBezTo>
                      <a:cubicBezTo>
                        <a:pt x="1240146" y="24398"/>
                        <a:pt x="1267593" y="26564"/>
                        <a:pt x="1291428" y="20064"/>
                      </a:cubicBezTo>
                      <a:cubicBezTo>
                        <a:pt x="1315263" y="13563"/>
                        <a:pt x="1303707" y="-18939"/>
                        <a:pt x="1352099" y="15730"/>
                      </a:cubicBezTo>
                      <a:cubicBezTo>
                        <a:pt x="1400491" y="50399"/>
                        <a:pt x="1503054" y="129127"/>
                        <a:pt x="1581782" y="228079"/>
                      </a:cubicBezTo>
                      <a:cubicBezTo>
                        <a:pt x="1660510" y="327031"/>
                        <a:pt x="1760907" y="508322"/>
                        <a:pt x="1824467" y="609440"/>
                      </a:cubicBezTo>
                      <a:cubicBezTo>
                        <a:pt x="1888027" y="710558"/>
                        <a:pt x="1922696" y="747395"/>
                        <a:pt x="1963143" y="834790"/>
                      </a:cubicBezTo>
                      <a:cubicBezTo>
                        <a:pt x="2003590" y="922185"/>
                        <a:pt x="2035370" y="1027998"/>
                        <a:pt x="2067151" y="1133812"/>
                      </a:cubicBezTo>
                    </a:path>
                  </a:pathLst>
                </a:cu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6A7025FB-3BCD-432F-9321-FD877C1A961C}"/>
                  </a:ext>
                </a:extLst>
              </p:cNvPr>
              <p:cNvSpPr/>
              <p:nvPr/>
            </p:nvSpPr>
            <p:spPr>
              <a:xfrm>
                <a:off x="4879689" y="212782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51AB2C5B-4B04-41E5-AD2B-ED0EB25E31AB}"/>
                  </a:ext>
                </a:extLst>
              </p:cNvPr>
              <p:cNvSpPr/>
              <p:nvPr/>
            </p:nvSpPr>
            <p:spPr>
              <a:xfrm>
                <a:off x="4642061" y="227620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940F066D-B6C3-47FA-B743-36CEB80CE61E}"/>
                  </a:ext>
                </a:extLst>
              </p:cNvPr>
              <p:cNvSpPr/>
              <p:nvPr/>
            </p:nvSpPr>
            <p:spPr>
              <a:xfrm>
                <a:off x="5013056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41F5F94B-25AC-4A10-AAA9-73917DE68204}"/>
                  </a:ext>
                </a:extLst>
              </p:cNvPr>
              <p:cNvSpPr/>
              <p:nvPr/>
            </p:nvSpPr>
            <p:spPr>
              <a:xfrm>
                <a:off x="6151615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088A4F95-E2ED-4CE2-B39A-B773F4D35B7F}"/>
                  </a:ext>
                </a:extLst>
              </p:cNvPr>
              <p:cNvSpPr/>
              <p:nvPr/>
            </p:nvSpPr>
            <p:spPr>
              <a:xfrm>
                <a:off x="5526087" y="1927624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92E8B43A-3F7E-40F9-A842-3B0E44620D53}"/>
                  </a:ext>
                </a:extLst>
              </p:cNvPr>
              <p:cNvSpPr/>
              <p:nvPr/>
            </p:nvSpPr>
            <p:spPr>
              <a:xfrm>
                <a:off x="5846740" y="221377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E7EEB043-B669-4B3C-AE3E-753AED2A5D6F}"/>
                  </a:ext>
                </a:extLst>
              </p:cNvPr>
              <p:cNvSpPr/>
              <p:nvPr/>
            </p:nvSpPr>
            <p:spPr>
              <a:xfrm>
                <a:off x="5113520" y="2403115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4F0ED172-8E17-44CE-AD9E-096291B7359D}"/>
                  </a:ext>
                </a:extLst>
              </p:cNvPr>
              <p:cNvSpPr/>
              <p:nvPr/>
            </p:nvSpPr>
            <p:spPr>
              <a:xfrm>
                <a:off x="4879690" y="22383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361E3300-D252-4303-8138-B43A18B36966}"/>
                  </a:ext>
                </a:extLst>
              </p:cNvPr>
              <p:cNvSpPr/>
              <p:nvPr/>
            </p:nvSpPr>
            <p:spPr>
              <a:xfrm>
                <a:off x="4826359" y="2341175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58DC2A49-A511-423E-848D-365477A05DF6}"/>
                  </a:ext>
                </a:extLst>
              </p:cNvPr>
              <p:cNvSpPr/>
              <p:nvPr/>
            </p:nvSpPr>
            <p:spPr>
              <a:xfrm>
                <a:off x="5013057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717BADC4-55F9-4371-8E31-073AE0CEAAFA}"/>
                  </a:ext>
                </a:extLst>
              </p:cNvPr>
              <p:cNvSpPr/>
              <p:nvPr/>
            </p:nvSpPr>
            <p:spPr>
              <a:xfrm>
                <a:off x="6151616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E3C5694B-B85F-4801-9F55-78BF09A7CB93}"/>
                  </a:ext>
                </a:extLst>
              </p:cNvPr>
              <p:cNvSpPr/>
              <p:nvPr/>
            </p:nvSpPr>
            <p:spPr>
              <a:xfrm>
                <a:off x="5333694" y="2028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B8D13DA6-E894-44EB-B98C-1D1CEBFD5049}"/>
                  </a:ext>
                </a:extLst>
              </p:cNvPr>
              <p:cNvSpPr/>
              <p:nvPr/>
            </p:nvSpPr>
            <p:spPr>
              <a:xfrm rot="2020570">
                <a:off x="5641847" y="2049975"/>
                <a:ext cx="45719" cy="10585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43C268FD-15FB-4A31-84B9-B2ACC4F98C1C}"/>
                  </a:ext>
                </a:extLst>
              </p:cNvPr>
              <p:cNvSpPr/>
              <p:nvPr/>
            </p:nvSpPr>
            <p:spPr>
              <a:xfrm>
                <a:off x="4658104" y="243145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0ECEAE19-27B0-4FA6-8D52-22B8FE0778C5}"/>
                  </a:ext>
                </a:extLst>
              </p:cNvPr>
              <p:cNvSpPr/>
              <p:nvPr/>
            </p:nvSpPr>
            <p:spPr>
              <a:xfrm>
                <a:off x="5480368" y="1755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A59D2297-E616-4D49-A515-57B623051939}"/>
                  </a:ext>
                </a:extLst>
              </p:cNvPr>
              <p:cNvSpPr/>
              <p:nvPr/>
            </p:nvSpPr>
            <p:spPr>
              <a:xfrm rot="3059520">
                <a:off x="4563871" y="244501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8A229811-5861-4AA0-B92A-E347A6F73047}"/>
                  </a:ext>
                </a:extLst>
              </p:cNvPr>
              <p:cNvSpPr/>
              <p:nvPr/>
            </p:nvSpPr>
            <p:spPr>
              <a:xfrm>
                <a:off x="5199303" y="1874152"/>
                <a:ext cx="90790" cy="5347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BBB4F63D-7344-4679-9645-795D90EE8720}"/>
                  </a:ext>
                </a:extLst>
              </p:cNvPr>
              <p:cNvSpPr/>
              <p:nvPr/>
            </p:nvSpPr>
            <p:spPr>
              <a:xfrm>
                <a:off x="5453287" y="184674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784A5AC8-5FEC-4820-8D02-85D6B3C7FA2F}"/>
                  </a:ext>
                </a:extLst>
              </p:cNvPr>
              <p:cNvSpPr/>
              <p:nvPr/>
            </p:nvSpPr>
            <p:spPr>
              <a:xfrm>
                <a:off x="5926060" y="2074232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26646B5B-2611-4D54-BD66-64D6473ECA46}"/>
                  </a:ext>
                </a:extLst>
              </p:cNvPr>
              <p:cNvSpPr/>
              <p:nvPr/>
            </p:nvSpPr>
            <p:spPr>
              <a:xfrm>
                <a:off x="5532080" y="221647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223A0ED0-56D3-4ECB-A0A7-1762A4ABC89E}"/>
                  </a:ext>
                </a:extLst>
              </p:cNvPr>
              <p:cNvSpPr/>
              <p:nvPr/>
            </p:nvSpPr>
            <p:spPr>
              <a:xfrm rot="3059520">
                <a:off x="5366972" y="2485430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70FED0D4-218D-4AE9-AD5F-2BCA5E874237}"/>
                  </a:ext>
                </a:extLst>
              </p:cNvPr>
              <p:cNvSpPr/>
              <p:nvPr/>
            </p:nvSpPr>
            <p:spPr>
              <a:xfrm rot="3059520">
                <a:off x="4794461" y="20645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ADE709B7-99FF-49D5-9A6C-3AC0F88DD3EF}"/>
                  </a:ext>
                </a:extLst>
              </p:cNvPr>
              <p:cNvSpPr/>
              <p:nvPr/>
            </p:nvSpPr>
            <p:spPr>
              <a:xfrm>
                <a:off x="5193205" y="2040778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263FB466-909C-43C1-A62A-633B6BAF5B2E}"/>
                  </a:ext>
                </a:extLst>
              </p:cNvPr>
              <p:cNvSpPr/>
              <p:nvPr/>
            </p:nvSpPr>
            <p:spPr>
              <a:xfrm rot="3059520">
                <a:off x="5678488" y="18264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4627161E-88EA-458D-9496-1D8DEAA826C8}"/>
                  </a:ext>
                </a:extLst>
              </p:cNvPr>
              <p:cNvSpPr/>
              <p:nvPr/>
            </p:nvSpPr>
            <p:spPr>
              <a:xfrm>
                <a:off x="5846740" y="2386675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E6D873E8-6EF5-4312-980D-E5C6F7FA10AD}"/>
                  </a:ext>
                </a:extLst>
              </p:cNvPr>
              <p:cNvSpPr/>
              <p:nvPr/>
            </p:nvSpPr>
            <p:spPr>
              <a:xfrm>
                <a:off x="5265921" y="2301967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FE1F9D3F-1454-444A-B497-8D14EAF4D4A0}"/>
                  </a:ext>
                </a:extLst>
              </p:cNvPr>
              <p:cNvSpPr/>
              <p:nvPr/>
            </p:nvSpPr>
            <p:spPr>
              <a:xfrm>
                <a:off x="4716271" y="223338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44E98FEC-F508-4E2F-8EA8-189F82951113}"/>
                  </a:ext>
                </a:extLst>
              </p:cNvPr>
              <p:cNvSpPr/>
              <p:nvPr/>
            </p:nvSpPr>
            <p:spPr>
              <a:xfrm>
                <a:off x="5571806" y="156976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3E9BC065-58D1-41FC-95E4-3D5408E55FE9}"/>
                  </a:ext>
                </a:extLst>
              </p:cNvPr>
              <p:cNvSpPr/>
              <p:nvPr/>
            </p:nvSpPr>
            <p:spPr>
              <a:xfrm>
                <a:off x="5528544" y="17917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831528BB-A7F3-452D-87EF-442303A6D10F}"/>
                  </a:ext>
                </a:extLst>
              </p:cNvPr>
              <p:cNvSpPr/>
              <p:nvPr/>
            </p:nvSpPr>
            <p:spPr>
              <a:xfrm>
                <a:off x="5826413" y="2034760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272471CF-AF72-45D1-9E5F-14C9AACF9338}"/>
                  </a:ext>
                </a:extLst>
              </p:cNvPr>
              <p:cNvSpPr/>
              <p:nvPr/>
            </p:nvSpPr>
            <p:spPr>
              <a:xfrm>
                <a:off x="6069350" y="218300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B08A794E-C4A2-4B2D-9CF3-1C8D4718FA05}"/>
                  </a:ext>
                </a:extLst>
              </p:cNvPr>
              <p:cNvSpPr/>
              <p:nvPr/>
            </p:nvSpPr>
            <p:spPr>
              <a:xfrm>
                <a:off x="6023631" y="232642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C78A22FD-CC72-4B25-825D-50FE85550A72}"/>
                  </a:ext>
                </a:extLst>
              </p:cNvPr>
              <p:cNvSpPr/>
              <p:nvPr/>
            </p:nvSpPr>
            <p:spPr>
              <a:xfrm>
                <a:off x="6051833" y="25114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17D70701-35EB-44AA-983E-97C4DB3B187D}"/>
                </a:ext>
              </a:extLst>
            </p:cNvPr>
            <p:cNvGrpSpPr/>
            <p:nvPr/>
          </p:nvGrpSpPr>
          <p:grpSpPr>
            <a:xfrm>
              <a:off x="8360208" y="3126984"/>
              <a:ext cx="1304526" cy="605897"/>
              <a:chOff x="4265063" y="1461607"/>
              <a:chExt cx="2093153" cy="1133812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E114CACC-4F5F-4E49-9045-7499CC5D02C5}"/>
                  </a:ext>
                </a:extLst>
              </p:cNvPr>
              <p:cNvGrpSpPr/>
              <p:nvPr/>
            </p:nvGrpSpPr>
            <p:grpSpPr>
              <a:xfrm>
                <a:off x="4265063" y="1461607"/>
                <a:ext cx="2093153" cy="1133812"/>
                <a:chOff x="4265085" y="1431709"/>
                <a:chExt cx="2093153" cy="1133812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EAD96D08-16AA-4D93-8EB3-801373710ECF}"/>
                    </a:ext>
                  </a:extLst>
                </p:cNvPr>
                <p:cNvCxnSpPr/>
                <p:nvPr/>
              </p:nvCxnSpPr>
              <p:spPr>
                <a:xfrm>
                  <a:off x="4265085" y="2560695"/>
                  <a:ext cx="2093153" cy="0"/>
                </a:xfrm>
                <a:prstGeom prst="line">
                  <a:avLst/>
                </a:pr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1" name="Freeform: Shape 100">
                  <a:extLst>
                    <a:ext uri="{FF2B5EF4-FFF2-40B4-BE49-F238E27FC236}">
                      <a16:creationId xmlns:a16="http://schemas.microsoft.com/office/drawing/2014/main" id="{F5E19997-93BF-4463-84CE-492561F0ACE2}"/>
                    </a:ext>
                  </a:extLst>
                </p:cNvPr>
                <p:cNvSpPr/>
                <p:nvPr/>
              </p:nvSpPr>
              <p:spPr>
                <a:xfrm>
                  <a:off x="4278087" y="1431709"/>
                  <a:ext cx="2067151" cy="1133812"/>
                </a:xfrm>
                <a:custGeom>
                  <a:avLst/>
                  <a:gdLst>
                    <a:gd name="connsiteX0" fmla="*/ 0 w 2067151"/>
                    <a:gd name="connsiteY0" fmla="*/ 1129478 h 1133812"/>
                    <a:gd name="connsiteX1" fmla="*/ 99674 w 2067151"/>
                    <a:gd name="connsiteY1" fmla="*/ 960466 h 1133812"/>
                    <a:gd name="connsiteX2" fmla="*/ 502703 w 2067151"/>
                    <a:gd name="connsiteY2" fmla="*/ 431760 h 1133812"/>
                    <a:gd name="connsiteX3" fmla="*/ 671716 w 2067151"/>
                    <a:gd name="connsiteY3" fmla="*/ 297417 h 1133812"/>
                    <a:gd name="connsiteX4" fmla="*/ 814726 w 2067151"/>
                    <a:gd name="connsiteY4" fmla="*/ 280083 h 1133812"/>
                    <a:gd name="connsiteX5" fmla="*/ 979405 w 2067151"/>
                    <a:gd name="connsiteY5" fmla="*/ 280083 h 1133812"/>
                    <a:gd name="connsiteX6" fmla="*/ 1105081 w 2067151"/>
                    <a:gd name="connsiteY6" fmla="*/ 202077 h 1133812"/>
                    <a:gd name="connsiteX7" fmla="*/ 1209088 w 2067151"/>
                    <a:gd name="connsiteY7" fmla="*/ 54733 h 1133812"/>
                    <a:gd name="connsiteX8" fmla="*/ 1291428 w 2067151"/>
                    <a:gd name="connsiteY8" fmla="*/ 20064 h 1133812"/>
                    <a:gd name="connsiteX9" fmla="*/ 1352099 w 2067151"/>
                    <a:gd name="connsiteY9" fmla="*/ 15730 h 1133812"/>
                    <a:gd name="connsiteX10" fmla="*/ 1581782 w 2067151"/>
                    <a:gd name="connsiteY10" fmla="*/ 228079 h 1133812"/>
                    <a:gd name="connsiteX11" fmla="*/ 1824467 w 2067151"/>
                    <a:gd name="connsiteY11" fmla="*/ 609440 h 1133812"/>
                    <a:gd name="connsiteX12" fmla="*/ 1963143 w 2067151"/>
                    <a:gd name="connsiteY12" fmla="*/ 834790 h 1133812"/>
                    <a:gd name="connsiteX13" fmla="*/ 2067151 w 2067151"/>
                    <a:gd name="connsiteY13" fmla="*/ 1133812 h 1133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067151" h="1133812">
                      <a:moveTo>
                        <a:pt x="0" y="1129478"/>
                      </a:moveTo>
                      <a:cubicBezTo>
                        <a:pt x="7945" y="1103115"/>
                        <a:pt x="15890" y="1076752"/>
                        <a:pt x="99674" y="960466"/>
                      </a:cubicBezTo>
                      <a:cubicBezTo>
                        <a:pt x="183458" y="844180"/>
                        <a:pt x="407363" y="542268"/>
                        <a:pt x="502703" y="431760"/>
                      </a:cubicBezTo>
                      <a:cubicBezTo>
                        <a:pt x="598043" y="321252"/>
                        <a:pt x="619712" y="322696"/>
                        <a:pt x="671716" y="297417"/>
                      </a:cubicBezTo>
                      <a:cubicBezTo>
                        <a:pt x="723720" y="272138"/>
                        <a:pt x="763445" y="282972"/>
                        <a:pt x="814726" y="280083"/>
                      </a:cubicBezTo>
                      <a:cubicBezTo>
                        <a:pt x="866007" y="277194"/>
                        <a:pt x="931013" y="293084"/>
                        <a:pt x="979405" y="280083"/>
                      </a:cubicBezTo>
                      <a:cubicBezTo>
                        <a:pt x="1027797" y="267082"/>
                        <a:pt x="1066801" y="239635"/>
                        <a:pt x="1105081" y="202077"/>
                      </a:cubicBezTo>
                      <a:cubicBezTo>
                        <a:pt x="1143361" y="164519"/>
                        <a:pt x="1178030" y="85068"/>
                        <a:pt x="1209088" y="54733"/>
                      </a:cubicBezTo>
                      <a:cubicBezTo>
                        <a:pt x="1240146" y="24398"/>
                        <a:pt x="1267593" y="26564"/>
                        <a:pt x="1291428" y="20064"/>
                      </a:cubicBezTo>
                      <a:cubicBezTo>
                        <a:pt x="1315263" y="13563"/>
                        <a:pt x="1303707" y="-18939"/>
                        <a:pt x="1352099" y="15730"/>
                      </a:cubicBezTo>
                      <a:cubicBezTo>
                        <a:pt x="1400491" y="50399"/>
                        <a:pt x="1503054" y="129127"/>
                        <a:pt x="1581782" y="228079"/>
                      </a:cubicBezTo>
                      <a:cubicBezTo>
                        <a:pt x="1660510" y="327031"/>
                        <a:pt x="1760907" y="508322"/>
                        <a:pt x="1824467" y="609440"/>
                      </a:cubicBezTo>
                      <a:cubicBezTo>
                        <a:pt x="1888027" y="710558"/>
                        <a:pt x="1922696" y="747395"/>
                        <a:pt x="1963143" y="834790"/>
                      </a:cubicBezTo>
                      <a:cubicBezTo>
                        <a:pt x="2003590" y="922185"/>
                        <a:pt x="2035370" y="1027998"/>
                        <a:pt x="2067151" y="1133812"/>
                      </a:cubicBezTo>
                    </a:path>
                  </a:pathLst>
                </a:cu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8EFF4BBD-9D61-47B4-A0B9-295F3B0DE72D}"/>
                  </a:ext>
                </a:extLst>
              </p:cNvPr>
              <p:cNvSpPr/>
              <p:nvPr/>
            </p:nvSpPr>
            <p:spPr>
              <a:xfrm>
                <a:off x="4879689" y="212782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2E677A33-0624-4370-B35D-9BD8E6F48684}"/>
                  </a:ext>
                </a:extLst>
              </p:cNvPr>
              <p:cNvSpPr/>
              <p:nvPr/>
            </p:nvSpPr>
            <p:spPr>
              <a:xfrm>
                <a:off x="4642061" y="227620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8103E170-35B9-47F0-96D6-AD69BEAA4127}"/>
                  </a:ext>
                </a:extLst>
              </p:cNvPr>
              <p:cNvSpPr/>
              <p:nvPr/>
            </p:nvSpPr>
            <p:spPr>
              <a:xfrm>
                <a:off x="5013056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AF44FE84-A6D2-4C71-A02C-F529D8E97467}"/>
                  </a:ext>
                </a:extLst>
              </p:cNvPr>
              <p:cNvSpPr/>
              <p:nvPr/>
            </p:nvSpPr>
            <p:spPr>
              <a:xfrm>
                <a:off x="6151615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A451E049-A7FD-454A-BB36-6D86375F55AD}"/>
                  </a:ext>
                </a:extLst>
              </p:cNvPr>
              <p:cNvSpPr/>
              <p:nvPr/>
            </p:nvSpPr>
            <p:spPr>
              <a:xfrm>
                <a:off x="5526087" y="1927624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121C17AC-FD35-4C4D-B87E-EA3C5B87BBB5}"/>
                  </a:ext>
                </a:extLst>
              </p:cNvPr>
              <p:cNvSpPr/>
              <p:nvPr/>
            </p:nvSpPr>
            <p:spPr>
              <a:xfrm>
                <a:off x="5846740" y="221377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145BBAC7-19D7-4C02-9F58-E8AB59686708}"/>
                  </a:ext>
                </a:extLst>
              </p:cNvPr>
              <p:cNvSpPr/>
              <p:nvPr/>
            </p:nvSpPr>
            <p:spPr>
              <a:xfrm>
                <a:off x="5113520" y="2403115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4453EA19-22EF-4DCA-855E-EFF3A9A5AB80}"/>
                  </a:ext>
                </a:extLst>
              </p:cNvPr>
              <p:cNvSpPr/>
              <p:nvPr/>
            </p:nvSpPr>
            <p:spPr>
              <a:xfrm>
                <a:off x="4879690" y="22383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9A2FFDAD-73E3-4B60-A339-2926F3E52EE9}"/>
                  </a:ext>
                </a:extLst>
              </p:cNvPr>
              <p:cNvSpPr/>
              <p:nvPr/>
            </p:nvSpPr>
            <p:spPr>
              <a:xfrm>
                <a:off x="4826359" y="2341175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B7856997-5207-4450-AC56-81805A4C5C4D}"/>
                  </a:ext>
                </a:extLst>
              </p:cNvPr>
              <p:cNvSpPr/>
              <p:nvPr/>
            </p:nvSpPr>
            <p:spPr>
              <a:xfrm>
                <a:off x="5013057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3A57C150-54C9-4AB0-A46E-423F1E327975}"/>
                  </a:ext>
                </a:extLst>
              </p:cNvPr>
              <p:cNvSpPr/>
              <p:nvPr/>
            </p:nvSpPr>
            <p:spPr>
              <a:xfrm>
                <a:off x="6151616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127302A-8BF8-4C26-B479-98891BA0DA92}"/>
                  </a:ext>
                </a:extLst>
              </p:cNvPr>
              <p:cNvSpPr/>
              <p:nvPr/>
            </p:nvSpPr>
            <p:spPr>
              <a:xfrm>
                <a:off x="5333694" y="2028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84BEABD4-F4ED-4C9E-BE94-DCA6D367E634}"/>
                  </a:ext>
                </a:extLst>
              </p:cNvPr>
              <p:cNvSpPr/>
              <p:nvPr/>
            </p:nvSpPr>
            <p:spPr>
              <a:xfrm rot="2020570">
                <a:off x="5641847" y="2049975"/>
                <a:ext cx="45719" cy="10585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1051F5E1-5E41-461E-BC07-9A005821F090}"/>
                  </a:ext>
                </a:extLst>
              </p:cNvPr>
              <p:cNvSpPr/>
              <p:nvPr/>
            </p:nvSpPr>
            <p:spPr>
              <a:xfrm>
                <a:off x="4658104" y="243145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CD6BC044-D084-4038-9D6D-0817E067C74D}"/>
                  </a:ext>
                </a:extLst>
              </p:cNvPr>
              <p:cNvSpPr/>
              <p:nvPr/>
            </p:nvSpPr>
            <p:spPr>
              <a:xfrm>
                <a:off x="5480368" y="1755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CEF204C5-6AFE-4F30-8669-BC224AF8752E}"/>
                  </a:ext>
                </a:extLst>
              </p:cNvPr>
              <p:cNvSpPr/>
              <p:nvPr/>
            </p:nvSpPr>
            <p:spPr>
              <a:xfrm rot="3059520">
                <a:off x="4563871" y="244501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3D185A9C-E2BC-4F7A-942E-9516AB6006AC}"/>
                  </a:ext>
                </a:extLst>
              </p:cNvPr>
              <p:cNvSpPr/>
              <p:nvPr/>
            </p:nvSpPr>
            <p:spPr>
              <a:xfrm>
                <a:off x="5199303" y="1874152"/>
                <a:ext cx="90790" cy="5347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BA24D316-897C-4141-9F08-996E0238D8D3}"/>
                  </a:ext>
                </a:extLst>
              </p:cNvPr>
              <p:cNvSpPr/>
              <p:nvPr/>
            </p:nvSpPr>
            <p:spPr>
              <a:xfrm>
                <a:off x="5453287" y="184674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788BE6A3-281B-4E65-B154-928AB5DE4744}"/>
                  </a:ext>
                </a:extLst>
              </p:cNvPr>
              <p:cNvSpPr/>
              <p:nvPr/>
            </p:nvSpPr>
            <p:spPr>
              <a:xfrm>
                <a:off x="5926060" y="2074232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84BA1C06-8F51-4438-925F-8D4DCDE94BFF}"/>
                  </a:ext>
                </a:extLst>
              </p:cNvPr>
              <p:cNvSpPr/>
              <p:nvPr/>
            </p:nvSpPr>
            <p:spPr>
              <a:xfrm>
                <a:off x="5532080" y="221647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776B5FA2-28C5-4533-BD59-744EA2695E66}"/>
                  </a:ext>
                </a:extLst>
              </p:cNvPr>
              <p:cNvSpPr/>
              <p:nvPr/>
            </p:nvSpPr>
            <p:spPr>
              <a:xfrm rot="3059520">
                <a:off x="5366972" y="2485430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447A2B7A-DCE3-406B-B838-388B0B247847}"/>
                  </a:ext>
                </a:extLst>
              </p:cNvPr>
              <p:cNvSpPr/>
              <p:nvPr/>
            </p:nvSpPr>
            <p:spPr>
              <a:xfrm rot="3059520">
                <a:off x="4794461" y="20645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84D98B42-1803-45E0-98EF-FB693A829C73}"/>
                  </a:ext>
                </a:extLst>
              </p:cNvPr>
              <p:cNvSpPr/>
              <p:nvPr/>
            </p:nvSpPr>
            <p:spPr>
              <a:xfrm>
                <a:off x="5193205" y="2040778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B0435541-BADB-4F2D-8E1F-E18E6CEB87D7}"/>
                  </a:ext>
                </a:extLst>
              </p:cNvPr>
              <p:cNvSpPr/>
              <p:nvPr/>
            </p:nvSpPr>
            <p:spPr>
              <a:xfrm rot="3059520">
                <a:off x="5678488" y="18264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E5DC4B80-A106-460E-A446-5358FC1ED0B8}"/>
                  </a:ext>
                </a:extLst>
              </p:cNvPr>
              <p:cNvSpPr/>
              <p:nvPr/>
            </p:nvSpPr>
            <p:spPr>
              <a:xfrm>
                <a:off x="5846740" y="2386675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98D32A43-B684-44CB-9300-9EEC8AD8A161}"/>
                  </a:ext>
                </a:extLst>
              </p:cNvPr>
              <p:cNvSpPr/>
              <p:nvPr/>
            </p:nvSpPr>
            <p:spPr>
              <a:xfrm>
                <a:off x="5265921" y="2301967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B6C73AB4-CF44-42B2-BCB3-23BF1050696D}"/>
                  </a:ext>
                </a:extLst>
              </p:cNvPr>
              <p:cNvSpPr/>
              <p:nvPr/>
            </p:nvSpPr>
            <p:spPr>
              <a:xfrm>
                <a:off x="4716271" y="223338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3B7AA599-8C04-4748-B60A-FC5F471A4D23}"/>
                  </a:ext>
                </a:extLst>
              </p:cNvPr>
              <p:cNvSpPr/>
              <p:nvPr/>
            </p:nvSpPr>
            <p:spPr>
              <a:xfrm>
                <a:off x="5571806" y="156976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C5C03DD8-DAB8-46F5-9F33-DF0256EF8C9D}"/>
                  </a:ext>
                </a:extLst>
              </p:cNvPr>
              <p:cNvSpPr/>
              <p:nvPr/>
            </p:nvSpPr>
            <p:spPr>
              <a:xfrm>
                <a:off x="5528544" y="17917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6B03C010-9990-495C-BB0F-32077B0DEAA6}"/>
                  </a:ext>
                </a:extLst>
              </p:cNvPr>
              <p:cNvSpPr/>
              <p:nvPr/>
            </p:nvSpPr>
            <p:spPr>
              <a:xfrm>
                <a:off x="5826413" y="2034760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A8C890C5-2C72-4F11-A2D8-2FC559FFF854}"/>
                  </a:ext>
                </a:extLst>
              </p:cNvPr>
              <p:cNvSpPr/>
              <p:nvPr/>
            </p:nvSpPr>
            <p:spPr>
              <a:xfrm>
                <a:off x="6069350" y="218300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704DF3F0-2FFA-43F5-A023-651400F3B585}"/>
                  </a:ext>
                </a:extLst>
              </p:cNvPr>
              <p:cNvSpPr/>
              <p:nvPr/>
            </p:nvSpPr>
            <p:spPr>
              <a:xfrm>
                <a:off x="6023631" y="232642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A6690357-1CA0-4CCD-BE80-55F1DE98BC2D}"/>
                  </a:ext>
                </a:extLst>
              </p:cNvPr>
              <p:cNvSpPr/>
              <p:nvPr/>
            </p:nvSpPr>
            <p:spPr>
              <a:xfrm>
                <a:off x="6051833" y="25114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C503281A-7E45-40BB-BB4F-FBA29C57CEF2}"/>
                </a:ext>
              </a:extLst>
            </p:cNvPr>
            <p:cNvGrpSpPr/>
            <p:nvPr/>
          </p:nvGrpSpPr>
          <p:grpSpPr>
            <a:xfrm>
              <a:off x="9676343" y="3125519"/>
              <a:ext cx="1304526" cy="605897"/>
              <a:chOff x="4265063" y="1461607"/>
              <a:chExt cx="2093153" cy="1133812"/>
            </a:xfrm>
          </p:grpSpPr>
          <p:grpSp>
            <p:nvGrpSpPr>
              <p:cNvPr id="103" name="Group 102">
                <a:extLst>
                  <a:ext uri="{FF2B5EF4-FFF2-40B4-BE49-F238E27FC236}">
                    <a16:creationId xmlns:a16="http://schemas.microsoft.com/office/drawing/2014/main" id="{9B143660-325D-407E-8929-011CE49AFA55}"/>
                  </a:ext>
                </a:extLst>
              </p:cNvPr>
              <p:cNvGrpSpPr/>
              <p:nvPr/>
            </p:nvGrpSpPr>
            <p:grpSpPr>
              <a:xfrm>
                <a:off x="4265063" y="1461607"/>
                <a:ext cx="2093153" cy="1133812"/>
                <a:chOff x="4265085" y="1431709"/>
                <a:chExt cx="2093153" cy="1133812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cxnSp>
              <p:nvCxnSpPr>
                <p:cNvPr id="137" name="Straight Connector 136">
                  <a:extLst>
                    <a:ext uri="{FF2B5EF4-FFF2-40B4-BE49-F238E27FC236}">
                      <a16:creationId xmlns:a16="http://schemas.microsoft.com/office/drawing/2014/main" id="{FD6765F8-9EA9-4432-B859-EEC773FAD3B6}"/>
                    </a:ext>
                  </a:extLst>
                </p:cNvPr>
                <p:cNvCxnSpPr/>
                <p:nvPr/>
              </p:nvCxnSpPr>
              <p:spPr>
                <a:xfrm>
                  <a:off x="4265085" y="2560695"/>
                  <a:ext cx="2093153" cy="0"/>
                </a:xfrm>
                <a:prstGeom prst="line">
                  <a:avLst/>
                </a:pr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8D9953BA-B4A3-4719-9873-D60A041D0BB1}"/>
                    </a:ext>
                  </a:extLst>
                </p:cNvPr>
                <p:cNvSpPr/>
                <p:nvPr/>
              </p:nvSpPr>
              <p:spPr>
                <a:xfrm>
                  <a:off x="4278087" y="1431709"/>
                  <a:ext cx="2067151" cy="1133812"/>
                </a:xfrm>
                <a:custGeom>
                  <a:avLst/>
                  <a:gdLst>
                    <a:gd name="connsiteX0" fmla="*/ 0 w 2067151"/>
                    <a:gd name="connsiteY0" fmla="*/ 1129478 h 1133812"/>
                    <a:gd name="connsiteX1" fmla="*/ 99674 w 2067151"/>
                    <a:gd name="connsiteY1" fmla="*/ 960466 h 1133812"/>
                    <a:gd name="connsiteX2" fmla="*/ 502703 w 2067151"/>
                    <a:gd name="connsiteY2" fmla="*/ 431760 h 1133812"/>
                    <a:gd name="connsiteX3" fmla="*/ 671716 w 2067151"/>
                    <a:gd name="connsiteY3" fmla="*/ 297417 h 1133812"/>
                    <a:gd name="connsiteX4" fmla="*/ 814726 w 2067151"/>
                    <a:gd name="connsiteY4" fmla="*/ 280083 h 1133812"/>
                    <a:gd name="connsiteX5" fmla="*/ 979405 w 2067151"/>
                    <a:gd name="connsiteY5" fmla="*/ 280083 h 1133812"/>
                    <a:gd name="connsiteX6" fmla="*/ 1105081 w 2067151"/>
                    <a:gd name="connsiteY6" fmla="*/ 202077 h 1133812"/>
                    <a:gd name="connsiteX7" fmla="*/ 1209088 w 2067151"/>
                    <a:gd name="connsiteY7" fmla="*/ 54733 h 1133812"/>
                    <a:gd name="connsiteX8" fmla="*/ 1291428 w 2067151"/>
                    <a:gd name="connsiteY8" fmla="*/ 20064 h 1133812"/>
                    <a:gd name="connsiteX9" fmla="*/ 1352099 w 2067151"/>
                    <a:gd name="connsiteY9" fmla="*/ 15730 h 1133812"/>
                    <a:gd name="connsiteX10" fmla="*/ 1581782 w 2067151"/>
                    <a:gd name="connsiteY10" fmla="*/ 228079 h 1133812"/>
                    <a:gd name="connsiteX11" fmla="*/ 1824467 w 2067151"/>
                    <a:gd name="connsiteY11" fmla="*/ 609440 h 1133812"/>
                    <a:gd name="connsiteX12" fmla="*/ 1963143 w 2067151"/>
                    <a:gd name="connsiteY12" fmla="*/ 834790 h 1133812"/>
                    <a:gd name="connsiteX13" fmla="*/ 2067151 w 2067151"/>
                    <a:gd name="connsiteY13" fmla="*/ 1133812 h 1133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067151" h="1133812">
                      <a:moveTo>
                        <a:pt x="0" y="1129478"/>
                      </a:moveTo>
                      <a:cubicBezTo>
                        <a:pt x="7945" y="1103115"/>
                        <a:pt x="15890" y="1076752"/>
                        <a:pt x="99674" y="960466"/>
                      </a:cubicBezTo>
                      <a:cubicBezTo>
                        <a:pt x="183458" y="844180"/>
                        <a:pt x="407363" y="542268"/>
                        <a:pt x="502703" y="431760"/>
                      </a:cubicBezTo>
                      <a:cubicBezTo>
                        <a:pt x="598043" y="321252"/>
                        <a:pt x="619712" y="322696"/>
                        <a:pt x="671716" y="297417"/>
                      </a:cubicBezTo>
                      <a:cubicBezTo>
                        <a:pt x="723720" y="272138"/>
                        <a:pt x="763445" y="282972"/>
                        <a:pt x="814726" y="280083"/>
                      </a:cubicBezTo>
                      <a:cubicBezTo>
                        <a:pt x="866007" y="277194"/>
                        <a:pt x="931013" y="293084"/>
                        <a:pt x="979405" y="280083"/>
                      </a:cubicBezTo>
                      <a:cubicBezTo>
                        <a:pt x="1027797" y="267082"/>
                        <a:pt x="1066801" y="239635"/>
                        <a:pt x="1105081" y="202077"/>
                      </a:cubicBezTo>
                      <a:cubicBezTo>
                        <a:pt x="1143361" y="164519"/>
                        <a:pt x="1178030" y="85068"/>
                        <a:pt x="1209088" y="54733"/>
                      </a:cubicBezTo>
                      <a:cubicBezTo>
                        <a:pt x="1240146" y="24398"/>
                        <a:pt x="1267593" y="26564"/>
                        <a:pt x="1291428" y="20064"/>
                      </a:cubicBezTo>
                      <a:cubicBezTo>
                        <a:pt x="1315263" y="13563"/>
                        <a:pt x="1303707" y="-18939"/>
                        <a:pt x="1352099" y="15730"/>
                      </a:cubicBezTo>
                      <a:cubicBezTo>
                        <a:pt x="1400491" y="50399"/>
                        <a:pt x="1503054" y="129127"/>
                        <a:pt x="1581782" y="228079"/>
                      </a:cubicBezTo>
                      <a:cubicBezTo>
                        <a:pt x="1660510" y="327031"/>
                        <a:pt x="1760907" y="508322"/>
                        <a:pt x="1824467" y="609440"/>
                      </a:cubicBezTo>
                      <a:cubicBezTo>
                        <a:pt x="1888027" y="710558"/>
                        <a:pt x="1922696" y="747395"/>
                        <a:pt x="1963143" y="834790"/>
                      </a:cubicBezTo>
                      <a:cubicBezTo>
                        <a:pt x="2003590" y="922185"/>
                        <a:pt x="2035370" y="1027998"/>
                        <a:pt x="2067151" y="1133812"/>
                      </a:cubicBezTo>
                    </a:path>
                  </a:pathLst>
                </a:cu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E8E12A86-50F2-4CD4-9E6D-FAB8A8A74BE7}"/>
                  </a:ext>
                </a:extLst>
              </p:cNvPr>
              <p:cNvSpPr/>
              <p:nvPr/>
            </p:nvSpPr>
            <p:spPr>
              <a:xfrm>
                <a:off x="4879689" y="212782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ADCA438E-8CCA-4E86-9476-C205D28B9F78}"/>
                  </a:ext>
                </a:extLst>
              </p:cNvPr>
              <p:cNvSpPr/>
              <p:nvPr/>
            </p:nvSpPr>
            <p:spPr>
              <a:xfrm>
                <a:off x="4642061" y="227620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6C76CCD8-11ED-4B0D-A6B7-5C07D06FBB75}"/>
                  </a:ext>
                </a:extLst>
              </p:cNvPr>
              <p:cNvSpPr/>
              <p:nvPr/>
            </p:nvSpPr>
            <p:spPr>
              <a:xfrm>
                <a:off x="5013056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6447E969-469D-4D0F-A134-A7B0AA07D152}"/>
                  </a:ext>
                </a:extLst>
              </p:cNvPr>
              <p:cNvSpPr/>
              <p:nvPr/>
            </p:nvSpPr>
            <p:spPr>
              <a:xfrm>
                <a:off x="6151615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21981BB0-E3F8-4612-B6B5-465E2AEF9537}"/>
                  </a:ext>
                </a:extLst>
              </p:cNvPr>
              <p:cNvSpPr/>
              <p:nvPr/>
            </p:nvSpPr>
            <p:spPr>
              <a:xfrm>
                <a:off x="5526087" y="1927624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BC3E502E-C1CA-49B7-8869-A9BF0E6953D8}"/>
                  </a:ext>
                </a:extLst>
              </p:cNvPr>
              <p:cNvSpPr/>
              <p:nvPr/>
            </p:nvSpPr>
            <p:spPr>
              <a:xfrm>
                <a:off x="5846740" y="221377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829F7D38-338A-4153-BC36-45FEBAE48A39}"/>
                  </a:ext>
                </a:extLst>
              </p:cNvPr>
              <p:cNvSpPr/>
              <p:nvPr/>
            </p:nvSpPr>
            <p:spPr>
              <a:xfrm>
                <a:off x="5113520" y="2403115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260EE315-C034-4B24-838F-BA0082724685}"/>
                  </a:ext>
                </a:extLst>
              </p:cNvPr>
              <p:cNvSpPr/>
              <p:nvPr/>
            </p:nvSpPr>
            <p:spPr>
              <a:xfrm>
                <a:off x="4879690" y="22383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14852287-B9F7-4573-A99E-23D2BFBD8B17}"/>
                  </a:ext>
                </a:extLst>
              </p:cNvPr>
              <p:cNvSpPr/>
              <p:nvPr/>
            </p:nvSpPr>
            <p:spPr>
              <a:xfrm>
                <a:off x="4826359" y="2341175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7CAF8290-B708-449C-9B03-A27B56D158E8}"/>
                  </a:ext>
                </a:extLst>
              </p:cNvPr>
              <p:cNvSpPr/>
              <p:nvPr/>
            </p:nvSpPr>
            <p:spPr>
              <a:xfrm>
                <a:off x="5013057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280544E1-985A-46FB-A031-10FA9CFB3953}"/>
                  </a:ext>
                </a:extLst>
              </p:cNvPr>
              <p:cNvSpPr/>
              <p:nvPr/>
            </p:nvSpPr>
            <p:spPr>
              <a:xfrm>
                <a:off x="6151616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417E28F8-8B81-4330-9F1B-DDED5C903129}"/>
                  </a:ext>
                </a:extLst>
              </p:cNvPr>
              <p:cNvSpPr/>
              <p:nvPr/>
            </p:nvSpPr>
            <p:spPr>
              <a:xfrm>
                <a:off x="5333694" y="2028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0038A845-B13B-4896-BCCE-5F55DAB74ACE}"/>
                  </a:ext>
                </a:extLst>
              </p:cNvPr>
              <p:cNvSpPr/>
              <p:nvPr/>
            </p:nvSpPr>
            <p:spPr>
              <a:xfrm rot="2020570">
                <a:off x="5641847" y="2049975"/>
                <a:ext cx="45719" cy="10585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90E33D58-3FA4-4624-AF9A-9BFBAC286CC9}"/>
                  </a:ext>
                </a:extLst>
              </p:cNvPr>
              <p:cNvSpPr/>
              <p:nvPr/>
            </p:nvSpPr>
            <p:spPr>
              <a:xfrm>
                <a:off x="4658104" y="243145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40291764-921F-44FB-BE70-5090AB3EE8F2}"/>
                  </a:ext>
                </a:extLst>
              </p:cNvPr>
              <p:cNvSpPr/>
              <p:nvPr/>
            </p:nvSpPr>
            <p:spPr>
              <a:xfrm>
                <a:off x="5480368" y="1755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7797D781-E24A-4695-AC9E-7920B64A99D8}"/>
                  </a:ext>
                </a:extLst>
              </p:cNvPr>
              <p:cNvSpPr/>
              <p:nvPr/>
            </p:nvSpPr>
            <p:spPr>
              <a:xfrm rot="3059520">
                <a:off x="4563871" y="244501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B4B9D857-85A1-4C57-8B81-50AB169E58F6}"/>
                  </a:ext>
                </a:extLst>
              </p:cNvPr>
              <p:cNvSpPr/>
              <p:nvPr/>
            </p:nvSpPr>
            <p:spPr>
              <a:xfrm>
                <a:off x="5199303" y="1874152"/>
                <a:ext cx="90790" cy="5347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888A71A3-00E1-4D59-AB73-836EAE462375}"/>
                  </a:ext>
                </a:extLst>
              </p:cNvPr>
              <p:cNvSpPr/>
              <p:nvPr/>
            </p:nvSpPr>
            <p:spPr>
              <a:xfrm>
                <a:off x="5453287" y="184674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F78BCB3F-B20E-449F-8E97-84FEE8AD92F1}"/>
                  </a:ext>
                </a:extLst>
              </p:cNvPr>
              <p:cNvSpPr/>
              <p:nvPr/>
            </p:nvSpPr>
            <p:spPr>
              <a:xfrm>
                <a:off x="5926060" y="2074232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8EE61688-1EF9-4BF2-8AD7-7969AD0E589D}"/>
                  </a:ext>
                </a:extLst>
              </p:cNvPr>
              <p:cNvSpPr/>
              <p:nvPr/>
            </p:nvSpPr>
            <p:spPr>
              <a:xfrm>
                <a:off x="5532080" y="221647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070AD048-8AD1-43FF-9EDB-BA959CA6409E}"/>
                  </a:ext>
                </a:extLst>
              </p:cNvPr>
              <p:cNvSpPr/>
              <p:nvPr/>
            </p:nvSpPr>
            <p:spPr>
              <a:xfrm rot="3059520">
                <a:off x="5366972" y="2485430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C8009923-84E6-4401-AFFC-6C5807F2C9DB}"/>
                  </a:ext>
                </a:extLst>
              </p:cNvPr>
              <p:cNvSpPr/>
              <p:nvPr/>
            </p:nvSpPr>
            <p:spPr>
              <a:xfrm rot="3059520">
                <a:off x="4794461" y="20645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440D7355-9F3E-4856-B6CF-2DF41C2FF81E}"/>
                  </a:ext>
                </a:extLst>
              </p:cNvPr>
              <p:cNvSpPr/>
              <p:nvPr/>
            </p:nvSpPr>
            <p:spPr>
              <a:xfrm>
                <a:off x="5193205" y="2040778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329C5CEE-47C2-4F44-A766-23CD9FFEA443}"/>
                  </a:ext>
                </a:extLst>
              </p:cNvPr>
              <p:cNvSpPr/>
              <p:nvPr/>
            </p:nvSpPr>
            <p:spPr>
              <a:xfrm rot="3059520">
                <a:off x="5678488" y="18264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416D0381-C1EA-4691-9967-A8CD3D88454E}"/>
                  </a:ext>
                </a:extLst>
              </p:cNvPr>
              <p:cNvSpPr/>
              <p:nvPr/>
            </p:nvSpPr>
            <p:spPr>
              <a:xfrm>
                <a:off x="5846740" y="2386675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52C63687-7F4C-496E-8E0A-461C86449F49}"/>
                  </a:ext>
                </a:extLst>
              </p:cNvPr>
              <p:cNvSpPr/>
              <p:nvPr/>
            </p:nvSpPr>
            <p:spPr>
              <a:xfrm>
                <a:off x="5265921" y="2301967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8DFD9432-AA5B-4E66-BDE5-4DDAC25DDBE2}"/>
                  </a:ext>
                </a:extLst>
              </p:cNvPr>
              <p:cNvSpPr/>
              <p:nvPr/>
            </p:nvSpPr>
            <p:spPr>
              <a:xfrm>
                <a:off x="4716271" y="223338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C0C78AE1-DFA0-482B-8870-E31DAB8AB676}"/>
                  </a:ext>
                </a:extLst>
              </p:cNvPr>
              <p:cNvSpPr/>
              <p:nvPr/>
            </p:nvSpPr>
            <p:spPr>
              <a:xfrm>
                <a:off x="5571806" y="156976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6D9C13D3-A598-4AD9-8906-17DB356478CC}"/>
                  </a:ext>
                </a:extLst>
              </p:cNvPr>
              <p:cNvSpPr/>
              <p:nvPr/>
            </p:nvSpPr>
            <p:spPr>
              <a:xfrm>
                <a:off x="5528544" y="17917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DA0988F7-5B7F-4768-B0A4-704F2039CA7D}"/>
                  </a:ext>
                </a:extLst>
              </p:cNvPr>
              <p:cNvSpPr/>
              <p:nvPr/>
            </p:nvSpPr>
            <p:spPr>
              <a:xfrm>
                <a:off x="5826413" y="2034760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F03941CB-1FAF-4772-A369-F405D2FC65EB}"/>
                  </a:ext>
                </a:extLst>
              </p:cNvPr>
              <p:cNvSpPr/>
              <p:nvPr/>
            </p:nvSpPr>
            <p:spPr>
              <a:xfrm>
                <a:off x="6069350" y="218300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1A94F1AD-6D6E-4B04-8C67-BC5409893E2F}"/>
                  </a:ext>
                </a:extLst>
              </p:cNvPr>
              <p:cNvSpPr/>
              <p:nvPr/>
            </p:nvSpPr>
            <p:spPr>
              <a:xfrm>
                <a:off x="6023631" y="232642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ACD78E52-7132-4239-9BA0-2F6BB267502A}"/>
                  </a:ext>
                </a:extLst>
              </p:cNvPr>
              <p:cNvSpPr/>
              <p:nvPr/>
            </p:nvSpPr>
            <p:spPr>
              <a:xfrm>
                <a:off x="6051833" y="25114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857A49EA-8176-4CA4-9AFE-2EE58787B8D3}"/>
                </a:ext>
              </a:extLst>
            </p:cNvPr>
            <p:cNvGrpSpPr/>
            <p:nvPr/>
          </p:nvGrpSpPr>
          <p:grpSpPr>
            <a:xfrm rot="10800000" flipH="1">
              <a:off x="4362554" y="3788875"/>
              <a:ext cx="1304526" cy="605897"/>
              <a:chOff x="4265085" y="1431709"/>
              <a:chExt cx="2093153" cy="1133812"/>
            </a:xfrm>
            <a:noFill/>
          </p:grpSpPr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BBD3714D-27A0-4BE8-83A4-BC3C5AACE78F}"/>
                  </a:ext>
                </a:extLst>
              </p:cNvPr>
              <p:cNvCxnSpPr/>
              <p:nvPr/>
            </p:nvCxnSpPr>
            <p:spPr>
              <a:xfrm>
                <a:off x="4265085" y="2560695"/>
                <a:ext cx="2093153" cy="0"/>
              </a:xfrm>
              <a:prstGeom prst="line">
                <a:avLst/>
              </a:pr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C3CECA60-78A8-4B3B-8F63-54B1F58D0F00}"/>
                  </a:ext>
                </a:extLst>
              </p:cNvPr>
              <p:cNvSpPr/>
              <p:nvPr/>
            </p:nvSpPr>
            <p:spPr>
              <a:xfrm>
                <a:off x="4278087" y="1431709"/>
                <a:ext cx="2067151" cy="1133812"/>
              </a:xfrm>
              <a:custGeom>
                <a:avLst/>
                <a:gdLst>
                  <a:gd name="connsiteX0" fmla="*/ 0 w 2067151"/>
                  <a:gd name="connsiteY0" fmla="*/ 1129478 h 1133812"/>
                  <a:gd name="connsiteX1" fmla="*/ 99674 w 2067151"/>
                  <a:gd name="connsiteY1" fmla="*/ 960466 h 1133812"/>
                  <a:gd name="connsiteX2" fmla="*/ 502703 w 2067151"/>
                  <a:gd name="connsiteY2" fmla="*/ 431760 h 1133812"/>
                  <a:gd name="connsiteX3" fmla="*/ 671716 w 2067151"/>
                  <a:gd name="connsiteY3" fmla="*/ 297417 h 1133812"/>
                  <a:gd name="connsiteX4" fmla="*/ 814726 w 2067151"/>
                  <a:gd name="connsiteY4" fmla="*/ 280083 h 1133812"/>
                  <a:gd name="connsiteX5" fmla="*/ 979405 w 2067151"/>
                  <a:gd name="connsiteY5" fmla="*/ 280083 h 1133812"/>
                  <a:gd name="connsiteX6" fmla="*/ 1105081 w 2067151"/>
                  <a:gd name="connsiteY6" fmla="*/ 202077 h 1133812"/>
                  <a:gd name="connsiteX7" fmla="*/ 1209088 w 2067151"/>
                  <a:gd name="connsiteY7" fmla="*/ 54733 h 1133812"/>
                  <a:gd name="connsiteX8" fmla="*/ 1291428 w 2067151"/>
                  <a:gd name="connsiteY8" fmla="*/ 20064 h 1133812"/>
                  <a:gd name="connsiteX9" fmla="*/ 1352099 w 2067151"/>
                  <a:gd name="connsiteY9" fmla="*/ 15730 h 1133812"/>
                  <a:gd name="connsiteX10" fmla="*/ 1581782 w 2067151"/>
                  <a:gd name="connsiteY10" fmla="*/ 228079 h 1133812"/>
                  <a:gd name="connsiteX11" fmla="*/ 1824467 w 2067151"/>
                  <a:gd name="connsiteY11" fmla="*/ 609440 h 1133812"/>
                  <a:gd name="connsiteX12" fmla="*/ 1963143 w 2067151"/>
                  <a:gd name="connsiteY12" fmla="*/ 834790 h 1133812"/>
                  <a:gd name="connsiteX13" fmla="*/ 2067151 w 2067151"/>
                  <a:gd name="connsiteY13" fmla="*/ 1133812 h 1133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67151" h="1133812">
                    <a:moveTo>
                      <a:pt x="0" y="1129478"/>
                    </a:moveTo>
                    <a:cubicBezTo>
                      <a:pt x="7945" y="1103115"/>
                      <a:pt x="15890" y="1076752"/>
                      <a:pt x="99674" y="960466"/>
                    </a:cubicBezTo>
                    <a:cubicBezTo>
                      <a:pt x="183458" y="844180"/>
                      <a:pt x="407363" y="542268"/>
                      <a:pt x="502703" y="431760"/>
                    </a:cubicBezTo>
                    <a:cubicBezTo>
                      <a:pt x="598043" y="321252"/>
                      <a:pt x="619712" y="322696"/>
                      <a:pt x="671716" y="297417"/>
                    </a:cubicBezTo>
                    <a:cubicBezTo>
                      <a:pt x="723720" y="272138"/>
                      <a:pt x="763445" y="282972"/>
                      <a:pt x="814726" y="280083"/>
                    </a:cubicBezTo>
                    <a:cubicBezTo>
                      <a:pt x="866007" y="277194"/>
                      <a:pt x="931013" y="293084"/>
                      <a:pt x="979405" y="280083"/>
                    </a:cubicBezTo>
                    <a:cubicBezTo>
                      <a:pt x="1027797" y="267082"/>
                      <a:pt x="1066801" y="239635"/>
                      <a:pt x="1105081" y="202077"/>
                    </a:cubicBezTo>
                    <a:cubicBezTo>
                      <a:pt x="1143361" y="164519"/>
                      <a:pt x="1178030" y="85068"/>
                      <a:pt x="1209088" y="54733"/>
                    </a:cubicBezTo>
                    <a:cubicBezTo>
                      <a:pt x="1240146" y="24398"/>
                      <a:pt x="1267593" y="26564"/>
                      <a:pt x="1291428" y="20064"/>
                    </a:cubicBezTo>
                    <a:cubicBezTo>
                      <a:pt x="1315263" y="13563"/>
                      <a:pt x="1303707" y="-18939"/>
                      <a:pt x="1352099" y="15730"/>
                    </a:cubicBezTo>
                    <a:cubicBezTo>
                      <a:pt x="1400491" y="50399"/>
                      <a:pt x="1503054" y="129127"/>
                      <a:pt x="1581782" y="228079"/>
                    </a:cubicBezTo>
                    <a:cubicBezTo>
                      <a:pt x="1660510" y="327031"/>
                      <a:pt x="1760907" y="508322"/>
                      <a:pt x="1824467" y="609440"/>
                    </a:cubicBezTo>
                    <a:cubicBezTo>
                      <a:pt x="1888027" y="710558"/>
                      <a:pt x="1922696" y="747395"/>
                      <a:pt x="1963143" y="834790"/>
                    </a:cubicBezTo>
                    <a:cubicBezTo>
                      <a:pt x="2003590" y="922185"/>
                      <a:pt x="2035370" y="1027998"/>
                      <a:pt x="2067151" y="1133812"/>
                    </a:cubicBezTo>
                  </a:path>
                </a:pathLst>
              </a:cu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A95821D5-BEAF-4E82-A2F4-19031263DFA3}"/>
                </a:ext>
              </a:extLst>
            </p:cNvPr>
            <p:cNvGrpSpPr/>
            <p:nvPr/>
          </p:nvGrpSpPr>
          <p:grpSpPr>
            <a:xfrm rot="10800000" flipH="1">
              <a:off x="451852" y="3734404"/>
              <a:ext cx="1304526" cy="605897"/>
              <a:chOff x="4265085" y="1431709"/>
              <a:chExt cx="2093153" cy="1133812"/>
            </a:xfrm>
            <a:noFill/>
          </p:grpSpPr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80AE7C47-F347-4745-B0C2-A10851602126}"/>
                  </a:ext>
                </a:extLst>
              </p:cNvPr>
              <p:cNvCxnSpPr/>
              <p:nvPr/>
            </p:nvCxnSpPr>
            <p:spPr>
              <a:xfrm>
                <a:off x="4265085" y="2560695"/>
                <a:ext cx="2093153" cy="0"/>
              </a:xfrm>
              <a:prstGeom prst="line">
                <a:avLst/>
              </a:pr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27B360B8-9EED-4FB2-94A9-98C854D9146E}"/>
                  </a:ext>
                </a:extLst>
              </p:cNvPr>
              <p:cNvSpPr/>
              <p:nvPr/>
            </p:nvSpPr>
            <p:spPr>
              <a:xfrm>
                <a:off x="4278087" y="1431709"/>
                <a:ext cx="2067151" cy="1133812"/>
              </a:xfrm>
              <a:custGeom>
                <a:avLst/>
                <a:gdLst>
                  <a:gd name="connsiteX0" fmla="*/ 0 w 2067151"/>
                  <a:gd name="connsiteY0" fmla="*/ 1129478 h 1133812"/>
                  <a:gd name="connsiteX1" fmla="*/ 99674 w 2067151"/>
                  <a:gd name="connsiteY1" fmla="*/ 960466 h 1133812"/>
                  <a:gd name="connsiteX2" fmla="*/ 502703 w 2067151"/>
                  <a:gd name="connsiteY2" fmla="*/ 431760 h 1133812"/>
                  <a:gd name="connsiteX3" fmla="*/ 671716 w 2067151"/>
                  <a:gd name="connsiteY3" fmla="*/ 297417 h 1133812"/>
                  <a:gd name="connsiteX4" fmla="*/ 814726 w 2067151"/>
                  <a:gd name="connsiteY4" fmla="*/ 280083 h 1133812"/>
                  <a:gd name="connsiteX5" fmla="*/ 979405 w 2067151"/>
                  <a:gd name="connsiteY5" fmla="*/ 280083 h 1133812"/>
                  <a:gd name="connsiteX6" fmla="*/ 1105081 w 2067151"/>
                  <a:gd name="connsiteY6" fmla="*/ 202077 h 1133812"/>
                  <a:gd name="connsiteX7" fmla="*/ 1209088 w 2067151"/>
                  <a:gd name="connsiteY7" fmla="*/ 54733 h 1133812"/>
                  <a:gd name="connsiteX8" fmla="*/ 1291428 w 2067151"/>
                  <a:gd name="connsiteY8" fmla="*/ 20064 h 1133812"/>
                  <a:gd name="connsiteX9" fmla="*/ 1352099 w 2067151"/>
                  <a:gd name="connsiteY9" fmla="*/ 15730 h 1133812"/>
                  <a:gd name="connsiteX10" fmla="*/ 1581782 w 2067151"/>
                  <a:gd name="connsiteY10" fmla="*/ 228079 h 1133812"/>
                  <a:gd name="connsiteX11" fmla="*/ 1824467 w 2067151"/>
                  <a:gd name="connsiteY11" fmla="*/ 609440 h 1133812"/>
                  <a:gd name="connsiteX12" fmla="*/ 1963143 w 2067151"/>
                  <a:gd name="connsiteY12" fmla="*/ 834790 h 1133812"/>
                  <a:gd name="connsiteX13" fmla="*/ 2067151 w 2067151"/>
                  <a:gd name="connsiteY13" fmla="*/ 1133812 h 1133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67151" h="1133812">
                    <a:moveTo>
                      <a:pt x="0" y="1129478"/>
                    </a:moveTo>
                    <a:cubicBezTo>
                      <a:pt x="7945" y="1103115"/>
                      <a:pt x="15890" y="1076752"/>
                      <a:pt x="99674" y="960466"/>
                    </a:cubicBezTo>
                    <a:cubicBezTo>
                      <a:pt x="183458" y="844180"/>
                      <a:pt x="407363" y="542268"/>
                      <a:pt x="502703" y="431760"/>
                    </a:cubicBezTo>
                    <a:cubicBezTo>
                      <a:pt x="598043" y="321252"/>
                      <a:pt x="619712" y="322696"/>
                      <a:pt x="671716" y="297417"/>
                    </a:cubicBezTo>
                    <a:cubicBezTo>
                      <a:pt x="723720" y="272138"/>
                      <a:pt x="763445" y="282972"/>
                      <a:pt x="814726" y="280083"/>
                    </a:cubicBezTo>
                    <a:cubicBezTo>
                      <a:pt x="866007" y="277194"/>
                      <a:pt x="931013" y="293084"/>
                      <a:pt x="979405" y="280083"/>
                    </a:cubicBezTo>
                    <a:cubicBezTo>
                      <a:pt x="1027797" y="267082"/>
                      <a:pt x="1066801" y="239635"/>
                      <a:pt x="1105081" y="202077"/>
                    </a:cubicBezTo>
                    <a:cubicBezTo>
                      <a:pt x="1143361" y="164519"/>
                      <a:pt x="1178030" y="85068"/>
                      <a:pt x="1209088" y="54733"/>
                    </a:cubicBezTo>
                    <a:cubicBezTo>
                      <a:pt x="1240146" y="24398"/>
                      <a:pt x="1267593" y="26564"/>
                      <a:pt x="1291428" y="20064"/>
                    </a:cubicBezTo>
                    <a:cubicBezTo>
                      <a:pt x="1315263" y="13563"/>
                      <a:pt x="1303707" y="-18939"/>
                      <a:pt x="1352099" y="15730"/>
                    </a:cubicBezTo>
                    <a:cubicBezTo>
                      <a:pt x="1400491" y="50399"/>
                      <a:pt x="1503054" y="129127"/>
                      <a:pt x="1581782" y="228079"/>
                    </a:cubicBezTo>
                    <a:cubicBezTo>
                      <a:pt x="1660510" y="327031"/>
                      <a:pt x="1760907" y="508322"/>
                      <a:pt x="1824467" y="609440"/>
                    </a:cubicBezTo>
                    <a:cubicBezTo>
                      <a:pt x="1888027" y="710558"/>
                      <a:pt x="1922696" y="747395"/>
                      <a:pt x="1963143" y="834790"/>
                    </a:cubicBezTo>
                    <a:cubicBezTo>
                      <a:pt x="2003590" y="922185"/>
                      <a:pt x="2035370" y="1027998"/>
                      <a:pt x="2067151" y="1133812"/>
                    </a:cubicBezTo>
                  </a:path>
                </a:pathLst>
              </a:cu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4926938B-D074-4ADC-A2DC-6F3A436518BA}"/>
                </a:ext>
              </a:extLst>
            </p:cNvPr>
            <p:cNvGrpSpPr/>
            <p:nvPr/>
          </p:nvGrpSpPr>
          <p:grpSpPr>
            <a:xfrm>
              <a:off x="3058028" y="3095415"/>
              <a:ext cx="1304526" cy="605897"/>
              <a:chOff x="4265063" y="1461607"/>
              <a:chExt cx="2093153" cy="1133812"/>
            </a:xfrm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350EF5F8-D9EA-433B-AF04-7918D13EFB81}"/>
                  </a:ext>
                </a:extLst>
              </p:cNvPr>
              <p:cNvGrpSpPr/>
              <p:nvPr/>
            </p:nvGrpSpPr>
            <p:grpSpPr>
              <a:xfrm>
                <a:off x="4265063" y="1461607"/>
                <a:ext cx="2093153" cy="1133812"/>
                <a:chOff x="4265085" y="1431709"/>
                <a:chExt cx="2093153" cy="1133812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cxnSp>
              <p:nvCxnSpPr>
                <p:cNvPr id="181" name="Straight Connector 180">
                  <a:extLst>
                    <a:ext uri="{FF2B5EF4-FFF2-40B4-BE49-F238E27FC236}">
                      <a16:creationId xmlns:a16="http://schemas.microsoft.com/office/drawing/2014/main" id="{0B2A9727-7C40-41DB-AB77-83098CDA022C}"/>
                    </a:ext>
                  </a:extLst>
                </p:cNvPr>
                <p:cNvCxnSpPr/>
                <p:nvPr/>
              </p:nvCxnSpPr>
              <p:spPr>
                <a:xfrm>
                  <a:off x="4265085" y="2560695"/>
                  <a:ext cx="2093153" cy="0"/>
                </a:xfrm>
                <a:prstGeom prst="line">
                  <a:avLst/>
                </a:pr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2" name="Freeform: Shape 181">
                  <a:extLst>
                    <a:ext uri="{FF2B5EF4-FFF2-40B4-BE49-F238E27FC236}">
                      <a16:creationId xmlns:a16="http://schemas.microsoft.com/office/drawing/2014/main" id="{AAEB0F0F-4BA0-4D67-B21A-A76C2EEEA633}"/>
                    </a:ext>
                  </a:extLst>
                </p:cNvPr>
                <p:cNvSpPr/>
                <p:nvPr/>
              </p:nvSpPr>
              <p:spPr>
                <a:xfrm>
                  <a:off x="4278087" y="1431709"/>
                  <a:ext cx="2067151" cy="1133812"/>
                </a:xfrm>
                <a:custGeom>
                  <a:avLst/>
                  <a:gdLst>
                    <a:gd name="connsiteX0" fmla="*/ 0 w 2067151"/>
                    <a:gd name="connsiteY0" fmla="*/ 1129478 h 1133812"/>
                    <a:gd name="connsiteX1" fmla="*/ 99674 w 2067151"/>
                    <a:gd name="connsiteY1" fmla="*/ 960466 h 1133812"/>
                    <a:gd name="connsiteX2" fmla="*/ 502703 w 2067151"/>
                    <a:gd name="connsiteY2" fmla="*/ 431760 h 1133812"/>
                    <a:gd name="connsiteX3" fmla="*/ 671716 w 2067151"/>
                    <a:gd name="connsiteY3" fmla="*/ 297417 h 1133812"/>
                    <a:gd name="connsiteX4" fmla="*/ 814726 w 2067151"/>
                    <a:gd name="connsiteY4" fmla="*/ 280083 h 1133812"/>
                    <a:gd name="connsiteX5" fmla="*/ 979405 w 2067151"/>
                    <a:gd name="connsiteY5" fmla="*/ 280083 h 1133812"/>
                    <a:gd name="connsiteX6" fmla="*/ 1105081 w 2067151"/>
                    <a:gd name="connsiteY6" fmla="*/ 202077 h 1133812"/>
                    <a:gd name="connsiteX7" fmla="*/ 1209088 w 2067151"/>
                    <a:gd name="connsiteY7" fmla="*/ 54733 h 1133812"/>
                    <a:gd name="connsiteX8" fmla="*/ 1291428 w 2067151"/>
                    <a:gd name="connsiteY8" fmla="*/ 20064 h 1133812"/>
                    <a:gd name="connsiteX9" fmla="*/ 1352099 w 2067151"/>
                    <a:gd name="connsiteY9" fmla="*/ 15730 h 1133812"/>
                    <a:gd name="connsiteX10" fmla="*/ 1581782 w 2067151"/>
                    <a:gd name="connsiteY10" fmla="*/ 228079 h 1133812"/>
                    <a:gd name="connsiteX11" fmla="*/ 1824467 w 2067151"/>
                    <a:gd name="connsiteY11" fmla="*/ 609440 h 1133812"/>
                    <a:gd name="connsiteX12" fmla="*/ 1963143 w 2067151"/>
                    <a:gd name="connsiteY12" fmla="*/ 834790 h 1133812"/>
                    <a:gd name="connsiteX13" fmla="*/ 2067151 w 2067151"/>
                    <a:gd name="connsiteY13" fmla="*/ 1133812 h 11338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067151" h="1133812">
                      <a:moveTo>
                        <a:pt x="0" y="1129478"/>
                      </a:moveTo>
                      <a:cubicBezTo>
                        <a:pt x="7945" y="1103115"/>
                        <a:pt x="15890" y="1076752"/>
                        <a:pt x="99674" y="960466"/>
                      </a:cubicBezTo>
                      <a:cubicBezTo>
                        <a:pt x="183458" y="844180"/>
                        <a:pt x="407363" y="542268"/>
                        <a:pt x="502703" y="431760"/>
                      </a:cubicBezTo>
                      <a:cubicBezTo>
                        <a:pt x="598043" y="321252"/>
                        <a:pt x="619712" y="322696"/>
                        <a:pt x="671716" y="297417"/>
                      </a:cubicBezTo>
                      <a:cubicBezTo>
                        <a:pt x="723720" y="272138"/>
                        <a:pt x="763445" y="282972"/>
                        <a:pt x="814726" y="280083"/>
                      </a:cubicBezTo>
                      <a:cubicBezTo>
                        <a:pt x="866007" y="277194"/>
                        <a:pt x="931013" y="293084"/>
                        <a:pt x="979405" y="280083"/>
                      </a:cubicBezTo>
                      <a:cubicBezTo>
                        <a:pt x="1027797" y="267082"/>
                        <a:pt x="1066801" y="239635"/>
                        <a:pt x="1105081" y="202077"/>
                      </a:cubicBezTo>
                      <a:cubicBezTo>
                        <a:pt x="1143361" y="164519"/>
                        <a:pt x="1178030" y="85068"/>
                        <a:pt x="1209088" y="54733"/>
                      </a:cubicBezTo>
                      <a:cubicBezTo>
                        <a:pt x="1240146" y="24398"/>
                        <a:pt x="1267593" y="26564"/>
                        <a:pt x="1291428" y="20064"/>
                      </a:cubicBezTo>
                      <a:cubicBezTo>
                        <a:pt x="1315263" y="13563"/>
                        <a:pt x="1303707" y="-18939"/>
                        <a:pt x="1352099" y="15730"/>
                      </a:cubicBezTo>
                      <a:cubicBezTo>
                        <a:pt x="1400491" y="50399"/>
                        <a:pt x="1503054" y="129127"/>
                        <a:pt x="1581782" y="228079"/>
                      </a:cubicBezTo>
                      <a:cubicBezTo>
                        <a:pt x="1660510" y="327031"/>
                        <a:pt x="1760907" y="508322"/>
                        <a:pt x="1824467" y="609440"/>
                      </a:cubicBezTo>
                      <a:cubicBezTo>
                        <a:pt x="1888027" y="710558"/>
                        <a:pt x="1922696" y="747395"/>
                        <a:pt x="1963143" y="834790"/>
                      </a:cubicBezTo>
                      <a:cubicBezTo>
                        <a:pt x="2003590" y="922185"/>
                        <a:pt x="2035370" y="1027998"/>
                        <a:pt x="2067151" y="1133812"/>
                      </a:cubicBezTo>
                    </a:path>
                  </a:pathLst>
                </a:custGeom>
                <a:grpFill/>
                <a:ln w="38100">
                  <a:solidFill>
                    <a:schemeClr val="accent4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710D272F-68D0-4536-A115-B05A55060C35}"/>
                  </a:ext>
                </a:extLst>
              </p:cNvPr>
              <p:cNvSpPr/>
              <p:nvPr/>
            </p:nvSpPr>
            <p:spPr>
              <a:xfrm>
                <a:off x="4879689" y="212782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B594B779-9027-466A-898F-E33784E410A1}"/>
                  </a:ext>
                </a:extLst>
              </p:cNvPr>
              <p:cNvSpPr/>
              <p:nvPr/>
            </p:nvSpPr>
            <p:spPr>
              <a:xfrm>
                <a:off x="4642061" y="227620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812BF0CD-4445-4610-BE07-E3EF19A1CFF2}"/>
                  </a:ext>
                </a:extLst>
              </p:cNvPr>
              <p:cNvSpPr/>
              <p:nvPr/>
            </p:nvSpPr>
            <p:spPr>
              <a:xfrm>
                <a:off x="5013056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271C12C4-642A-43F6-AD6B-0906B3F5AF4F}"/>
                  </a:ext>
                </a:extLst>
              </p:cNvPr>
              <p:cNvSpPr/>
              <p:nvPr/>
            </p:nvSpPr>
            <p:spPr>
              <a:xfrm>
                <a:off x="6151615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F337C80C-EB1F-403D-9E49-870E9AA63D36}"/>
                  </a:ext>
                </a:extLst>
              </p:cNvPr>
              <p:cNvSpPr/>
              <p:nvPr/>
            </p:nvSpPr>
            <p:spPr>
              <a:xfrm>
                <a:off x="5526087" y="1927624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BA32B8E2-E0A3-4471-AE67-4A7C30C135DA}"/>
                  </a:ext>
                </a:extLst>
              </p:cNvPr>
              <p:cNvSpPr/>
              <p:nvPr/>
            </p:nvSpPr>
            <p:spPr>
              <a:xfrm>
                <a:off x="5846740" y="221377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9F67EA92-A24A-489C-8E18-99DE21692514}"/>
                  </a:ext>
                </a:extLst>
              </p:cNvPr>
              <p:cNvSpPr/>
              <p:nvPr/>
            </p:nvSpPr>
            <p:spPr>
              <a:xfrm>
                <a:off x="5113520" y="2403115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51C71303-32EE-4B37-9127-D86B93DC231F}"/>
                  </a:ext>
                </a:extLst>
              </p:cNvPr>
              <p:cNvSpPr/>
              <p:nvPr/>
            </p:nvSpPr>
            <p:spPr>
              <a:xfrm>
                <a:off x="4879690" y="22383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6644E8FC-D926-4A4F-B42C-7DA92502C611}"/>
                  </a:ext>
                </a:extLst>
              </p:cNvPr>
              <p:cNvSpPr/>
              <p:nvPr/>
            </p:nvSpPr>
            <p:spPr>
              <a:xfrm>
                <a:off x="4826359" y="2341175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E083CF16-D7B8-4A76-8624-096171002D7C}"/>
                  </a:ext>
                </a:extLst>
              </p:cNvPr>
              <p:cNvSpPr/>
              <p:nvPr/>
            </p:nvSpPr>
            <p:spPr>
              <a:xfrm>
                <a:off x="5013057" y="18349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C38AD1EC-1D1E-4831-95EA-76EF957EED4C}"/>
                  </a:ext>
                </a:extLst>
              </p:cNvPr>
              <p:cNvSpPr/>
              <p:nvPr/>
            </p:nvSpPr>
            <p:spPr>
              <a:xfrm>
                <a:off x="6151616" y="247068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FA8A8DB0-5123-46C5-BD67-C8A2E2A4A5B2}"/>
                  </a:ext>
                </a:extLst>
              </p:cNvPr>
              <p:cNvSpPr/>
              <p:nvPr/>
            </p:nvSpPr>
            <p:spPr>
              <a:xfrm>
                <a:off x="5333694" y="2028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96F18ABA-0B29-49A4-8BD3-487A5AA04727}"/>
                  </a:ext>
                </a:extLst>
              </p:cNvPr>
              <p:cNvSpPr/>
              <p:nvPr/>
            </p:nvSpPr>
            <p:spPr>
              <a:xfrm rot="2020570">
                <a:off x="5641847" y="2049975"/>
                <a:ext cx="45719" cy="10585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BF8AE273-51BF-4D5D-9368-456F1C4AB4BF}"/>
                  </a:ext>
                </a:extLst>
              </p:cNvPr>
              <p:cNvSpPr/>
              <p:nvPr/>
            </p:nvSpPr>
            <p:spPr>
              <a:xfrm>
                <a:off x="4658104" y="2431452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60F473CA-F18F-42F6-AC95-5EB677F3C5AF}"/>
                  </a:ext>
                </a:extLst>
              </p:cNvPr>
              <p:cNvSpPr/>
              <p:nvPr/>
            </p:nvSpPr>
            <p:spPr>
              <a:xfrm>
                <a:off x="5480368" y="175551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FC30FB3C-3E13-4B74-B198-D3AAA1F52799}"/>
                  </a:ext>
                </a:extLst>
              </p:cNvPr>
              <p:cNvSpPr/>
              <p:nvPr/>
            </p:nvSpPr>
            <p:spPr>
              <a:xfrm rot="3059520">
                <a:off x="4563871" y="244501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28B25D06-7EF4-4CFD-9211-C2B6151B7E0F}"/>
                  </a:ext>
                </a:extLst>
              </p:cNvPr>
              <p:cNvSpPr/>
              <p:nvPr/>
            </p:nvSpPr>
            <p:spPr>
              <a:xfrm>
                <a:off x="5199303" y="1874152"/>
                <a:ext cx="90790" cy="53476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0047F06A-77EB-4A78-A591-E73F6B9A3FEB}"/>
                  </a:ext>
                </a:extLst>
              </p:cNvPr>
              <p:cNvSpPr/>
              <p:nvPr/>
            </p:nvSpPr>
            <p:spPr>
              <a:xfrm>
                <a:off x="5453287" y="1846749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0" name="Oval 159">
                <a:extLst>
                  <a:ext uri="{FF2B5EF4-FFF2-40B4-BE49-F238E27FC236}">
                    <a16:creationId xmlns:a16="http://schemas.microsoft.com/office/drawing/2014/main" id="{6FCB6338-92BE-4527-81DF-D0102EB21673}"/>
                  </a:ext>
                </a:extLst>
              </p:cNvPr>
              <p:cNvSpPr/>
              <p:nvPr/>
            </p:nvSpPr>
            <p:spPr>
              <a:xfrm>
                <a:off x="5926060" y="2074232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82D43187-3DBB-426C-B9C4-AFB605619F91}"/>
                  </a:ext>
                </a:extLst>
              </p:cNvPr>
              <p:cNvSpPr/>
              <p:nvPr/>
            </p:nvSpPr>
            <p:spPr>
              <a:xfrm>
                <a:off x="5532080" y="2216473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55DE7D9B-2748-4CFF-B292-20AF4FB56540}"/>
                  </a:ext>
                </a:extLst>
              </p:cNvPr>
              <p:cNvSpPr/>
              <p:nvPr/>
            </p:nvSpPr>
            <p:spPr>
              <a:xfrm rot="3059520">
                <a:off x="5366972" y="2485430"/>
                <a:ext cx="106660" cy="6194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00AC50F5-574A-4591-BB04-3170539A64BA}"/>
                  </a:ext>
                </a:extLst>
              </p:cNvPr>
              <p:cNvSpPr/>
              <p:nvPr/>
            </p:nvSpPr>
            <p:spPr>
              <a:xfrm rot="3059520">
                <a:off x="4794461" y="20645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4DAE0FD1-C063-479B-AB73-B5777C79ACC5}"/>
                  </a:ext>
                </a:extLst>
              </p:cNvPr>
              <p:cNvSpPr/>
              <p:nvPr/>
            </p:nvSpPr>
            <p:spPr>
              <a:xfrm>
                <a:off x="5193205" y="2040778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9177EE0B-10F7-469D-A700-E7ADE990E185}"/>
                  </a:ext>
                </a:extLst>
              </p:cNvPr>
              <p:cNvSpPr/>
              <p:nvPr/>
            </p:nvSpPr>
            <p:spPr>
              <a:xfrm rot="3059520">
                <a:off x="5678488" y="1826476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93FC685B-152F-4923-82C0-789B893CC907}"/>
                  </a:ext>
                </a:extLst>
              </p:cNvPr>
              <p:cNvSpPr/>
              <p:nvPr/>
            </p:nvSpPr>
            <p:spPr>
              <a:xfrm>
                <a:off x="5846740" y="2386675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71F10668-175F-4399-901A-21EEC0F0C260}"/>
                  </a:ext>
                </a:extLst>
              </p:cNvPr>
              <p:cNvSpPr/>
              <p:nvPr/>
            </p:nvSpPr>
            <p:spPr>
              <a:xfrm>
                <a:off x="5265921" y="2301967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328FD476-FCC8-4B43-9D91-55A0E586B7AE}"/>
                  </a:ext>
                </a:extLst>
              </p:cNvPr>
              <p:cNvSpPr/>
              <p:nvPr/>
            </p:nvSpPr>
            <p:spPr>
              <a:xfrm>
                <a:off x="4716271" y="223338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34822F1F-2064-4A93-B290-12FD65A5C59F}"/>
                  </a:ext>
                </a:extLst>
              </p:cNvPr>
              <p:cNvSpPr/>
              <p:nvPr/>
            </p:nvSpPr>
            <p:spPr>
              <a:xfrm>
                <a:off x="5571806" y="1569763"/>
                <a:ext cx="45719" cy="8609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1FAFFADC-5CF0-45B3-8546-259652ACF485}"/>
                  </a:ext>
                </a:extLst>
              </p:cNvPr>
              <p:cNvSpPr/>
              <p:nvPr/>
            </p:nvSpPr>
            <p:spPr>
              <a:xfrm>
                <a:off x="5528544" y="1791701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7B9747EC-AC9B-4DBE-BD3E-8AF4F8B059DC}"/>
                  </a:ext>
                </a:extLst>
              </p:cNvPr>
              <p:cNvSpPr/>
              <p:nvPr/>
            </p:nvSpPr>
            <p:spPr>
              <a:xfrm>
                <a:off x="5826413" y="2034760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DDCBED57-9D23-45DE-9C00-319EB7696591}"/>
                  </a:ext>
                </a:extLst>
              </p:cNvPr>
              <p:cNvSpPr/>
              <p:nvPr/>
            </p:nvSpPr>
            <p:spPr>
              <a:xfrm>
                <a:off x="6069350" y="218300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5F4F01F5-C98B-4D29-B1EF-BB7A2BEC25F9}"/>
                  </a:ext>
                </a:extLst>
              </p:cNvPr>
              <p:cNvSpPr/>
              <p:nvPr/>
            </p:nvSpPr>
            <p:spPr>
              <a:xfrm>
                <a:off x="6023631" y="2326426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0476BF6A-0C84-44E5-9220-B4AC5446B063}"/>
                  </a:ext>
                </a:extLst>
              </p:cNvPr>
              <p:cNvSpPr/>
              <p:nvPr/>
            </p:nvSpPr>
            <p:spPr>
              <a:xfrm>
                <a:off x="6051833" y="2511407"/>
                <a:ext cx="45719" cy="4571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1CEC0167-D5DF-4E52-9762-E0D681CA5EBD}"/>
                </a:ext>
              </a:extLst>
            </p:cNvPr>
            <p:cNvGrpSpPr/>
            <p:nvPr/>
          </p:nvGrpSpPr>
          <p:grpSpPr>
            <a:xfrm rot="10800000" flipH="1">
              <a:off x="7060482" y="3760583"/>
              <a:ext cx="1304526" cy="605897"/>
              <a:chOff x="4265085" y="1431709"/>
              <a:chExt cx="2093153" cy="1133812"/>
            </a:xfrm>
            <a:noFill/>
          </p:grpSpPr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59DAF03A-C824-415F-B6AA-673665E39EE4}"/>
                  </a:ext>
                </a:extLst>
              </p:cNvPr>
              <p:cNvCxnSpPr/>
              <p:nvPr/>
            </p:nvCxnSpPr>
            <p:spPr>
              <a:xfrm>
                <a:off x="4265085" y="2560695"/>
                <a:ext cx="2093153" cy="0"/>
              </a:xfrm>
              <a:prstGeom prst="line">
                <a:avLst/>
              </a:pr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331D9723-9462-4BE7-95A4-5D7D3A6176DA}"/>
                  </a:ext>
                </a:extLst>
              </p:cNvPr>
              <p:cNvSpPr/>
              <p:nvPr/>
            </p:nvSpPr>
            <p:spPr>
              <a:xfrm>
                <a:off x="4278087" y="1431709"/>
                <a:ext cx="2067151" cy="1133812"/>
              </a:xfrm>
              <a:custGeom>
                <a:avLst/>
                <a:gdLst>
                  <a:gd name="connsiteX0" fmla="*/ 0 w 2067151"/>
                  <a:gd name="connsiteY0" fmla="*/ 1129478 h 1133812"/>
                  <a:gd name="connsiteX1" fmla="*/ 99674 w 2067151"/>
                  <a:gd name="connsiteY1" fmla="*/ 960466 h 1133812"/>
                  <a:gd name="connsiteX2" fmla="*/ 502703 w 2067151"/>
                  <a:gd name="connsiteY2" fmla="*/ 431760 h 1133812"/>
                  <a:gd name="connsiteX3" fmla="*/ 671716 w 2067151"/>
                  <a:gd name="connsiteY3" fmla="*/ 297417 h 1133812"/>
                  <a:gd name="connsiteX4" fmla="*/ 814726 w 2067151"/>
                  <a:gd name="connsiteY4" fmla="*/ 280083 h 1133812"/>
                  <a:gd name="connsiteX5" fmla="*/ 979405 w 2067151"/>
                  <a:gd name="connsiteY5" fmla="*/ 280083 h 1133812"/>
                  <a:gd name="connsiteX6" fmla="*/ 1105081 w 2067151"/>
                  <a:gd name="connsiteY6" fmla="*/ 202077 h 1133812"/>
                  <a:gd name="connsiteX7" fmla="*/ 1209088 w 2067151"/>
                  <a:gd name="connsiteY7" fmla="*/ 54733 h 1133812"/>
                  <a:gd name="connsiteX8" fmla="*/ 1291428 w 2067151"/>
                  <a:gd name="connsiteY8" fmla="*/ 20064 h 1133812"/>
                  <a:gd name="connsiteX9" fmla="*/ 1352099 w 2067151"/>
                  <a:gd name="connsiteY9" fmla="*/ 15730 h 1133812"/>
                  <a:gd name="connsiteX10" fmla="*/ 1581782 w 2067151"/>
                  <a:gd name="connsiteY10" fmla="*/ 228079 h 1133812"/>
                  <a:gd name="connsiteX11" fmla="*/ 1824467 w 2067151"/>
                  <a:gd name="connsiteY11" fmla="*/ 609440 h 1133812"/>
                  <a:gd name="connsiteX12" fmla="*/ 1963143 w 2067151"/>
                  <a:gd name="connsiteY12" fmla="*/ 834790 h 1133812"/>
                  <a:gd name="connsiteX13" fmla="*/ 2067151 w 2067151"/>
                  <a:gd name="connsiteY13" fmla="*/ 1133812 h 1133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67151" h="1133812">
                    <a:moveTo>
                      <a:pt x="0" y="1129478"/>
                    </a:moveTo>
                    <a:cubicBezTo>
                      <a:pt x="7945" y="1103115"/>
                      <a:pt x="15890" y="1076752"/>
                      <a:pt x="99674" y="960466"/>
                    </a:cubicBezTo>
                    <a:cubicBezTo>
                      <a:pt x="183458" y="844180"/>
                      <a:pt x="407363" y="542268"/>
                      <a:pt x="502703" y="431760"/>
                    </a:cubicBezTo>
                    <a:cubicBezTo>
                      <a:pt x="598043" y="321252"/>
                      <a:pt x="619712" y="322696"/>
                      <a:pt x="671716" y="297417"/>
                    </a:cubicBezTo>
                    <a:cubicBezTo>
                      <a:pt x="723720" y="272138"/>
                      <a:pt x="763445" y="282972"/>
                      <a:pt x="814726" y="280083"/>
                    </a:cubicBezTo>
                    <a:cubicBezTo>
                      <a:pt x="866007" y="277194"/>
                      <a:pt x="931013" y="293084"/>
                      <a:pt x="979405" y="280083"/>
                    </a:cubicBezTo>
                    <a:cubicBezTo>
                      <a:pt x="1027797" y="267082"/>
                      <a:pt x="1066801" y="239635"/>
                      <a:pt x="1105081" y="202077"/>
                    </a:cubicBezTo>
                    <a:cubicBezTo>
                      <a:pt x="1143361" y="164519"/>
                      <a:pt x="1178030" y="85068"/>
                      <a:pt x="1209088" y="54733"/>
                    </a:cubicBezTo>
                    <a:cubicBezTo>
                      <a:pt x="1240146" y="24398"/>
                      <a:pt x="1267593" y="26564"/>
                      <a:pt x="1291428" y="20064"/>
                    </a:cubicBezTo>
                    <a:cubicBezTo>
                      <a:pt x="1315263" y="13563"/>
                      <a:pt x="1303707" y="-18939"/>
                      <a:pt x="1352099" y="15730"/>
                    </a:cubicBezTo>
                    <a:cubicBezTo>
                      <a:pt x="1400491" y="50399"/>
                      <a:pt x="1503054" y="129127"/>
                      <a:pt x="1581782" y="228079"/>
                    </a:cubicBezTo>
                    <a:cubicBezTo>
                      <a:pt x="1660510" y="327031"/>
                      <a:pt x="1760907" y="508322"/>
                      <a:pt x="1824467" y="609440"/>
                    </a:cubicBezTo>
                    <a:cubicBezTo>
                      <a:pt x="1888027" y="710558"/>
                      <a:pt x="1922696" y="747395"/>
                      <a:pt x="1963143" y="834790"/>
                    </a:cubicBezTo>
                    <a:cubicBezTo>
                      <a:pt x="2003590" y="922185"/>
                      <a:pt x="2035370" y="1027998"/>
                      <a:pt x="2067151" y="1133812"/>
                    </a:cubicBezTo>
                  </a:path>
                </a:pathLst>
              </a:cu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0668B253-58EA-4058-A651-5818A1FB0A78}"/>
                </a:ext>
              </a:extLst>
            </p:cNvPr>
            <p:cNvGrpSpPr/>
            <p:nvPr/>
          </p:nvGrpSpPr>
          <p:grpSpPr>
            <a:xfrm rot="10800000" flipH="1">
              <a:off x="1746470" y="3734404"/>
              <a:ext cx="1304526" cy="605897"/>
              <a:chOff x="4265085" y="1431709"/>
              <a:chExt cx="2093153" cy="1133812"/>
            </a:xfrm>
            <a:noFill/>
          </p:grpSpPr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EBBC0DB7-9EDD-42B7-93C5-037FFC20D693}"/>
                  </a:ext>
                </a:extLst>
              </p:cNvPr>
              <p:cNvCxnSpPr/>
              <p:nvPr/>
            </p:nvCxnSpPr>
            <p:spPr>
              <a:xfrm>
                <a:off x="4265085" y="2560695"/>
                <a:ext cx="2093153" cy="0"/>
              </a:xfrm>
              <a:prstGeom prst="line">
                <a:avLst/>
              </a:pr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7" name="Freeform: Shape 186">
                <a:extLst>
                  <a:ext uri="{FF2B5EF4-FFF2-40B4-BE49-F238E27FC236}">
                    <a16:creationId xmlns:a16="http://schemas.microsoft.com/office/drawing/2014/main" id="{51B3EA04-F797-489E-8EC0-12D2774A55F5}"/>
                  </a:ext>
                </a:extLst>
              </p:cNvPr>
              <p:cNvSpPr/>
              <p:nvPr/>
            </p:nvSpPr>
            <p:spPr>
              <a:xfrm>
                <a:off x="4278087" y="1431709"/>
                <a:ext cx="2067151" cy="1133812"/>
              </a:xfrm>
              <a:custGeom>
                <a:avLst/>
                <a:gdLst>
                  <a:gd name="connsiteX0" fmla="*/ 0 w 2067151"/>
                  <a:gd name="connsiteY0" fmla="*/ 1129478 h 1133812"/>
                  <a:gd name="connsiteX1" fmla="*/ 99674 w 2067151"/>
                  <a:gd name="connsiteY1" fmla="*/ 960466 h 1133812"/>
                  <a:gd name="connsiteX2" fmla="*/ 502703 w 2067151"/>
                  <a:gd name="connsiteY2" fmla="*/ 431760 h 1133812"/>
                  <a:gd name="connsiteX3" fmla="*/ 671716 w 2067151"/>
                  <a:gd name="connsiteY3" fmla="*/ 297417 h 1133812"/>
                  <a:gd name="connsiteX4" fmla="*/ 814726 w 2067151"/>
                  <a:gd name="connsiteY4" fmla="*/ 280083 h 1133812"/>
                  <a:gd name="connsiteX5" fmla="*/ 979405 w 2067151"/>
                  <a:gd name="connsiteY5" fmla="*/ 280083 h 1133812"/>
                  <a:gd name="connsiteX6" fmla="*/ 1105081 w 2067151"/>
                  <a:gd name="connsiteY6" fmla="*/ 202077 h 1133812"/>
                  <a:gd name="connsiteX7" fmla="*/ 1209088 w 2067151"/>
                  <a:gd name="connsiteY7" fmla="*/ 54733 h 1133812"/>
                  <a:gd name="connsiteX8" fmla="*/ 1291428 w 2067151"/>
                  <a:gd name="connsiteY8" fmla="*/ 20064 h 1133812"/>
                  <a:gd name="connsiteX9" fmla="*/ 1352099 w 2067151"/>
                  <a:gd name="connsiteY9" fmla="*/ 15730 h 1133812"/>
                  <a:gd name="connsiteX10" fmla="*/ 1581782 w 2067151"/>
                  <a:gd name="connsiteY10" fmla="*/ 228079 h 1133812"/>
                  <a:gd name="connsiteX11" fmla="*/ 1824467 w 2067151"/>
                  <a:gd name="connsiteY11" fmla="*/ 609440 h 1133812"/>
                  <a:gd name="connsiteX12" fmla="*/ 1963143 w 2067151"/>
                  <a:gd name="connsiteY12" fmla="*/ 834790 h 1133812"/>
                  <a:gd name="connsiteX13" fmla="*/ 2067151 w 2067151"/>
                  <a:gd name="connsiteY13" fmla="*/ 1133812 h 1133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67151" h="1133812">
                    <a:moveTo>
                      <a:pt x="0" y="1129478"/>
                    </a:moveTo>
                    <a:cubicBezTo>
                      <a:pt x="7945" y="1103115"/>
                      <a:pt x="15890" y="1076752"/>
                      <a:pt x="99674" y="960466"/>
                    </a:cubicBezTo>
                    <a:cubicBezTo>
                      <a:pt x="183458" y="844180"/>
                      <a:pt x="407363" y="542268"/>
                      <a:pt x="502703" y="431760"/>
                    </a:cubicBezTo>
                    <a:cubicBezTo>
                      <a:pt x="598043" y="321252"/>
                      <a:pt x="619712" y="322696"/>
                      <a:pt x="671716" y="297417"/>
                    </a:cubicBezTo>
                    <a:cubicBezTo>
                      <a:pt x="723720" y="272138"/>
                      <a:pt x="763445" y="282972"/>
                      <a:pt x="814726" y="280083"/>
                    </a:cubicBezTo>
                    <a:cubicBezTo>
                      <a:pt x="866007" y="277194"/>
                      <a:pt x="931013" y="293084"/>
                      <a:pt x="979405" y="280083"/>
                    </a:cubicBezTo>
                    <a:cubicBezTo>
                      <a:pt x="1027797" y="267082"/>
                      <a:pt x="1066801" y="239635"/>
                      <a:pt x="1105081" y="202077"/>
                    </a:cubicBezTo>
                    <a:cubicBezTo>
                      <a:pt x="1143361" y="164519"/>
                      <a:pt x="1178030" y="85068"/>
                      <a:pt x="1209088" y="54733"/>
                    </a:cubicBezTo>
                    <a:cubicBezTo>
                      <a:pt x="1240146" y="24398"/>
                      <a:pt x="1267593" y="26564"/>
                      <a:pt x="1291428" y="20064"/>
                    </a:cubicBezTo>
                    <a:cubicBezTo>
                      <a:pt x="1315263" y="13563"/>
                      <a:pt x="1303707" y="-18939"/>
                      <a:pt x="1352099" y="15730"/>
                    </a:cubicBezTo>
                    <a:cubicBezTo>
                      <a:pt x="1400491" y="50399"/>
                      <a:pt x="1503054" y="129127"/>
                      <a:pt x="1581782" y="228079"/>
                    </a:cubicBezTo>
                    <a:cubicBezTo>
                      <a:pt x="1660510" y="327031"/>
                      <a:pt x="1760907" y="508322"/>
                      <a:pt x="1824467" y="609440"/>
                    </a:cubicBezTo>
                    <a:cubicBezTo>
                      <a:pt x="1888027" y="710558"/>
                      <a:pt x="1922696" y="747395"/>
                      <a:pt x="1963143" y="834790"/>
                    </a:cubicBezTo>
                    <a:cubicBezTo>
                      <a:pt x="2003590" y="922185"/>
                      <a:pt x="2035370" y="1027998"/>
                      <a:pt x="2067151" y="1133812"/>
                    </a:cubicBezTo>
                  </a:path>
                </a:pathLst>
              </a:cu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A0C8FA41-2F2C-4A88-99B5-5161C94C41DA}"/>
                </a:ext>
              </a:extLst>
            </p:cNvPr>
            <p:cNvGrpSpPr/>
            <p:nvPr/>
          </p:nvGrpSpPr>
          <p:grpSpPr>
            <a:xfrm rot="10800000" flipH="1">
              <a:off x="10980869" y="3770964"/>
              <a:ext cx="1304526" cy="605897"/>
              <a:chOff x="4265085" y="1431709"/>
              <a:chExt cx="2093153" cy="1133812"/>
            </a:xfrm>
            <a:noFill/>
          </p:grpSpPr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1288C253-F6E0-4C26-B7DA-0F9F925B52B3}"/>
                  </a:ext>
                </a:extLst>
              </p:cNvPr>
              <p:cNvCxnSpPr/>
              <p:nvPr/>
            </p:nvCxnSpPr>
            <p:spPr>
              <a:xfrm>
                <a:off x="4265085" y="2560695"/>
                <a:ext cx="2093153" cy="0"/>
              </a:xfrm>
              <a:prstGeom prst="line">
                <a:avLst/>
              </a:pr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0" name="Freeform: Shape 189">
                <a:extLst>
                  <a:ext uri="{FF2B5EF4-FFF2-40B4-BE49-F238E27FC236}">
                    <a16:creationId xmlns:a16="http://schemas.microsoft.com/office/drawing/2014/main" id="{D9364B58-E29B-4B30-BA8B-92B844EA8C11}"/>
                  </a:ext>
                </a:extLst>
              </p:cNvPr>
              <p:cNvSpPr/>
              <p:nvPr/>
            </p:nvSpPr>
            <p:spPr>
              <a:xfrm>
                <a:off x="4278087" y="1431709"/>
                <a:ext cx="2067151" cy="1133812"/>
              </a:xfrm>
              <a:custGeom>
                <a:avLst/>
                <a:gdLst>
                  <a:gd name="connsiteX0" fmla="*/ 0 w 2067151"/>
                  <a:gd name="connsiteY0" fmla="*/ 1129478 h 1133812"/>
                  <a:gd name="connsiteX1" fmla="*/ 99674 w 2067151"/>
                  <a:gd name="connsiteY1" fmla="*/ 960466 h 1133812"/>
                  <a:gd name="connsiteX2" fmla="*/ 502703 w 2067151"/>
                  <a:gd name="connsiteY2" fmla="*/ 431760 h 1133812"/>
                  <a:gd name="connsiteX3" fmla="*/ 671716 w 2067151"/>
                  <a:gd name="connsiteY3" fmla="*/ 297417 h 1133812"/>
                  <a:gd name="connsiteX4" fmla="*/ 814726 w 2067151"/>
                  <a:gd name="connsiteY4" fmla="*/ 280083 h 1133812"/>
                  <a:gd name="connsiteX5" fmla="*/ 979405 w 2067151"/>
                  <a:gd name="connsiteY5" fmla="*/ 280083 h 1133812"/>
                  <a:gd name="connsiteX6" fmla="*/ 1105081 w 2067151"/>
                  <a:gd name="connsiteY6" fmla="*/ 202077 h 1133812"/>
                  <a:gd name="connsiteX7" fmla="*/ 1209088 w 2067151"/>
                  <a:gd name="connsiteY7" fmla="*/ 54733 h 1133812"/>
                  <a:gd name="connsiteX8" fmla="*/ 1291428 w 2067151"/>
                  <a:gd name="connsiteY8" fmla="*/ 20064 h 1133812"/>
                  <a:gd name="connsiteX9" fmla="*/ 1352099 w 2067151"/>
                  <a:gd name="connsiteY9" fmla="*/ 15730 h 1133812"/>
                  <a:gd name="connsiteX10" fmla="*/ 1581782 w 2067151"/>
                  <a:gd name="connsiteY10" fmla="*/ 228079 h 1133812"/>
                  <a:gd name="connsiteX11" fmla="*/ 1824467 w 2067151"/>
                  <a:gd name="connsiteY11" fmla="*/ 609440 h 1133812"/>
                  <a:gd name="connsiteX12" fmla="*/ 1963143 w 2067151"/>
                  <a:gd name="connsiteY12" fmla="*/ 834790 h 1133812"/>
                  <a:gd name="connsiteX13" fmla="*/ 2067151 w 2067151"/>
                  <a:gd name="connsiteY13" fmla="*/ 1133812 h 1133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067151" h="1133812">
                    <a:moveTo>
                      <a:pt x="0" y="1129478"/>
                    </a:moveTo>
                    <a:cubicBezTo>
                      <a:pt x="7945" y="1103115"/>
                      <a:pt x="15890" y="1076752"/>
                      <a:pt x="99674" y="960466"/>
                    </a:cubicBezTo>
                    <a:cubicBezTo>
                      <a:pt x="183458" y="844180"/>
                      <a:pt x="407363" y="542268"/>
                      <a:pt x="502703" y="431760"/>
                    </a:cubicBezTo>
                    <a:cubicBezTo>
                      <a:pt x="598043" y="321252"/>
                      <a:pt x="619712" y="322696"/>
                      <a:pt x="671716" y="297417"/>
                    </a:cubicBezTo>
                    <a:cubicBezTo>
                      <a:pt x="723720" y="272138"/>
                      <a:pt x="763445" y="282972"/>
                      <a:pt x="814726" y="280083"/>
                    </a:cubicBezTo>
                    <a:cubicBezTo>
                      <a:pt x="866007" y="277194"/>
                      <a:pt x="931013" y="293084"/>
                      <a:pt x="979405" y="280083"/>
                    </a:cubicBezTo>
                    <a:cubicBezTo>
                      <a:pt x="1027797" y="267082"/>
                      <a:pt x="1066801" y="239635"/>
                      <a:pt x="1105081" y="202077"/>
                    </a:cubicBezTo>
                    <a:cubicBezTo>
                      <a:pt x="1143361" y="164519"/>
                      <a:pt x="1178030" y="85068"/>
                      <a:pt x="1209088" y="54733"/>
                    </a:cubicBezTo>
                    <a:cubicBezTo>
                      <a:pt x="1240146" y="24398"/>
                      <a:pt x="1267593" y="26564"/>
                      <a:pt x="1291428" y="20064"/>
                    </a:cubicBezTo>
                    <a:cubicBezTo>
                      <a:pt x="1315263" y="13563"/>
                      <a:pt x="1303707" y="-18939"/>
                      <a:pt x="1352099" y="15730"/>
                    </a:cubicBezTo>
                    <a:cubicBezTo>
                      <a:pt x="1400491" y="50399"/>
                      <a:pt x="1503054" y="129127"/>
                      <a:pt x="1581782" y="228079"/>
                    </a:cubicBezTo>
                    <a:cubicBezTo>
                      <a:pt x="1660510" y="327031"/>
                      <a:pt x="1760907" y="508322"/>
                      <a:pt x="1824467" y="609440"/>
                    </a:cubicBezTo>
                    <a:cubicBezTo>
                      <a:pt x="1888027" y="710558"/>
                      <a:pt x="1922696" y="747395"/>
                      <a:pt x="1963143" y="834790"/>
                    </a:cubicBezTo>
                    <a:cubicBezTo>
                      <a:pt x="2003590" y="922185"/>
                      <a:pt x="2035370" y="1027998"/>
                      <a:pt x="2067151" y="1133812"/>
                    </a:cubicBezTo>
                  </a:path>
                </a:pathLst>
              </a:custGeom>
              <a:grpFill/>
              <a:ln w="38100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66321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Tagg</cp:lastModifiedBy>
  <cp:revision>16</cp:revision>
  <dcterms:created xsi:type="dcterms:W3CDTF">2018-03-25T20:41:09Z</dcterms:created>
  <dcterms:modified xsi:type="dcterms:W3CDTF">2018-06-07T23:44:46Z</dcterms:modified>
</cp:coreProperties>
</file>