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1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B5CDD-B1ED-4DF6-B4EE-F7C93F6C5DC7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4DC3C-C392-433E-8D41-7CDFC8418F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6522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4DC3C-C392-433E-8D41-7CDFC8418FC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973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FFF0-F1F1-41CB-B31D-2B948B967AC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3E30-BE47-4EAC-AFE0-C9876ECD05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235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FFF0-F1F1-41CB-B31D-2B948B967AC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3E30-BE47-4EAC-AFE0-C9876ECD05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054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FFF0-F1F1-41CB-B31D-2B948B967AC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3E30-BE47-4EAC-AFE0-C9876ECD05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243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FFF0-F1F1-41CB-B31D-2B948B967AC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3E30-BE47-4EAC-AFE0-C9876ECD05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670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FFF0-F1F1-41CB-B31D-2B948B967AC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3E30-BE47-4EAC-AFE0-C9876ECD05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021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FFF0-F1F1-41CB-B31D-2B948B967AC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3E30-BE47-4EAC-AFE0-C9876ECD05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634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FFF0-F1F1-41CB-B31D-2B948B967AC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3E30-BE47-4EAC-AFE0-C9876ECD05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600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FFF0-F1F1-41CB-B31D-2B948B967AC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3E30-BE47-4EAC-AFE0-C9876ECD05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574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FFF0-F1F1-41CB-B31D-2B948B967AC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3E30-BE47-4EAC-AFE0-C9876ECD05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037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FFF0-F1F1-41CB-B31D-2B948B967AC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3E30-BE47-4EAC-AFE0-C9876ECD05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723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FFF0-F1F1-41CB-B31D-2B948B967AC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3E30-BE47-4EAC-AFE0-C9876ECD05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854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9FFF0-F1F1-41CB-B31D-2B948B967AC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33E30-BE47-4EAC-AFE0-C9876ECD05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298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Suppose you wanted to find out how many cubes fit into the cracker box.</a:t>
            </a:r>
          </a:p>
          <a:p>
            <a:r>
              <a:rPr lang="en-AU" sz="2400" dirty="0"/>
              <a:t>What would the number of cubes tell you about the box?</a:t>
            </a:r>
          </a:p>
        </p:txBody>
      </p:sp>
    </p:spTree>
    <p:extLst>
      <p:ext uri="{BB962C8B-B14F-4D97-AF65-F5344CB8AC3E}">
        <p14:creationId xmlns:p14="http://schemas.microsoft.com/office/powerpoint/2010/main" val="895852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What information would be helpful to find the volume of the cracker box in cubes?</a:t>
            </a:r>
          </a:p>
        </p:txBody>
      </p:sp>
    </p:spTree>
    <p:extLst>
      <p:ext uri="{BB962C8B-B14F-4D97-AF65-F5344CB8AC3E}">
        <p14:creationId xmlns:p14="http://schemas.microsoft.com/office/powerpoint/2010/main" val="386538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Does this view help? How?</a:t>
            </a:r>
          </a:p>
        </p:txBody>
      </p:sp>
    </p:spTree>
    <p:extLst>
      <p:ext uri="{BB962C8B-B14F-4D97-AF65-F5344CB8AC3E}">
        <p14:creationId xmlns:p14="http://schemas.microsoft.com/office/powerpoint/2010/main" val="206860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Do you foresee some complications? Why?</a:t>
            </a:r>
          </a:p>
        </p:txBody>
      </p:sp>
    </p:spTree>
    <p:extLst>
      <p:ext uri="{BB962C8B-B14F-4D97-AF65-F5344CB8AC3E}">
        <p14:creationId xmlns:p14="http://schemas.microsoft.com/office/powerpoint/2010/main" val="204815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What will you do with part-cubes?</a:t>
            </a:r>
          </a:p>
        </p:txBody>
      </p:sp>
    </p:spTree>
    <p:extLst>
      <p:ext uri="{BB962C8B-B14F-4D97-AF65-F5344CB8AC3E}">
        <p14:creationId xmlns:p14="http://schemas.microsoft.com/office/powerpoint/2010/main" val="166845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5022584" y="1196160"/>
            <a:ext cx="0" cy="250827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52080" y="1210908"/>
            <a:ext cx="1440160" cy="82592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040926" y="3692286"/>
            <a:ext cx="1440160" cy="82592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588568" y="1226148"/>
            <a:ext cx="2448272" cy="144016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623778" y="3692286"/>
            <a:ext cx="2448272" cy="144016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09" y="3029578"/>
            <a:ext cx="4211209" cy="3038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381" y="2466332"/>
            <a:ext cx="4211209" cy="3038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869" y="1829780"/>
            <a:ext cx="4211209" cy="3038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381" y="1202172"/>
            <a:ext cx="4211209" cy="303822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586150" y="2003158"/>
            <a:ext cx="3950036" cy="3979228"/>
            <a:chOff x="2586150" y="2003158"/>
            <a:chExt cx="3950036" cy="3979228"/>
          </a:xfrm>
        </p:grpSpPr>
        <p:grpSp>
          <p:nvGrpSpPr>
            <p:cNvPr id="18" name="Group 17"/>
            <p:cNvGrpSpPr/>
            <p:nvPr/>
          </p:nvGrpSpPr>
          <p:grpSpPr>
            <a:xfrm>
              <a:off x="4067944" y="2003158"/>
              <a:ext cx="2468242" cy="3979228"/>
              <a:chOff x="4067944" y="2003158"/>
              <a:chExt cx="2468242" cy="3979228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H="1">
                <a:off x="4067944" y="2060848"/>
                <a:ext cx="2448272" cy="144016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087914" y="3474116"/>
                <a:ext cx="0" cy="250827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4087914" y="4542226"/>
                <a:ext cx="2448272" cy="144016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516216" y="2003158"/>
                <a:ext cx="0" cy="2539068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/>
            <p:cNvCxnSpPr/>
            <p:nvPr/>
          </p:nvCxnSpPr>
          <p:spPr>
            <a:xfrm>
              <a:off x="2598288" y="2660336"/>
              <a:ext cx="0" cy="250827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627784" y="2675084"/>
              <a:ext cx="1440160" cy="825924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586150" y="5156462"/>
              <a:ext cx="1501764" cy="825924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-32527" y="0"/>
            <a:ext cx="9144000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How could you calculate the volume of this box in cubes?</a:t>
            </a:r>
          </a:p>
        </p:txBody>
      </p:sp>
    </p:spTree>
    <p:extLst>
      <p:ext uri="{BB962C8B-B14F-4D97-AF65-F5344CB8AC3E}">
        <p14:creationId xmlns:p14="http://schemas.microsoft.com/office/powerpoint/2010/main" val="400526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5075911" y="1412776"/>
            <a:ext cx="49167" cy="236185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74246" y="3774631"/>
            <a:ext cx="1410124" cy="885777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354280" y="3774631"/>
            <a:ext cx="2819966" cy="1577107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-32527" y="0"/>
            <a:ext cx="9144000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How could you calculate the volume of this box in cubes?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6"/>
          <a:stretch/>
        </p:blipFill>
        <p:spPr>
          <a:xfrm>
            <a:off x="4409111" y="1270189"/>
            <a:ext cx="2205383" cy="37444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6"/>
          <a:stretch/>
        </p:blipFill>
        <p:spPr>
          <a:xfrm>
            <a:off x="3897113" y="1572612"/>
            <a:ext cx="2210091" cy="374441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487"/>
          <a:stretch/>
        </p:blipFill>
        <p:spPr>
          <a:xfrm>
            <a:off x="3348435" y="1902423"/>
            <a:ext cx="2204642" cy="374441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6"/>
          <a:stretch/>
        </p:blipFill>
        <p:spPr>
          <a:xfrm>
            <a:off x="2816651" y="2245734"/>
            <a:ext cx="2210091" cy="374441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" r="4392" b="-1"/>
          <a:stretch/>
        </p:blipFill>
        <p:spPr>
          <a:xfrm>
            <a:off x="2267744" y="2636911"/>
            <a:ext cx="2254039" cy="3673763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075910" y="1412776"/>
            <a:ext cx="1527461" cy="879957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358529" y="1412776"/>
            <a:ext cx="2717381" cy="155665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354279" y="2225973"/>
            <a:ext cx="4233945" cy="4084702"/>
            <a:chOff x="2623778" y="1876692"/>
            <a:chExt cx="3991958" cy="4254569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623778" y="2666308"/>
              <a:ext cx="0" cy="250827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4078433" y="1876692"/>
              <a:ext cx="2537303" cy="4254569"/>
              <a:chOff x="4078433" y="1876692"/>
              <a:chExt cx="2537303" cy="4254569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H="1">
                <a:off x="4087914" y="1946228"/>
                <a:ext cx="2524190" cy="1633535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078433" y="3579763"/>
                <a:ext cx="0" cy="2551498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4087914" y="4412366"/>
                <a:ext cx="2527822" cy="1718895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612102" y="1876692"/>
                <a:ext cx="0" cy="2539068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>
              <a:off x="2627784" y="2675084"/>
              <a:ext cx="1450649" cy="904679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627784" y="5168605"/>
              <a:ext cx="1460130" cy="962656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437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004651" y="3695354"/>
            <a:ext cx="1501741" cy="965053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40651" y="1339314"/>
            <a:ext cx="49167" cy="236185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354280" y="3701169"/>
            <a:ext cx="2635538" cy="1650569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-32527" y="0"/>
            <a:ext cx="9144000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How could you calculate the volume of this box in cubes?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2354280" y="1340768"/>
            <a:ext cx="2577760" cy="148097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54279" y="2793466"/>
            <a:ext cx="0" cy="259872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29" y="1260151"/>
            <a:ext cx="3366370" cy="43660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27" y="1578361"/>
            <a:ext cx="3366370" cy="436607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20" y="1862651"/>
            <a:ext cx="3366370" cy="436607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4932040" y="1340768"/>
            <a:ext cx="1566314" cy="88520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871214" y="2225972"/>
            <a:ext cx="2687257" cy="4084701"/>
            <a:chOff x="4078433" y="1876692"/>
            <a:chExt cx="2537303" cy="4254569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4087915" y="1876692"/>
              <a:ext cx="2463470" cy="1536545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078433" y="3403417"/>
              <a:ext cx="0" cy="2727844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087914" y="4412366"/>
              <a:ext cx="2527822" cy="1718895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551384" y="1876692"/>
              <a:ext cx="15179" cy="2535675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>
            <a:off x="2354279" y="2823182"/>
            <a:ext cx="1542834" cy="868559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58528" y="5386454"/>
            <a:ext cx="1548627" cy="90097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99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102</Words>
  <Application>Microsoft Office PowerPoint</Application>
  <PresentationFormat>On-screen Show (4:3)</PresentationFormat>
  <Paragraphs>10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Andrew Tagg</cp:lastModifiedBy>
  <cp:revision>10</cp:revision>
  <dcterms:created xsi:type="dcterms:W3CDTF">2017-08-28T23:03:24Z</dcterms:created>
  <dcterms:modified xsi:type="dcterms:W3CDTF">2017-10-25T03:23:13Z</dcterms:modified>
</cp:coreProperties>
</file>