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10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D82-B2AB-4ABC-B725-BBFD135A2F29}" type="datetimeFigureOut">
              <a:rPr lang="en-AU" smtClean="0"/>
              <a:t>29/08/2017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59D-6C00-42B3-87E8-E1817E6220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986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D82-B2AB-4ABC-B725-BBFD135A2F29}" type="datetimeFigureOut">
              <a:rPr lang="en-AU" smtClean="0"/>
              <a:t>29/08/2017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59D-6C00-42B3-87E8-E1817E6220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95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D82-B2AB-4ABC-B725-BBFD135A2F29}" type="datetimeFigureOut">
              <a:rPr lang="en-AU" smtClean="0"/>
              <a:t>29/08/2017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59D-6C00-42B3-87E8-E1817E6220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347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D82-B2AB-4ABC-B725-BBFD135A2F29}" type="datetimeFigureOut">
              <a:rPr lang="en-AU" smtClean="0"/>
              <a:t>29/08/2017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59D-6C00-42B3-87E8-E1817E6220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93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D82-B2AB-4ABC-B725-BBFD135A2F29}" type="datetimeFigureOut">
              <a:rPr lang="en-AU" smtClean="0"/>
              <a:t>29/08/2017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59D-6C00-42B3-87E8-E1817E6220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322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D82-B2AB-4ABC-B725-BBFD135A2F29}" type="datetimeFigureOut">
              <a:rPr lang="en-AU" smtClean="0"/>
              <a:t>29/08/2017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59D-6C00-42B3-87E8-E1817E6220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487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D82-B2AB-4ABC-B725-BBFD135A2F29}" type="datetimeFigureOut">
              <a:rPr lang="en-AU" smtClean="0"/>
              <a:t>29/08/2017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59D-6C00-42B3-87E8-E1817E6220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368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D82-B2AB-4ABC-B725-BBFD135A2F29}" type="datetimeFigureOut">
              <a:rPr lang="en-AU" smtClean="0"/>
              <a:t>29/08/2017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59D-6C00-42B3-87E8-E1817E6220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89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D82-B2AB-4ABC-B725-BBFD135A2F29}" type="datetimeFigureOut">
              <a:rPr lang="en-AU" smtClean="0"/>
              <a:t>29/08/2017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59D-6C00-42B3-87E8-E1817E6220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14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D82-B2AB-4ABC-B725-BBFD135A2F29}" type="datetimeFigureOut">
              <a:rPr lang="en-AU" smtClean="0"/>
              <a:t>29/08/2017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59D-6C00-42B3-87E8-E1817E6220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12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D82-B2AB-4ABC-B725-BBFD135A2F29}" type="datetimeFigureOut">
              <a:rPr lang="en-AU" smtClean="0"/>
              <a:t>29/08/2017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59D-6C00-42B3-87E8-E1817E6220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791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28D82-B2AB-4ABC-B725-BBFD135A2F29}" type="datetimeFigureOut">
              <a:rPr lang="en-AU" smtClean="0"/>
              <a:t>29/08/2017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659D-6C00-42B3-87E8-E1817E6220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852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60"/>
          <p:cNvSpPr/>
          <p:nvPr/>
        </p:nvSpPr>
        <p:spPr>
          <a:xfrm>
            <a:off x="1976907" y="4487410"/>
            <a:ext cx="463639" cy="696336"/>
          </a:xfrm>
          <a:custGeom>
            <a:avLst/>
            <a:gdLst>
              <a:gd name="connsiteX0" fmla="*/ 19318 w 463639"/>
              <a:gd name="connsiteY0" fmla="*/ 194060 h 696336"/>
              <a:gd name="connsiteX1" fmla="*/ 51516 w 463639"/>
              <a:gd name="connsiteY1" fmla="*/ 181182 h 696336"/>
              <a:gd name="connsiteX2" fmla="*/ 90152 w 463639"/>
              <a:gd name="connsiteY2" fmla="*/ 168303 h 696336"/>
              <a:gd name="connsiteX3" fmla="*/ 109470 w 463639"/>
              <a:gd name="connsiteY3" fmla="*/ 155424 h 696336"/>
              <a:gd name="connsiteX4" fmla="*/ 148107 w 463639"/>
              <a:gd name="connsiteY4" fmla="*/ 142545 h 696336"/>
              <a:gd name="connsiteX5" fmla="*/ 167425 w 463639"/>
              <a:gd name="connsiteY5" fmla="*/ 129666 h 696336"/>
              <a:gd name="connsiteX6" fmla="*/ 218941 w 463639"/>
              <a:gd name="connsiteY6" fmla="*/ 116787 h 696336"/>
              <a:gd name="connsiteX7" fmla="*/ 238259 w 463639"/>
              <a:gd name="connsiteY7" fmla="*/ 110348 h 696336"/>
              <a:gd name="connsiteX8" fmla="*/ 251138 w 463639"/>
              <a:gd name="connsiteY8" fmla="*/ 91029 h 696336"/>
              <a:gd name="connsiteX9" fmla="*/ 257578 w 463639"/>
              <a:gd name="connsiteY9" fmla="*/ 71711 h 696336"/>
              <a:gd name="connsiteX10" fmla="*/ 296214 w 463639"/>
              <a:gd name="connsiteY10" fmla="*/ 58832 h 696336"/>
              <a:gd name="connsiteX11" fmla="*/ 334851 w 463639"/>
              <a:gd name="connsiteY11" fmla="*/ 45953 h 696336"/>
              <a:gd name="connsiteX12" fmla="*/ 373487 w 463639"/>
              <a:gd name="connsiteY12" fmla="*/ 26635 h 696336"/>
              <a:gd name="connsiteX13" fmla="*/ 412124 w 463639"/>
              <a:gd name="connsiteY13" fmla="*/ 877 h 696336"/>
              <a:gd name="connsiteX14" fmla="*/ 418563 w 463639"/>
              <a:gd name="connsiteY14" fmla="*/ 20196 h 696336"/>
              <a:gd name="connsiteX15" fmla="*/ 431442 w 463639"/>
              <a:gd name="connsiteY15" fmla="*/ 84590 h 696336"/>
              <a:gd name="connsiteX16" fmla="*/ 437882 w 463639"/>
              <a:gd name="connsiteY16" fmla="*/ 116787 h 696336"/>
              <a:gd name="connsiteX17" fmla="*/ 444321 w 463639"/>
              <a:gd name="connsiteY17" fmla="*/ 187621 h 696336"/>
              <a:gd name="connsiteX18" fmla="*/ 450761 w 463639"/>
              <a:gd name="connsiteY18" fmla="*/ 219818 h 696336"/>
              <a:gd name="connsiteX19" fmla="*/ 457200 w 463639"/>
              <a:gd name="connsiteY19" fmla="*/ 316410 h 696336"/>
              <a:gd name="connsiteX20" fmla="*/ 463639 w 463639"/>
              <a:gd name="connsiteY20" fmla="*/ 380804 h 696336"/>
              <a:gd name="connsiteX21" fmla="*/ 457200 w 463639"/>
              <a:gd name="connsiteY21" fmla="*/ 470956 h 696336"/>
              <a:gd name="connsiteX22" fmla="*/ 418563 w 463639"/>
              <a:gd name="connsiteY22" fmla="*/ 503153 h 696336"/>
              <a:gd name="connsiteX23" fmla="*/ 379927 w 463639"/>
              <a:gd name="connsiteY23" fmla="*/ 516032 h 696336"/>
              <a:gd name="connsiteX24" fmla="*/ 321972 w 463639"/>
              <a:gd name="connsiteY24" fmla="*/ 541790 h 696336"/>
              <a:gd name="connsiteX25" fmla="*/ 302654 w 463639"/>
              <a:gd name="connsiteY25" fmla="*/ 548229 h 696336"/>
              <a:gd name="connsiteX26" fmla="*/ 283335 w 463639"/>
              <a:gd name="connsiteY26" fmla="*/ 554669 h 696336"/>
              <a:gd name="connsiteX27" fmla="*/ 257578 w 463639"/>
              <a:gd name="connsiteY27" fmla="*/ 561108 h 696336"/>
              <a:gd name="connsiteX28" fmla="*/ 218941 w 463639"/>
              <a:gd name="connsiteY28" fmla="*/ 573987 h 696336"/>
              <a:gd name="connsiteX29" fmla="*/ 141668 w 463639"/>
              <a:gd name="connsiteY29" fmla="*/ 606184 h 696336"/>
              <a:gd name="connsiteX30" fmla="*/ 103031 w 463639"/>
              <a:gd name="connsiteY30" fmla="*/ 619063 h 696336"/>
              <a:gd name="connsiteX31" fmla="*/ 83713 w 463639"/>
              <a:gd name="connsiteY31" fmla="*/ 625503 h 696336"/>
              <a:gd name="connsiteX32" fmla="*/ 64394 w 463639"/>
              <a:gd name="connsiteY32" fmla="*/ 644821 h 696336"/>
              <a:gd name="connsiteX33" fmla="*/ 45076 w 463639"/>
              <a:gd name="connsiteY33" fmla="*/ 657700 h 696336"/>
              <a:gd name="connsiteX34" fmla="*/ 19318 w 463639"/>
              <a:gd name="connsiteY34" fmla="*/ 696336 h 696336"/>
              <a:gd name="connsiteX35" fmla="*/ 6439 w 463639"/>
              <a:gd name="connsiteY35" fmla="*/ 677018 h 696336"/>
              <a:gd name="connsiteX36" fmla="*/ 6439 w 463639"/>
              <a:gd name="connsiteY36" fmla="*/ 245576 h 696336"/>
              <a:gd name="connsiteX37" fmla="*/ 19318 w 463639"/>
              <a:gd name="connsiteY37" fmla="*/ 194060 h 69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63639" h="696336">
                <a:moveTo>
                  <a:pt x="19318" y="194060"/>
                </a:moveTo>
                <a:cubicBezTo>
                  <a:pt x="26831" y="183328"/>
                  <a:pt x="40653" y="185132"/>
                  <a:pt x="51516" y="181182"/>
                </a:cubicBezTo>
                <a:cubicBezTo>
                  <a:pt x="64274" y="176543"/>
                  <a:pt x="90152" y="168303"/>
                  <a:pt x="90152" y="168303"/>
                </a:cubicBezTo>
                <a:cubicBezTo>
                  <a:pt x="96591" y="164010"/>
                  <a:pt x="102398" y="158567"/>
                  <a:pt x="109470" y="155424"/>
                </a:cubicBezTo>
                <a:cubicBezTo>
                  <a:pt x="121876" y="149910"/>
                  <a:pt x="148107" y="142545"/>
                  <a:pt x="148107" y="142545"/>
                </a:cubicBezTo>
                <a:cubicBezTo>
                  <a:pt x="154546" y="138252"/>
                  <a:pt x="160152" y="132311"/>
                  <a:pt x="167425" y="129666"/>
                </a:cubicBezTo>
                <a:cubicBezTo>
                  <a:pt x="184060" y="123617"/>
                  <a:pt x="202149" y="122384"/>
                  <a:pt x="218941" y="116787"/>
                </a:cubicBezTo>
                <a:lnTo>
                  <a:pt x="238259" y="110348"/>
                </a:lnTo>
                <a:cubicBezTo>
                  <a:pt x="242552" y="103908"/>
                  <a:pt x="247677" y="97951"/>
                  <a:pt x="251138" y="91029"/>
                </a:cubicBezTo>
                <a:cubicBezTo>
                  <a:pt x="254174" y="84958"/>
                  <a:pt x="252055" y="75656"/>
                  <a:pt x="257578" y="71711"/>
                </a:cubicBezTo>
                <a:cubicBezTo>
                  <a:pt x="268625" y="63821"/>
                  <a:pt x="283335" y="63125"/>
                  <a:pt x="296214" y="58832"/>
                </a:cubicBezTo>
                <a:cubicBezTo>
                  <a:pt x="296218" y="58831"/>
                  <a:pt x="334848" y="45955"/>
                  <a:pt x="334851" y="45953"/>
                </a:cubicBezTo>
                <a:cubicBezTo>
                  <a:pt x="359817" y="29310"/>
                  <a:pt x="346827" y="35523"/>
                  <a:pt x="373487" y="26635"/>
                </a:cubicBezTo>
                <a:cubicBezTo>
                  <a:pt x="376765" y="23357"/>
                  <a:pt x="399700" y="-5335"/>
                  <a:pt x="412124" y="877"/>
                </a:cubicBezTo>
                <a:cubicBezTo>
                  <a:pt x="418195" y="3913"/>
                  <a:pt x="417037" y="13582"/>
                  <a:pt x="418563" y="20196"/>
                </a:cubicBezTo>
                <a:cubicBezTo>
                  <a:pt x="423485" y="41525"/>
                  <a:pt x="427149" y="63125"/>
                  <a:pt x="431442" y="84590"/>
                </a:cubicBezTo>
                <a:lnTo>
                  <a:pt x="437882" y="116787"/>
                </a:lnTo>
                <a:cubicBezTo>
                  <a:pt x="440028" y="140398"/>
                  <a:pt x="441380" y="164095"/>
                  <a:pt x="444321" y="187621"/>
                </a:cubicBezTo>
                <a:cubicBezTo>
                  <a:pt x="445679" y="198481"/>
                  <a:pt x="449672" y="208927"/>
                  <a:pt x="450761" y="219818"/>
                </a:cubicBezTo>
                <a:cubicBezTo>
                  <a:pt x="453972" y="251927"/>
                  <a:pt x="454627" y="284244"/>
                  <a:pt x="457200" y="316410"/>
                </a:cubicBezTo>
                <a:cubicBezTo>
                  <a:pt x="458920" y="337913"/>
                  <a:pt x="461493" y="359339"/>
                  <a:pt x="463639" y="380804"/>
                </a:cubicBezTo>
                <a:cubicBezTo>
                  <a:pt x="461493" y="410855"/>
                  <a:pt x="464100" y="441630"/>
                  <a:pt x="457200" y="470956"/>
                </a:cubicBezTo>
                <a:cubicBezTo>
                  <a:pt x="455428" y="478486"/>
                  <a:pt x="425898" y="499893"/>
                  <a:pt x="418563" y="503153"/>
                </a:cubicBezTo>
                <a:cubicBezTo>
                  <a:pt x="406158" y="508666"/>
                  <a:pt x="379927" y="516032"/>
                  <a:pt x="379927" y="516032"/>
                </a:cubicBezTo>
                <a:cubicBezTo>
                  <a:pt x="349313" y="536441"/>
                  <a:pt x="367949" y="526464"/>
                  <a:pt x="321972" y="541790"/>
                </a:cubicBezTo>
                <a:lnTo>
                  <a:pt x="302654" y="548229"/>
                </a:lnTo>
                <a:cubicBezTo>
                  <a:pt x="296214" y="550376"/>
                  <a:pt x="289920" y="553023"/>
                  <a:pt x="283335" y="554669"/>
                </a:cubicBezTo>
                <a:cubicBezTo>
                  <a:pt x="274749" y="556815"/>
                  <a:pt x="266055" y="558565"/>
                  <a:pt x="257578" y="561108"/>
                </a:cubicBezTo>
                <a:cubicBezTo>
                  <a:pt x="244575" y="565009"/>
                  <a:pt x="218941" y="573987"/>
                  <a:pt x="218941" y="573987"/>
                </a:cubicBezTo>
                <a:cubicBezTo>
                  <a:pt x="169441" y="606987"/>
                  <a:pt x="195572" y="597200"/>
                  <a:pt x="141668" y="606184"/>
                </a:cubicBezTo>
                <a:lnTo>
                  <a:pt x="103031" y="619063"/>
                </a:lnTo>
                <a:lnTo>
                  <a:pt x="83713" y="625503"/>
                </a:lnTo>
                <a:cubicBezTo>
                  <a:pt x="77273" y="631942"/>
                  <a:pt x="71390" y="638991"/>
                  <a:pt x="64394" y="644821"/>
                </a:cubicBezTo>
                <a:cubicBezTo>
                  <a:pt x="58449" y="649775"/>
                  <a:pt x="50172" y="651876"/>
                  <a:pt x="45076" y="657700"/>
                </a:cubicBezTo>
                <a:cubicBezTo>
                  <a:pt x="34883" y="669349"/>
                  <a:pt x="19318" y="696336"/>
                  <a:pt x="19318" y="696336"/>
                </a:cubicBezTo>
                <a:cubicBezTo>
                  <a:pt x="15025" y="689897"/>
                  <a:pt x="7100" y="684729"/>
                  <a:pt x="6439" y="677018"/>
                </a:cubicBezTo>
                <a:cubicBezTo>
                  <a:pt x="-2931" y="567705"/>
                  <a:pt x="-1325" y="351682"/>
                  <a:pt x="6439" y="245576"/>
                </a:cubicBezTo>
                <a:cubicBezTo>
                  <a:pt x="9173" y="208217"/>
                  <a:pt x="11805" y="204792"/>
                  <a:pt x="19318" y="19406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3" name="Freeform 112"/>
          <p:cNvSpPr/>
          <p:nvPr/>
        </p:nvSpPr>
        <p:spPr>
          <a:xfrm>
            <a:off x="2412757" y="5263565"/>
            <a:ext cx="463639" cy="696336"/>
          </a:xfrm>
          <a:custGeom>
            <a:avLst/>
            <a:gdLst>
              <a:gd name="connsiteX0" fmla="*/ 19318 w 463639"/>
              <a:gd name="connsiteY0" fmla="*/ 194060 h 696336"/>
              <a:gd name="connsiteX1" fmla="*/ 51516 w 463639"/>
              <a:gd name="connsiteY1" fmla="*/ 181182 h 696336"/>
              <a:gd name="connsiteX2" fmla="*/ 90152 w 463639"/>
              <a:gd name="connsiteY2" fmla="*/ 168303 h 696336"/>
              <a:gd name="connsiteX3" fmla="*/ 109470 w 463639"/>
              <a:gd name="connsiteY3" fmla="*/ 155424 h 696336"/>
              <a:gd name="connsiteX4" fmla="*/ 148107 w 463639"/>
              <a:gd name="connsiteY4" fmla="*/ 142545 h 696336"/>
              <a:gd name="connsiteX5" fmla="*/ 167425 w 463639"/>
              <a:gd name="connsiteY5" fmla="*/ 129666 h 696336"/>
              <a:gd name="connsiteX6" fmla="*/ 218941 w 463639"/>
              <a:gd name="connsiteY6" fmla="*/ 116787 h 696336"/>
              <a:gd name="connsiteX7" fmla="*/ 238259 w 463639"/>
              <a:gd name="connsiteY7" fmla="*/ 110348 h 696336"/>
              <a:gd name="connsiteX8" fmla="*/ 251138 w 463639"/>
              <a:gd name="connsiteY8" fmla="*/ 91029 h 696336"/>
              <a:gd name="connsiteX9" fmla="*/ 257578 w 463639"/>
              <a:gd name="connsiteY9" fmla="*/ 71711 h 696336"/>
              <a:gd name="connsiteX10" fmla="*/ 296214 w 463639"/>
              <a:gd name="connsiteY10" fmla="*/ 58832 h 696336"/>
              <a:gd name="connsiteX11" fmla="*/ 334851 w 463639"/>
              <a:gd name="connsiteY11" fmla="*/ 45953 h 696336"/>
              <a:gd name="connsiteX12" fmla="*/ 373487 w 463639"/>
              <a:gd name="connsiteY12" fmla="*/ 26635 h 696336"/>
              <a:gd name="connsiteX13" fmla="*/ 412124 w 463639"/>
              <a:gd name="connsiteY13" fmla="*/ 877 h 696336"/>
              <a:gd name="connsiteX14" fmla="*/ 418563 w 463639"/>
              <a:gd name="connsiteY14" fmla="*/ 20196 h 696336"/>
              <a:gd name="connsiteX15" fmla="*/ 431442 w 463639"/>
              <a:gd name="connsiteY15" fmla="*/ 84590 h 696336"/>
              <a:gd name="connsiteX16" fmla="*/ 437882 w 463639"/>
              <a:gd name="connsiteY16" fmla="*/ 116787 h 696336"/>
              <a:gd name="connsiteX17" fmla="*/ 444321 w 463639"/>
              <a:gd name="connsiteY17" fmla="*/ 187621 h 696336"/>
              <a:gd name="connsiteX18" fmla="*/ 450761 w 463639"/>
              <a:gd name="connsiteY18" fmla="*/ 219818 h 696336"/>
              <a:gd name="connsiteX19" fmla="*/ 457200 w 463639"/>
              <a:gd name="connsiteY19" fmla="*/ 316410 h 696336"/>
              <a:gd name="connsiteX20" fmla="*/ 463639 w 463639"/>
              <a:gd name="connsiteY20" fmla="*/ 380804 h 696336"/>
              <a:gd name="connsiteX21" fmla="*/ 457200 w 463639"/>
              <a:gd name="connsiteY21" fmla="*/ 470956 h 696336"/>
              <a:gd name="connsiteX22" fmla="*/ 418563 w 463639"/>
              <a:gd name="connsiteY22" fmla="*/ 503153 h 696336"/>
              <a:gd name="connsiteX23" fmla="*/ 379927 w 463639"/>
              <a:gd name="connsiteY23" fmla="*/ 516032 h 696336"/>
              <a:gd name="connsiteX24" fmla="*/ 321972 w 463639"/>
              <a:gd name="connsiteY24" fmla="*/ 541790 h 696336"/>
              <a:gd name="connsiteX25" fmla="*/ 302654 w 463639"/>
              <a:gd name="connsiteY25" fmla="*/ 548229 h 696336"/>
              <a:gd name="connsiteX26" fmla="*/ 283335 w 463639"/>
              <a:gd name="connsiteY26" fmla="*/ 554669 h 696336"/>
              <a:gd name="connsiteX27" fmla="*/ 257578 w 463639"/>
              <a:gd name="connsiteY27" fmla="*/ 561108 h 696336"/>
              <a:gd name="connsiteX28" fmla="*/ 218941 w 463639"/>
              <a:gd name="connsiteY28" fmla="*/ 573987 h 696336"/>
              <a:gd name="connsiteX29" fmla="*/ 141668 w 463639"/>
              <a:gd name="connsiteY29" fmla="*/ 606184 h 696336"/>
              <a:gd name="connsiteX30" fmla="*/ 103031 w 463639"/>
              <a:gd name="connsiteY30" fmla="*/ 619063 h 696336"/>
              <a:gd name="connsiteX31" fmla="*/ 83713 w 463639"/>
              <a:gd name="connsiteY31" fmla="*/ 625503 h 696336"/>
              <a:gd name="connsiteX32" fmla="*/ 64394 w 463639"/>
              <a:gd name="connsiteY32" fmla="*/ 644821 h 696336"/>
              <a:gd name="connsiteX33" fmla="*/ 45076 w 463639"/>
              <a:gd name="connsiteY33" fmla="*/ 657700 h 696336"/>
              <a:gd name="connsiteX34" fmla="*/ 19318 w 463639"/>
              <a:gd name="connsiteY34" fmla="*/ 696336 h 696336"/>
              <a:gd name="connsiteX35" fmla="*/ 6439 w 463639"/>
              <a:gd name="connsiteY35" fmla="*/ 677018 h 696336"/>
              <a:gd name="connsiteX36" fmla="*/ 6439 w 463639"/>
              <a:gd name="connsiteY36" fmla="*/ 245576 h 696336"/>
              <a:gd name="connsiteX37" fmla="*/ 19318 w 463639"/>
              <a:gd name="connsiteY37" fmla="*/ 194060 h 69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63639" h="696336">
                <a:moveTo>
                  <a:pt x="19318" y="194060"/>
                </a:moveTo>
                <a:cubicBezTo>
                  <a:pt x="26831" y="183328"/>
                  <a:pt x="40653" y="185132"/>
                  <a:pt x="51516" y="181182"/>
                </a:cubicBezTo>
                <a:cubicBezTo>
                  <a:pt x="64274" y="176543"/>
                  <a:pt x="90152" y="168303"/>
                  <a:pt x="90152" y="168303"/>
                </a:cubicBezTo>
                <a:cubicBezTo>
                  <a:pt x="96591" y="164010"/>
                  <a:pt x="102398" y="158567"/>
                  <a:pt x="109470" y="155424"/>
                </a:cubicBezTo>
                <a:cubicBezTo>
                  <a:pt x="121876" y="149910"/>
                  <a:pt x="148107" y="142545"/>
                  <a:pt x="148107" y="142545"/>
                </a:cubicBezTo>
                <a:cubicBezTo>
                  <a:pt x="154546" y="138252"/>
                  <a:pt x="160152" y="132311"/>
                  <a:pt x="167425" y="129666"/>
                </a:cubicBezTo>
                <a:cubicBezTo>
                  <a:pt x="184060" y="123617"/>
                  <a:pt x="202149" y="122384"/>
                  <a:pt x="218941" y="116787"/>
                </a:cubicBezTo>
                <a:lnTo>
                  <a:pt x="238259" y="110348"/>
                </a:lnTo>
                <a:cubicBezTo>
                  <a:pt x="242552" y="103908"/>
                  <a:pt x="247677" y="97951"/>
                  <a:pt x="251138" y="91029"/>
                </a:cubicBezTo>
                <a:cubicBezTo>
                  <a:pt x="254174" y="84958"/>
                  <a:pt x="252055" y="75656"/>
                  <a:pt x="257578" y="71711"/>
                </a:cubicBezTo>
                <a:cubicBezTo>
                  <a:pt x="268625" y="63821"/>
                  <a:pt x="283335" y="63125"/>
                  <a:pt x="296214" y="58832"/>
                </a:cubicBezTo>
                <a:cubicBezTo>
                  <a:pt x="296218" y="58831"/>
                  <a:pt x="334848" y="45955"/>
                  <a:pt x="334851" y="45953"/>
                </a:cubicBezTo>
                <a:cubicBezTo>
                  <a:pt x="359817" y="29310"/>
                  <a:pt x="346827" y="35523"/>
                  <a:pt x="373487" y="26635"/>
                </a:cubicBezTo>
                <a:cubicBezTo>
                  <a:pt x="376765" y="23357"/>
                  <a:pt x="399700" y="-5335"/>
                  <a:pt x="412124" y="877"/>
                </a:cubicBezTo>
                <a:cubicBezTo>
                  <a:pt x="418195" y="3913"/>
                  <a:pt x="417037" y="13582"/>
                  <a:pt x="418563" y="20196"/>
                </a:cubicBezTo>
                <a:cubicBezTo>
                  <a:pt x="423485" y="41525"/>
                  <a:pt x="427149" y="63125"/>
                  <a:pt x="431442" y="84590"/>
                </a:cubicBezTo>
                <a:lnTo>
                  <a:pt x="437882" y="116787"/>
                </a:lnTo>
                <a:cubicBezTo>
                  <a:pt x="440028" y="140398"/>
                  <a:pt x="441380" y="164095"/>
                  <a:pt x="444321" y="187621"/>
                </a:cubicBezTo>
                <a:cubicBezTo>
                  <a:pt x="445679" y="198481"/>
                  <a:pt x="449672" y="208927"/>
                  <a:pt x="450761" y="219818"/>
                </a:cubicBezTo>
                <a:cubicBezTo>
                  <a:pt x="453972" y="251927"/>
                  <a:pt x="454627" y="284244"/>
                  <a:pt x="457200" y="316410"/>
                </a:cubicBezTo>
                <a:cubicBezTo>
                  <a:pt x="458920" y="337913"/>
                  <a:pt x="461493" y="359339"/>
                  <a:pt x="463639" y="380804"/>
                </a:cubicBezTo>
                <a:cubicBezTo>
                  <a:pt x="461493" y="410855"/>
                  <a:pt x="464100" y="441630"/>
                  <a:pt x="457200" y="470956"/>
                </a:cubicBezTo>
                <a:cubicBezTo>
                  <a:pt x="455428" y="478486"/>
                  <a:pt x="425898" y="499893"/>
                  <a:pt x="418563" y="503153"/>
                </a:cubicBezTo>
                <a:cubicBezTo>
                  <a:pt x="406158" y="508666"/>
                  <a:pt x="379927" y="516032"/>
                  <a:pt x="379927" y="516032"/>
                </a:cubicBezTo>
                <a:cubicBezTo>
                  <a:pt x="349313" y="536441"/>
                  <a:pt x="367949" y="526464"/>
                  <a:pt x="321972" y="541790"/>
                </a:cubicBezTo>
                <a:lnTo>
                  <a:pt x="302654" y="548229"/>
                </a:lnTo>
                <a:cubicBezTo>
                  <a:pt x="296214" y="550376"/>
                  <a:pt x="289920" y="553023"/>
                  <a:pt x="283335" y="554669"/>
                </a:cubicBezTo>
                <a:cubicBezTo>
                  <a:pt x="274749" y="556815"/>
                  <a:pt x="266055" y="558565"/>
                  <a:pt x="257578" y="561108"/>
                </a:cubicBezTo>
                <a:cubicBezTo>
                  <a:pt x="244575" y="565009"/>
                  <a:pt x="218941" y="573987"/>
                  <a:pt x="218941" y="573987"/>
                </a:cubicBezTo>
                <a:cubicBezTo>
                  <a:pt x="169441" y="606987"/>
                  <a:pt x="195572" y="597200"/>
                  <a:pt x="141668" y="606184"/>
                </a:cubicBezTo>
                <a:lnTo>
                  <a:pt x="103031" y="619063"/>
                </a:lnTo>
                <a:lnTo>
                  <a:pt x="83713" y="625503"/>
                </a:lnTo>
                <a:cubicBezTo>
                  <a:pt x="77273" y="631942"/>
                  <a:pt x="71390" y="638991"/>
                  <a:pt x="64394" y="644821"/>
                </a:cubicBezTo>
                <a:cubicBezTo>
                  <a:pt x="58449" y="649775"/>
                  <a:pt x="50172" y="651876"/>
                  <a:pt x="45076" y="657700"/>
                </a:cubicBezTo>
                <a:cubicBezTo>
                  <a:pt x="34883" y="669349"/>
                  <a:pt x="19318" y="696336"/>
                  <a:pt x="19318" y="696336"/>
                </a:cubicBezTo>
                <a:cubicBezTo>
                  <a:pt x="15025" y="689897"/>
                  <a:pt x="7100" y="684729"/>
                  <a:pt x="6439" y="677018"/>
                </a:cubicBezTo>
                <a:cubicBezTo>
                  <a:pt x="-2931" y="567705"/>
                  <a:pt x="-1325" y="351682"/>
                  <a:pt x="6439" y="245576"/>
                </a:cubicBezTo>
                <a:cubicBezTo>
                  <a:pt x="9173" y="208217"/>
                  <a:pt x="11805" y="204792"/>
                  <a:pt x="19318" y="19406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4" name="Freeform 113"/>
          <p:cNvSpPr/>
          <p:nvPr/>
        </p:nvSpPr>
        <p:spPr>
          <a:xfrm>
            <a:off x="1516940" y="5248330"/>
            <a:ext cx="463639" cy="696336"/>
          </a:xfrm>
          <a:custGeom>
            <a:avLst/>
            <a:gdLst>
              <a:gd name="connsiteX0" fmla="*/ 19318 w 463639"/>
              <a:gd name="connsiteY0" fmla="*/ 194060 h 696336"/>
              <a:gd name="connsiteX1" fmla="*/ 51516 w 463639"/>
              <a:gd name="connsiteY1" fmla="*/ 181182 h 696336"/>
              <a:gd name="connsiteX2" fmla="*/ 90152 w 463639"/>
              <a:gd name="connsiteY2" fmla="*/ 168303 h 696336"/>
              <a:gd name="connsiteX3" fmla="*/ 109470 w 463639"/>
              <a:gd name="connsiteY3" fmla="*/ 155424 h 696336"/>
              <a:gd name="connsiteX4" fmla="*/ 148107 w 463639"/>
              <a:gd name="connsiteY4" fmla="*/ 142545 h 696336"/>
              <a:gd name="connsiteX5" fmla="*/ 167425 w 463639"/>
              <a:gd name="connsiteY5" fmla="*/ 129666 h 696336"/>
              <a:gd name="connsiteX6" fmla="*/ 218941 w 463639"/>
              <a:gd name="connsiteY6" fmla="*/ 116787 h 696336"/>
              <a:gd name="connsiteX7" fmla="*/ 238259 w 463639"/>
              <a:gd name="connsiteY7" fmla="*/ 110348 h 696336"/>
              <a:gd name="connsiteX8" fmla="*/ 251138 w 463639"/>
              <a:gd name="connsiteY8" fmla="*/ 91029 h 696336"/>
              <a:gd name="connsiteX9" fmla="*/ 257578 w 463639"/>
              <a:gd name="connsiteY9" fmla="*/ 71711 h 696336"/>
              <a:gd name="connsiteX10" fmla="*/ 296214 w 463639"/>
              <a:gd name="connsiteY10" fmla="*/ 58832 h 696336"/>
              <a:gd name="connsiteX11" fmla="*/ 334851 w 463639"/>
              <a:gd name="connsiteY11" fmla="*/ 45953 h 696336"/>
              <a:gd name="connsiteX12" fmla="*/ 373487 w 463639"/>
              <a:gd name="connsiteY12" fmla="*/ 26635 h 696336"/>
              <a:gd name="connsiteX13" fmla="*/ 412124 w 463639"/>
              <a:gd name="connsiteY13" fmla="*/ 877 h 696336"/>
              <a:gd name="connsiteX14" fmla="*/ 418563 w 463639"/>
              <a:gd name="connsiteY14" fmla="*/ 20196 h 696336"/>
              <a:gd name="connsiteX15" fmla="*/ 431442 w 463639"/>
              <a:gd name="connsiteY15" fmla="*/ 84590 h 696336"/>
              <a:gd name="connsiteX16" fmla="*/ 437882 w 463639"/>
              <a:gd name="connsiteY16" fmla="*/ 116787 h 696336"/>
              <a:gd name="connsiteX17" fmla="*/ 444321 w 463639"/>
              <a:gd name="connsiteY17" fmla="*/ 187621 h 696336"/>
              <a:gd name="connsiteX18" fmla="*/ 450761 w 463639"/>
              <a:gd name="connsiteY18" fmla="*/ 219818 h 696336"/>
              <a:gd name="connsiteX19" fmla="*/ 457200 w 463639"/>
              <a:gd name="connsiteY19" fmla="*/ 316410 h 696336"/>
              <a:gd name="connsiteX20" fmla="*/ 463639 w 463639"/>
              <a:gd name="connsiteY20" fmla="*/ 380804 h 696336"/>
              <a:gd name="connsiteX21" fmla="*/ 457200 w 463639"/>
              <a:gd name="connsiteY21" fmla="*/ 470956 h 696336"/>
              <a:gd name="connsiteX22" fmla="*/ 418563 w 463639"/>
              <a:gd name="connsiteY22" fmla="*/ 503153 h 696336"/>
              <a:gd name="connsiteX23" fmla="*/ 379927 w 463639"/>
              <a:gd name="connsiteY23" fmla="*/ 516032 h 696336"/>
              <a:gd name="connsiteX24" fmla="*/ 321972 w 463639"/>
              <a:gd name="connsiteY24" fmla="*/ 541790 h 696336"/>
              <a:gd name="connsiteX25" fmla="*/ 302654 w 463639"/>
              <a:gd name="connsiteY25" fmla="*/ 548229 h 696336"/>
              <a:gd name="connsiteX26" fmla="*/ 283335 w 463639"/>
              <a:gd name="connsiteY26" fmla="*/ 554669 h 696336"/>
              <a:gd name="connsiteX27" fmla="*/ 257578 w 463639"/>
              <a:gd name="connsiteY27" fmla="*/ 561108 h 696336"/>
              <a:gd name="connsiteX28" fmla="*/ 218941 w 463639"/>
              <a:gd name="connsiteY28" fmla="*/ 573987 h 696336"/>
              <a:gd name="connsiteX29" fmla="*/ 141668 w 463639"/>
              <a:gd name="connsiteY29" fmla="*/ 606184 h 696336"/>
              <a:gd name="connsiteX30" fmla="*/ 103031 w 463639"/>
              <a:gd name="connsiteY30" fmla="*/ 619063 h 696336"/>
              <a:gd name="connsiteX31" fmla="*/ 83713 w 463639"/>
              <a:gd name="connsiteY31" fmla="*/ 625503 h 696336"/>
              <a:gd name="connsiteX32" fmla="*/ 64394 w 463639"/>
              <a:gd name="connsiteY32" fmla="*/ 644821 h 696336"/>
              <a:gd name="connsiteX33" fmla="*/ 45076 w 463639"/>
              <a:gd name="connsiteY33" fmla="*/ 657700 h 696336"/>
              <a:gd name="connsiteX34" fmla="*/ 19318 w 463639"/>
              <a:gd name="connsiteY34" fmla="*/ 696336 h 696336"/>
              <a:gd name="connsiteX35" fmla="*/ 6439 w 463639"/>
              <a:gd name="connsiteY35" fmla="*/ 677018 h 696336"/>
              <a:gd name="connsiteX36" fmla="*/ 6439 w 463639"/>
              <a:gd name="connsiteY36" fmla="*/ 245576 h 696336"/>
              <a:gd name="connsiteX37" fmla="*/ 19318 w 463639"/>
              <a:gd name="connsiteY37" fmla="*/ 194060 h 69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63639" h="696336">
                <a:moveTo>
                  <a:pt x="19318" y="194060"/>
                </a:moveTo>
                <a:cubicBezTo>
                  <a:pt x="26831" y="183328"/>
                  <a:pt x="40653" y="185132"/>
                  <a:pt x="51516" y="181182"/>
                </a:cubicBezTo>
                <a:cubicBezTo>
                  <a:pt x="64274" y="176543"/>
                  <a:pt x="90152" y="168303"/>
                  <a:pt x="90152" y="168303"/>
                </a:cubicBezTo>
                <a:cubicBezTo>
                  <a:pt x="96591" y="164010"/>
                  <a:pt x="102398" y="158567"/>
                  <a:pt x="109470" y="155424"/>
                </a:cubicBezTo>
                <a:cubicBezTo>
                  <a:pt x="121876" y="149910"/>
                  <a:pt x="148107" y="142545"/>
                  <a:pt x="148107" y="142545"/>
                </a:cubicBezTo>
                <a:cubicBezTo>
                  <a:pt x="154546" y="138252"/>
                  <a:pt x="160152" y="132311"/>
                  <a:pt x="167425" y="129666"/>
                </a:cubicBezTo>
                <a:cubicBezTo>
                  <a:pt x="184060" y="123617"/>
                  <a:pt x="202149" y="122384"/>
                  <a:pt x="218941" y="116787"/>
                </a:cubicBezTo>
                <a:lnTo>
                  <a:pt x="238259" y="110348"/>
                </a:lnTo>
                <a:cubicBezTo>
                  <a:pt x="242552" y="103908"/>
                  <a:pt x="247677" y="97951"/>
                  <a:pt x="251138" y="91029"/>
                </a:cubicBezTo>
                <a:cubicBezTo>
                  <a:pt x="254174" y="84958"/>
                  <a:pt x="252055" y="75656"/>
                  <a:pt x="257578" y="71711"/>
                </a:cubicBezTo>
                <a:cubicBezTo>
                  <a:pt x="268625" y="63821"/>
                  <a:pt x="283335" y="63125"/>
                  <a:pt x="296214" y="58832"/>
                </a:cubicBezTo>
                <a:cubicBezTo>
                  <a:pt x="296218" y="58831"/>
                  <a:pt x="334848" y="45955"/>
                  <a:pt x="334851" y="45953"/>
                </a:cubicBezTo>
                <a:cubicBezTo>
                  <a:pt x="359817" y="29310"/>
                  <a:pt x="346827" y="35523"/>
                  <a:pt x="373487" y="26635"/>
                </a:cubicBezTo>
                <a:cubicBezTo>
                  <a:pt x="376765" y="23357"/>
                  <a:pt x="399700" y="-5335"/>
                  <a:pt x="412124" y="877"/>
                </a:cubicBezTo>
                <a:cubicBezTo>
                  <a:pt x="418195" y="3913"/>
                  <a:pt x="417037" y="13582"/>
                  <a:pt x="418563" y="20196"/>
                </a:cubicBezTo>
                <a:cubicBezTo>
                  <a:pt x="423485" y="41525"/>
                  <a:pt x="427149" y="63125"/>
                  <a:pt x="431442" y="84590"/>
                </a:cubicBezTo>
                <a:lnTo>
                  <a:pt x="437882" y="116787"/>
                </a:lnTo>
                <a:cubicBezTo>
                  <a:pt x="440028" y="140398"/>
                  <a:pt x="441380" y="164095"/>
                  <a:pt x="444321" y="187621"/>
                </a:cubicBezTo>
                <a:cubicBezTo>
                  <a:pt x="445679" y="198481"/>
                  <a:pt x="449672" y="208927"/>
                  <a:pt x="450761" y="219818"/>
                </a:cubicBezTo>
                <a:cubicBezTo>
                  <a:pt x="453972" y="251927"/>
                  <a:pt x="454627" y="284244"/>
                  <a:pt x="457200" y="316410"/>
                </a:cubicBezTo>
                <a:cubicBezTo>
                  <a:pt x="458920" y="337913"/>
                  <a:pt x="461493" y="359339"/>
                  <a:pt x="463639" y="380804"/>
                </a:cubicBezTo>
                <a:cubicBezTo>
                  <a:pt x="461493" y="410855"/>
                  <a:pt x="464100" y="441630"/>
                  <a:pt x="457200" y="470956"/>
                </a:cubicBezTo>
                <a:cubicBezTo>
                  <a:pt x="455428" y="478486"/>
                  <a:pt x="425898" y="499893"/>
                  <a:pt x="418563" y="503153"/>
                </a:cubicBezTo>
                <a:cubicBezTo>
                  <a:pt x="406158" y="508666"/>
                  <a:pt x="379927" y="516032"/>
                  <a:pt x="379927" y="516032"/>
                </a:cubicBezTo>
                <a:cubicBezTo>
                  <a:pt x="349313" y="536441"/>
                  <a:pt x="367949" y="526464"/>
                  <a:pt x="321972" y="541790"/>
                </a:cubicBezTo>
                <a:lnTo>
                  <a:pt x="302654" y="548229"/>
                </a:lnTo>
                <a:cubicBezTo>
                  <a:pt x="296214" y="550376"/>
                  <a:pt x="289920" y="553023"/>
                  <a:pt x="283335" y="554669"/>
                </a:cubicBezTo>
                <a:cubicBezTo>
                  <a:pt x="274749" y="556815"/>
                  <a:pt x="266055" y="558565"/>
                  <a:pt x="257578" y="561108"/>
                </a:cubicBezTo>
                <a:cubicBezTo>
                  <a:pt x="244575" y="565009"/>
                  <a:pt x="218941" y="573987"/>
                  <a:pt x="218941" y="573987"/>
                </a:cubicBezTo>
                <a:cubicBezTo>
                  <a:pt x="169441" y="606987"/>
                  <a:pt x="195572" y="597200"/>
                  <a:pt x="141668" y="606184"/>
                </a:cubicBezTo>
                <a:lnTo>
                  <a:pt x="103031" y="619063"/>
                </a:lnTo>
                <a:lnTo>
                  <a:pt x="83713" y="625503"/>
                </a:lnTo>
                <a:cubicBezTo>
                  <a:pt x="77273" y="631942"/>
                  <a:pt x="71390" y="638991"/>
                  <a:pt x="64394" y="644821"/>
                </a:cubicBezTo>
                <a:cubicBezTo>
                  <a:pt x="58449" y="649775"/>
                  <a:pt x="50172" y="651876"/>
                  <a:pt x="45076" y="657700"/>
                </a:cubicBezTo>
                <a:cubicBezTo>
                  <a:pt x="34883" y="669349"/>
                  <a:pt x="19318" y="696336"/>
                  <a:pt x="19318" y="696336"/>
                </a:cubicBezTo>
                <a:cubicBezTo>
                  <a:pt x="15025" y="689897"/>
                  <a:pt x="7100" y="684729"/>
                  <a:pt x="6439" y="677018"/>
                </a:cubicBezTo>
                <a:cubicBezTo>
                  <a:pt x="-2931" y="567705"/>
                  <a:pt x="-1325" y="351682"/>
                  <a:pt x="6439" y="245576"/>
                </a:cubicBezTo>
                <a:cubicBezTo>
                  <a:pt x="9173" y="208217"/>
                  <a:pt x="11805" y="204792"/>
                  <a:pt x="19318" y="19406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" name="Freeform 1047"/>
          <p:cNvSpPr/>
          <p:nvPr/>
        </p:nvSpPr>
        <p:spPr>
          <a:xfrm>
            <a:off x="4555020" y="4432772"/>
            <a:ext cx="475022" cy="756694"/>
          </a:xfrm>
          <a:custGeom>
            <a:avLst/>
            <a:gdLst>
              <a:gd name="connsiteX0" fmla="*/ 468648 w 475022"/>
              <a:gd name="connsiteY0" fmla="*/ 32831 h 756694"/>
              <a:gd name="connsiteX1" fmla="*/ 468648 w 475022"/>
              <a:gd name="connsiteY1" fmla="*/ 452379 h 756694"/>
              <a:gd name="connsiteX2" fmla="*/ 457890 w 475022"/>
              <a:gd name="connsiteY2" fmla="*/ 559956 h 756694"/>
              <a:gd name="connsiteX3" fmla="*/ 425618 w 475022"/>
              <a:gd name="connsiteY3" fmla="*/ 581471 h 756694"/>
              <a:gd name="connsiteX4" fmla="*/ 371829 w 475022"/>
              <a:gd name="connsiteY4" fmla="*/ 592229 h 756694"/>
              <a:gd name="connsiteX5" fmla="*/ 296526 w 475022"/>
              <a:gd name="connsiteY5" fmla="*/ 613744 h 756694"/>
              <a:gd name="connsiteX6" fmla="*/ 199707 w 475022"/>
              <a:gd name="connsiteY6" fmla="*/ 656775 h 756694"/>
              <a:gd name="connsiteX7" fmla="*/ 167434 w 475022"/>
              <a:gd name="connsiteY7" fmla="*/ 667532 h 756694"/>
              <a:gd name="connsiteX8" fmla="*/ 135161 w 475022"/>
              <a:gd name="connsiteY8" fmla="*/ 678290 h 756694"/>
              <a:gd name="connsiteX9" fmla="*/ 113646 w 475022"/>
              <a:gd name="connsiteY9" fmla="*/ 710563 h 756694"/>
              <a:gd name="connsiteX10" fmla="*/ 49100 w 475022"/>
              <a:gd name="connsiteY10" fmla="*/ 732078 h 756694"/>
              <a:gd name="connsiteX11" fmla="*/ 6069 w 475022"/>
              <a:gd name="connsiteY11" fmla="*/ 732078 h 756694"/>
              <a:gd name="connsiteX12" fmla="*/ 27585 w 475022"/>
              <a:gd name="connsiteY12" fmla="*/ 538441 h 756694"/>
              <a:gd name="connsiteX13" fmla="*/ 16827 w 475022"/>
              <a:gd name="connsiteY13" fmla="*/ 420107 h 756694"/>
              <a:gd name="connsiteX14" fmla="*/ 16827 w 475022"/>
              <a:gd name="connsiteY14" fmla="*/ 258742 h 756694"/>
              <a:gd name="connsiteX15" fmla="*/ 81373 w 475022"/>
              <a:gd name="connsiteY15" fmla="*/ 237227 h 756694"/>
              <a:gd name="connsiteX16" fmla="*/ 135161 w 475022"/>
              <a:gd name="connsiteY16" fmla="*/ 194196 h 756694"/>
              <a:gd name="connsiteX17" fmla="*/ 167434 w 475022"/>
              <a:gd name="connsiteY17" fmla="*/ 183438 h 756694"/>
              <a:gd name="connsiteX18" fmla="*/ 199707 w 475022"/>
              <a:gd name="connsiteY18" fmla="*/ 161923 h 756694"/>
              <a:gd name="connsiteX19" fmla="*/ 231980 w 475022"/>
              <a:gd name="connsiteY19" fmla="*/ 151165 h 756694"/>
              <a:gd name="connsiteX20" fmla="*/ 296526 w 475022"/>
              <a:gd name="connsiteY20" fmla="*/ 108135 h 756694"/>
              <a:gd name="connsiteX21" fmla="*/ 318041 w 475022"/>
              <a:gd name="connsiteY21" fmla="*/ 86619 h 756694"/>
              <a:gd name="connsiteX22" fmla="*/ 350314 w 475022"/>
              <a:gd name="connsiteY22" fmla="*/ 75862 h 756694"/>
              <a:gd name="connsiteX23" fmla="*/ 382587 w 475022"/>
              <a:gd name="connsiteY23" fmla="*/ 54347 h 756694"/>
              <a:gd name="connsiteX24" fmla="*/ 468648 w 475022"/>
              <a:gd name="connsiteY24" fmla="*/ 32831 h 7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5022" h="756694">
                <a:moveTo>
                  <a:pt x="468648" y="32831"/>
                </a:moveTo>
                <a:cubicBezTo>
                  <a:pt x="482991" y="99170"/>
                  <a:pt x="468648" y="-3521"/>
                  <a:pt x="468648" y="452379"/>
                </a:cubicBezTo>
                <a:cubicBezTo>
                  <a:pt x="468648" y="488417"/>
                  <a:pt x="469286" y="525767"/>
                  <a:pt x="457890" y="559956"/>
                </a:cubicBezTo>
                <a:cubicBezTo>
                  <a:pt x="453802" y="572221"/>
                  <a:pt x="437724" y="576931"/>
                  <a:pt x="425618" y="581471"/>
                </a:cubicBezTo>
                <a:cubicBezTo>
                  <a:pt x="408497" y="587891"/>
                  <a:pt x="389678" y="588262"/>
                  <a:pt x="371829" y="592229"/>
                </a:cubicBezTo>
                <a:cubicBezTo>
                  <a:pt x="331311" y="601233"/>
                  <a:pt x="332461" y="601766"/>
                  <a:pt x="296526" y="613744"/>
                </a:cubicBezTo>
                <a:cubicBezTo>
                  <a:pt x="245384" y="647838"/>
                  <a:pt x="276516" y="631172"/>
                  <a:pt x="199707" y="656775"/>
                </a:cubicBezTo>
                <a:lnTo>
                  <a:pt x="167434" y="667532"/>
                </a:lnTo>
                <a:lnTo>
                  <a:pt x="135161" y="678290"/>
                </a:lnTo>
                <a:cubicBezTo>
                  <a:pt x="127989" y="689048"/>
                  <a:pt x="124610" y="703711"/>
                  <a:pt x="113646" y="710563"/>
                </a:cubicBezTo>
                <a:cubicBezTo>
                  <a:pt x="94414" y="722583"/>
                  <a:pt x="49100" y="732078"/>
                  <a:pt x="49100" y="732078"/>
                </a:cubicBezTo>
                <a:cubicBezTo>
                  <a:pt x="45002" y="736176"/>
                  <a:pt x="10167" y="785356"/>
                  <a:pt x="6069" y="732078"/>
                </a:cubicBezTo>
                <a:cubicBezTo>
                  <a:pt x="3458" y="698139"/>
                  <a:pt x="21254" y="582759"/>
                  <a:pt x="27585" y="538441"/>
                </a:cubicBezTo>
                <a:cubicBezTo>
                  <a:pt x="23999" y="498996"/>
                  <a:pt x="21740" y="459408"/>
                  <a:pt x="16827" y="420107"/>
                </a:cubicBezTo>
                <a:cubicBezTo>
                  <a:pt x="9949" y="365086"/>
                  <a:pt x="-17328" y="317292"/>
                  <a:pt x="16827" y="258742"/>
                </a:cubicBezTo>
                <a:cubicBezTo>
                  <a:pt x="28254" y="239152"/>
                  <a:pt x="81373" y="237227"/>
                  <a:pt x="81373" y="237227"/>
                </a:cubicBezTo>
                <a:cubicBezTo>
                  <a:pt x="101386" y="217213"/>
                  <a:pt x="108017" y="207768"/>
                  <a:pt x="135161" y="194196"/>
                </a:cubicBezTo>
                <a:cubicBezTo>
                  <a:pt x="145303" y="189125"/>
                  <a:pt x="157292" y="188509"/>
                  <a:pt x="167434" y="183438"/>
                </a:cubicBezTo>
                <a:cubicBezTo>
                  <a:pt x="178998" y="177656"/>
                  <a:pt x="188143" y="167705"/>
                  <a:pt x="199707" y="161923"/>
                </a:cubicBezTo>
                <a:cubicBezTo>
                  <a:pt x="209849" y="156852"/>
                  <a:pt x="222067" y="156672"/>
                  <a:pt x="231980" y="151165"/>
                </a:cubicBezTo>
                <a:cubicBezTo>
                  <a:pt x="254584" y="138607"/>
                  <a:pt x="278242" y="126420"/>
                  <a:pt x="296526" y="108135"/>
                </a:cubicBezTo>
                <a:cubicBezTo>
                  <a:pt x="303698" y="100963"/>
                  <a:pt x="309344" y="91837"/>
                  <a:pt x="318041" y="86619"/>
                </a:cubicBezTo>
                <a:cubicBezTo>
                  <a:pt x="327765" y="80785"/>
                  <a:pt x="339556" y="79448"/>
                  <a:pt x="350314" y="75862"/>
                </a:cubicBezTo>
                <a:cubicBezTo>
                  <a:pt x="361072" y="68690"/>
                  <a:pt x="370772" y="59598"/>
                  <a:pt x="382587" y="54347"/>
                </a:cubicBezTo>
                <a:cubicBezTo>
                  <a:pt x="471587" y="14791"/>
                  <a:pt x="454305" y="-33508"/>
                  <a:pt x="468648" y="328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Freeform 63"/>
          <p:cNvSpPr/>
          <p:nvPr/>
        </p:nvSpPr>
        <p:spPr>
          <a:xfrm>
            <a:off x="4567658" y="4940065"/>
            <a:ext cx="475022" cy="756694"/>
          </a:xfrm>
          <a:custGeom>
            <a:avLst/>
            <a:gdLst>
              <a:gd name="connsiteX0" fmla="*/ 468648 w 475022"/>
              <a:gd name="connsiteY0" fmla="*/ 32831 h 756694"/>
              <a:gd name="connsiteX1" fmla="*/ 468648 w 475022"/>
              <a:gd name="connsiteY1" fmla="*/ 452379 h 756694"/>
              <a:gd name="connsiteX2" fmla="*/ 457890 w 475022"/>
              <a:gd name="connsiteY2" fmla="*/ 559956 h 756694"/>
              <a:gd name="connsiteX3" fmla="*/ 425618 w 475022"/>
              <a:gd name="connsiteY3" fmla="*/ 581471 h 756694"/>
              <a:gd name="connsiteX4" fmla="*/ 371829 w 475022"/>
              <a:gd name="connsiteY4" fmla="*/ 592229 h 756694"/>
              <a:gd name="connsiteX5" fmla="*/ 296526 w 475022"/>
              <a:gd name="connsiteY5" fmla="*/ 613744 h 756694"/>
              <a:gd name="connsiteX6" fmla="*/ 199707 w 475022"/>
              <a:gd name="connsiteY6" fmla="*/ 656775 h 756694"/>
              <a:gd name="connsiteX7" fmla="*/ 167434 w 475022"/>
              <a:gd name="connsiteY7" fmla="*/ 667532 h 756694"/>
              <a:gd name="connsiteX8" fmla="*/ 135161 w 475022"/>
              <a:gd name="connsiteY8" fmla="*/ 678290 h 756694"/>
              <a:gd name="connsiteX9" fmla="*/ 113646 w 475022"/>
              <a:gd name="connsiteY9" fmla="*/ 710563 h 756694"/>
              <a:gd name="connsiteX10" fmla="*/ 49100 w 475022"/>
              <a:gd name="connsiteY10" fmla="*/ 732078 h 756694"/>
              <a:gd name="connsiteX11" fmla="*/ 6069 w 475022"/>
              <a:gd name="connsiteY11" fmla="*/ 732078 h 756694"/>
              <a:gd name="connsiteX12" fmla="*/ 27585 w 475022"/>
              <a:gd name="connsiteY12" fmla="*/ 538441 h 756694"/>
              <a:gd name="connsiteX13" fmla="*/ 16827 w 475022"/>
              <a:gd name="connsiteY13" fmla="*/ 420107 h 756694"/>
              <a:gd name="connsiteX14" fmla="*/ 16827 w 475022"/>
              <a:gd name="connsiteY14" fmla="*/ 258742 h 756694"/>
              <a:gd name="connsiteX15" fmla="*/ 81373 w 475022"/>
              <a:gd name="connsiteY15" fmla="*/ 237227 h 756694"/>
              <a:gd name="connsiteX16" fmla="*/ 135161 w 475022"/>
              <a:gd name="connsiteY16" fmla="*/ 194196 h 756694"/>
              <a:gd name="connsiteX17" fmla="*/ 167434 w 475022"/>
              <a:gd name="connsiteY17" fmla="*/ 183438 h 756694"/>
              <a:gd name="connsiteX18" fmla="*/ 199707 w 475022"/>
              <a:gd name="connsiteY18" fmla="*/ 161923 h 756694"/>
              <a:gd name="connsiteX19" fmla="*/ 231980 w 475022"/>
              <a:gd name="connsiteY19" fmla="*/ 151165 h 756694"/>
              <a:gd name="connsiteX20" fmla="*/ 296526 w 475022"/>
              <a:gd name="connsiteY20" fmla="*/ 108135 h 756694"/>
              <a:gd name="connsiteX21" fmla="*/ 318041 w 475022"/>
              <a:gd name="connsiteY21" fmla="*/ 86619 h 756694"/>
              <a:gd name="connsiteX22" fmla="*/ 350314 w 475022"/>
              <a:gd name="connsiteY22" fmla="*/ 75862 h 756694"/>
              <a:gd name="connsiteX23" fmla="*/ 382587 w 475022"/>
              <a:gd name="connsiteY23" fmla="*/ 54347 h 756694"/>
              <a:gd name="connsiteX24" fmla="*/ 468648 w 475022"/>
              <a:gd name="connsiteY24" fmla="*/ 32831 h 7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5022" h="756694">
                <a:moveTo>
                  <a:pt x="468648" y="32831"/>
                </a:moveTo>
                <a:cubicBezTo>
                  <a:pt x="482991" y="99170"/>
                  <a:pt x="468648" y="-3521"/>
                  <a:pt x="468648" y="452379"/>
                </a:cubicBezTo>
                <a:cubicBezTo>
                  <a:pt x="468648" y="488417"/>
                  <a:pt x="469286" y="525767"/>
                  <a:pt x="457890" y="559956"/>
                </a:cubicBezTo>
                <a:cubicBezTo>
                  <a:pt x="453802" y="572221"/>
                  <a:pt x="437724" y="576931"/>
                  <a:pt x="425618" y="581471"/>
                </a:cubicBezTo>
                <a:cubicBezTo>
                  <a:pt x="408497" y="587891"/>
                  <a:pt x="389678" y="588262"/>
                  <a:pt x="371829" y="592229"/>
                </a:cubicBezTo>
                <a:cubicBezTo>
                  <a:pt x="331311" y="601233"/>
                  <a:pt x="332461" y="601766"/>
                  <a:pt x="296526" y="613744"/>
                </a:cubicBezTo>
                <a:cubicBezTo>
                  <a:pt x="245384" y="647838"/>
                  <a:pt x="276516" y="631172"/>
                  <a:pt x="199707" y="656775"/>
                </a:cubicBezTo>
                <a:lnTo>
                  <a:pt x="167434" y="667532"/>
                </a:lnTo>
                <a:lnTo>
                  <a:pt x="135161" y="678290"/>
                </a:lnTo>
                <a:cubicBezTo>
                  <a:pt x="127989" y="689048"/>
                  <a:pt x="124610" y="703711"/>
                  <a:pt x="113646" y="710563"/>
                </a:cubicBezTo>
                <a:cubicBezTo>
                  <a:pt x="94414" y="722583"/>
                  <a:pt x="49100" y="732078"/>
                  <a:pt x="49100" y="732078"/>
                </a:cubicBezTo>
                <a:cubicBezTo>
                  <a:pt x="45002" y="736176"/>
                  <a:pt x="10167" y="785356"/>
                  <a:pt x="6069" y="732078"/>
                </a:cubicBezTo>
                <a:cubicBezTo>
                  <a:pt x="3458" y="698139"/>
                  <a:pt x="21254" y="582759"/>
                  <a:pt x="27585" y="538441"/>
                </a:cubicBezTo>
                <a:cubicBezTo>
                  <a:pt x="23999" y="498996"/>
                  <a:pt x="21740" y="459408"/>
                  <a:pt x="16827" y="420107"/>
                </a:cubicBezTo>
                <a:cubicBezTo>
                  <a:pt x="9949" y="365086"/>
                  <a:pt x="-17328" y="317292"/>
                  <a:pt x="16827" y="258742"/>
                </a:cubicBezTo>
                <a:cubicBezTo>
                  <a:pt x="28254" y="239152"/>
                  <a:pt x="81373" y="237227"/>
                  <a:pt x="81373" y="237227"/>
                </a:cubicBezTo>
                <a:cubicBezTo>
                  <a:pt x="101386" y="217213"/>
                  <a:pt x="108017" y="207768"/>
                  <a:pt x="135161" y="194196"/>
                </a:cubicBezTo>
                <a:cubicBezTo>
                  <a:pt x="145303" y="189125"/>
                  <a:pt x="157292" y="188509"/>
                  <a:pt x="167434" y="183438"/>
                </a:cubicBezTo>
                <a:cubicBezTo>
                  <a:pt x="178998" y="177656"/>
                  <a:pt x="188143" y="167705"/>
                  <a:pt x="199707" y="161923"/>
                </a:cubicBezTo>
                <a:cubicBezTo>
                  <a:pt x="209849" y="156852"/>
                  <a:pt x="222067" y="156672"/>
                  <a:pt x="231980" y="151165"/>
                </a:cubicBezTo>
                <a:cubicBezTo>
                  <a:pt x="254584" y="138607"/>
                  <a:pt x="278242" y="126420"/>
                  <a:pt x="296526" y="108135"/>
                </a:cubicBezTo>
                <a:cubicBezTo>
                  <a:pt x="303698" y="100963"/>
                  <a:pt x="309344" y="91837"/>
                  <a:pt x="318041" y="86619"/>
                </a:cubicBezTo>
                <a:cubicBezTo>
                  <a:pt x="327765" y="80785"/>
                  <a:pt x="339556" y="79448"/>
                  <a:pt x="350314" y="75862"/>
                </a:cubicBezTo>
                <a:cubicBezTo>
                  <a:pt x="361072" y="68690"/>
                  <a:pt x="370772" y="59598"/>
                  <a:pt x="382587" y="54347"/>
                </a:cubicBezTo>
                <a:cubicBezTo>
                  <a:pt x="471587" y="14791"/>
                  <a:pt x="454305" y="-33508"/>
                  <a:pt x="468648" y="328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Freeform 64"/>
          <p:cNvSpPr/>
          <p:nvPr/>
        </p:nvSpPr>
        <p:spPr>
          <a:xfrm>
            <a:off x="4547741" y="5454127"/>
            <a:ext cx="475022" cy="756694"/>
          </a:xfrm>
          <a:custGeom>
            <a:avLst/>
            <a:gdLst>
              <a:gd name="connsiteX0" fmla="*/ 468648 w 475022"/>
              <a:gd name="connsiteY0" fmla="*/ 32831 h 756694"/>
              <a:gd name="connsiteX1" fmla="*/ 468648 w 475022"/>
              <a:gd name="connsiteY1" fmla="*/ 452379 h 756694"/>
              <a:gd name="connsiteX2" fmla="*/ 457890 w 475022"/>
              <a:gd name="connsiteY2" fmla="*/ 559956 h 756694"/>
              <a:gd name="connsiteX3" fmla="*/ 425618 w 475022"/>
              <a:gd name="connsiteY3" fmla="*/ 581471 h 756694"/>
              <a:gd name="connsiteX4" fmla="*/ 371829 w 475022"/>
              <a:gd name="connsiteY4" fmla="*/ 592229 h 756694"/>
              <a:gd name="connsiteX5" fmla="*/ 296526 w 475022"/>
              <a:gd name="connsiteY5" fmla="*/ 613744 h 756694"/>
              <a:gd name="connsiteX6" fmla="*/ 199707 w 475022"/>
              <a:gd name="connsiteY6" fmla="*/ 656775 h 756694"/>
              <a:gd name="connsiteX7" fmla="*/ 167434 w 475022"/>
              <a:gd name="connsiteY7" fmla="*/ 667532 h 756694"/>
              <a:gd name="connsiteX8" fmla="*/ 135161 w 475022"/>
              <a:gd name="connsiteY8" fmla="*/ 678290 h 756694"/>
              <a:gd name="connsiteX9" fmla="*/ 113646 w 475022"/>
              <a:gd name="connsiteY9" fmla="*/ 710563 h 756694"/>
              <a:gd name="connsiteX10" fmla="*/ 49100 w 475022"/>
              <a:gd name="connsiteY10" fmla="*/ 732078 h 756694"/>
              <a:gd name="connsiteX11" fmla="*/ 6069 w 475022"/>
              <a:gd name="connsiteY11" fmla="*/ 732078 h 756694"/>
              <a:gd name="connsiteX12" fmla="*/ 27585 w 475022"/>
              <a:gd name="connsiteY12" fmla="*/ 538441 h 756694"/>
              <a:gd name="connsiteX13" fmla="*/ 16827 w 475022"/>
              <a:gd name="connsiteY13" fmla="*/ 420107 h 756694"/>
              <a:gd name="connsiteX14" fmla="*/ 16827 w 475022"/>
              <a:gd name="connsiteY14" fmla="*/ 258742 h 756694"/>
              <a:gd name="connsiteX15" fmla="*/ 81373 w 475022"/>
              <a:gd name="connsiteY15" fmla="*/ 237227 h 756694"/>
              <a:gd name="connsiteX16" fmla="*/ 135161 w 475022"/>
              <a:gd name="connsiteY16" fmla="*/ 194196 h 756694"/>
              <a:gd name="connsiteX17" fmla="*/ 167434 w 475022"/>
              <a:gd name="connsiteY17" fmla="*/ 183438 h 756694"/>
              <a:gd name="connsiteX18" fmla="*/ 199707 w 475022"/>
              <a:gd name="connsiteY18" fmla="*/ 161923 h 756694"/>
              <a:gd name="connsiteX19" fmla="*/ 231980 w 475022"/>
              <a:gd name="connsiteY19" fmla="*/ 151165 h 756694"/>
              <a:gd name="connsiteX20" fmla="*/ 296526 w 475022"/>
              <a:gd name="connsiteY20" fmla="*/ 108135 h 756694"/>
              <a:gd name="connsiteX21" fmla="*/ 318041 w 475022"/>
              <a:gd name="connsiteY21" fmla="*/ 86619 h 756694"/>
              <a:gd name="connsiteX22" fmla="*/ 350314 w 475022"/>
              <a:gd name="connsiteY22" fmla="*/ 75862 h 756694"/>
              <a:gd name="connsiteX23" fmla="*/ 382587 w 475022"/>
              <a:gd name="connsiteY23" fmla="*/ 54347 h 756694"/>
              <a:gd name="connsiteX24" fmla="*/ 468648 w 475022"/>
              <a:gd name="connsiteY24" fmla="*/ 32831 h 7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5022" h="756694">
                <a:moveTo>
                  <a:pt x="468648" y="32831"/>
                </a:moveTo>
                <a:cubicBezTo>
                  <a:pt x="482991" y="99170"/>
                  <a:pt x="468648" y="-3521"/>
                  <a:pt x="468648" y="452379"/>
                </a:cubicBezTo>
                <a:cubicBezTo>
                  <a:pt x="468648" y="488417"/>
                  <a:pt x="469286" y="525767"/>
                  <a:pt x="457890" y="559956"/>
                </a:cubicBezTo>
                <a:cubicBezTo>
                  <a:pt x="453802" y="572221"/>
                  <a:pt x="437724" y="576931"/>
                  <a:pt x="425618" y="581471"/>
                </a:cubicBezTo>
                <a:cubicBezTo>
                  <a:pt x="408497" y="587891"/>
                  <a:pt x="389678" y="588262"/>
                  <a:pt x="371829" y="592229"/>
                </a:cubicBezTo>
                <a:cubicBezTo>
                  <a:pt x="331311" y="601233"/>
                  <a:pt x="332461" y="601766"/>
                  <a:pt x="296526" y="613744"/>
                </a:cubicBezTo>
                <a:cubicBezTo>
                  <a:pt x="245384" y="647838"/>
                  <a:pt x="276516" y="631172"/>
                  <a:pt x="199707" y="656775"/>
                </a:cubicBezTo>
                <a:lnTo>
                  <a:pt x="167434" y="667532"/>
                </a:lnTo>
                <a:lnTo>
                  <a:pt x="135161" y="678290"/>
                </a:lnTo>
                <a:cubicBezTo>
                  <a:pt x="127989" y="689048"/>
                  <a:pt x="124610" y="703711"/>
                  <a:pt x="113646" y="710563"/>
                </a:cubicBezTo>
                <a:cubicBezTo>
                  <a:pt x="94414" y="722583"/>
                  <a:pt x="49100" y="732078"/>
                  <a:pt x="49100" y="732078"/>
                </a:cubicBezTo>
                <a:cubicBezTo>
                  <a:pt x="45002" y="736176"/>
                  <a:pt x="10167" y="785356"/>
                  <a:pt x="6069" y="732078"/>
                </a:cubicBezTo>
                <a:cubicBezTo>
                  <a:pt x="3458" y="698139"/>
                  <a:pt x="21254" y="582759"/>
                  <a:pt x="27585" y="538441"/>
                </a:cubicBezTo>
                <a:cubicBezTo>
                  <a:pt x="23999" y="498996"/>
                  <a:pt x="21740" y="459408"/>
                  <a:pt x="16827" y="420107"/>
                </a:cubicBezTo>
                <a:cubicBezTo>
                  <a:pt x="9949" y="365086"/>
                  <a:pt x="-17328" y="317292"/>
                  <a:pt x="16827" y="258742"/>
                </a:cubicBezTo>
                <a:cubicBezTo>
                  <a:pt x="28254" y="239152"/>
                  <a:pt x="81373" y="237227"/>
                  <a:pt x="81373" y="237227"/>
                </a:cubicBezTo>
                <a:cubicBezTo>
                  <a:pt x="101386" y="217213"/>
                  <a:pt x="108017" y="207768"/>
                  <a:pt x="135161" y="194196"/>
                </a:cubicBezTo>
                <a:cubicBezTo>
                  <a:pt x="145303" y="189125"/>
                  <a:pt x="157292" y="188509"/>
                  <a:pt x="167434" y="183438"/>
                </a:cubicBezTo>
                <a:cubicBezTo>
                  <a:pt x="178998" y="177656"/>
                  <a:pt x="188143" y="167705"/>
                  <a:pt x="199707" y="161923"/>
                </a:cubicBezTo>
                <a:cubicBezTo>
                  <a:pt x="209849" y="156852"/>
                  <a:pt x="222067" y="156672"/>
                  <a:pt x="231980" y="151165"/>
                </a:cubicBezTo>
                <a:cubicBezTo>
                  <a:pt x="254584" y="138607"/>
                  <a:pt x="278242" y="126420"/>
                  <a:pt x="296526" y="108135"/>
                </a:cubicBezTo>
                <a:cubicBezTo>
                  <a:pt x="303698" y="100963"/>
                  <a:pt x="309344" y="91837"/>
                  <a:pt x="318041" y="86619"/>
                </a:cubicBezTo>
                <a:cubicBezTo>
                  <a:pt x="327765" y="80785"/>
                  <a:pt x="339556" y="79448"/>
                  <a:pt x="350314" y="75862"/>
                </a:cubicBezTo>
                <a:cubicBezTo>
                  <a:pt x="361072" y="68690"/>
                  <a:pt x="370772" y="59598"/>
                  <a:pt x="382587" y="54347"/>
                </a:cubicBezTo>
                <a:cubicBezTo>
                  <a:pt x="471587" y="14791"/>
                  <a:pt x="454305" y="-33508"/>
                  <a:pt x="468648" y="328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8" name="Freeform 1027"/>
          <p:cNvSpPr/>
          <p:nvPr/>
        </p:nvSpPr>
        <p:spPr>
          <a:xfrm>
            <a:off x="7158446" y="4428921"/>
            <a:ext cx="462579" cy="767023"/>
          </a:xfrm>
          <a:custGeom>
            <a:avLst/>
            <a:gdLst>
              <a:gd name="connsiteX0" fmla="*/ 10758 w 462579"/>
              <a:gd name="connsiteY0" fmla="*/ 258584 h 767023"/>
              <a:gd name="connsiteX1" fmla="*/ 64546 w 462579"/>
              <a:gd name="connsiteY1" fmla="*/ 237069 h 767023"/>
              <a:gd name="connsiteX2" fmla="*/ 129092 w 462579"/>
              <a:gd name="connsiteY2" fmla="*/ 215554 h 767023"/>
              <a:gd name="connsiteX3" fmla="*/ 215153 w 462579"/>
              <a:gd name="connsiteY3" fmla="*/ 172523 h 767023"/>
              <a:gd name="connsiteX4" fmla="*/ 247426 w 462579"/>
              <a:gd name="connsiteY4" fmla="*/ 161765 h 767023"/>
              <a:gd name="connsiteX5" fmla="*/ 279699 w 462579"/>
              <a:gd name="connsiteY5" fmla="*/ 151008 h 767023"/>
              <a:gd name="connsiteX6" fmla="*/ 333487 w 462579"/>
              <a:gd name="connsiteY6" fmla="*/ 118735 h 767023"/>
              <a:gd name="connsiteX7" fmla="*/ 376518 w 462579"/>
              <a:gd name="connsiteY7" fmla="*/ 64947 h 767023"/>
              <a:gd name="connsiteX8" fmla="*/ 408791 w 462579"/>
              <a:gd name="connsiteY8" fmla="*/ 54189 h 767023"/>
              <a:gd name="connsiteX9" fmla="*/ 430306 w 462579"/>
              <a:gd name="connsiteY9" fmla="*/ 21916 h 767023"/>
              <a:gd name="connsiteX10" fmla="*/ 451822 w 462579"/>
              <a:gd name="connsiteY10" fmla="*/ 401 h 767023"/>
              <a:gd name="connsiteX11" fmla="*/ 462579 w 462579"/>
              <a:gd name="connsiteY11" fmla="*/ 32674 h 767023"/>
              <a:gd name="connsiteX12" fmla="*/ 451822 w 462579"/>
              <a:gd name="connsiteY12" fmla="*/ 269342 h 767023"/>
              <a:gd name="connsiteX13" fmla="*/ 441064 w 462579"/>
              <a:gd name="connsiteY13" fmla="*/ 323130 h 767023"/>
              <a:gd name="connsiteX14" fmla="*/ 430306 w 462579"/>
              <a:gd name="connsiteY14" fmla="*/ 516768 h 767023"/>
              <a:gd name="connsiteX15" fmla="*/ 398033 w 462579"/>
              <a:gd name="connsiteY15" fmla="*/ 538283 h 767023"/>
              <a:gd name="connsiteX16" fmla="*/ 344245 w 462579"/>
              <a:gd name="connsiteY16" fmla="*/ 592071 h 767023"/>
              <a:gd name="connsiteX17" fmla="*/ 311972 w 462579"/>
              <a:gd name="connsiteY17" fmla="*/ 602829 h 767023"/>
              <a:gd name="connsiteX18" fmla="*/ 247426 w 462579"/>
              <a:gd name="connsiteY18" fmla="*/ 645859 h 767023"/>
              <a:gd name="connsiteX19" fmla="*/ 215153 w 462579"/>
              <a:gd name="connsiteY19" fmla="*/ 656617 h 767023"/>
              <a:gd name="connsiteX20" fmla="*/ 150607 w 462579"/>
              <a:gd name="connsiteY20" fmla="*/ 699648 h 767023"/>
              <a:gd name="connsiteX21" fmla="*/ 86062 w 462579"/>
              <a:gd name="connsiteY21" fmla="*/ 721163 h 767023"/>
              <a:gd name="connsiteX22" fmla="*/ 75304 w 462579"/>
              <a:gd name="connsiteY22" fmla="*/ 753436 h 767023"/>
              <a:gd name="connsiteX23" fmla="*/ 43031 w 462579"/>
              <a:gd name="connsiteY23" fmla="*/ 764194 h 767023"/>
              <a:gd name="connsiteX24" fmla="*/ 21516 w 462579"/>
              <a:gd name="connsiteY24" fmla="*/ 699648 h 767023"/>
              <a:gd name="connsiteX25" fmla="*/ 32273 w 462579"/>
              <a:gd name="connsiteY25" fmla="*/ 592071 h 767023"/>
              <a:gd name="connsiteX26" fmla="*/ 32273 w 462579"/>
              <a:gd name="connsiteY26" fmla="*/ 462979 h 767023"/>
              <a:gd name="connsiteX27" fmla="*/ 10758 w 462579"/>
              <a:gd name="connsiteY27" fmla="*/ 430707 h 767023"/>
              <a:gd name="connsiteX28" fmla="*/ 0 w 462579"/>
              <a:gd name="connsiteY28" fmla="*/ 398434 h 767023"/>
              <a:gd name="connsiteX29" fmla="*/ 10758 w 462579"/>
              <a:gd name="connsiteY29" fmla="*/ 280099 h 767023"/>
              <a:gd name="connsiteX30" fmla="*/ 10758 w 462579"/>
              <a:gd name="connsiteY30" fmla="*/ 258584 h 76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2579" h="767023">
                <a:moveTo>
                  <a:pt x="10758" y="258584"/>
                </a:moveTo>
                <a:cubicBezTo>
                  <a:pt x="19723" y="251412"/>
                  <a:pt x="46398" y="243668"/>
                  <a:pt x="64546" y="237069"/>
                </a:cubicBezTo>
                <a:cubicBezTo>
                  <a:pt x="85860" y="229319"/>
                  <a:pt x="129092" y="215554"/>
                  <a:pt x="129092" y="215554"/>
                </a:cubicBezTo>
                <a:cubicBezTo>
                  <a:pt x="166643" y="178001"/>
                  <a:pt x="140984" y="197246"/>
                  <a:pt x="215153" y="172523"/>
                </a:cubicBezTo>
                <a:lnTo>
                  <a:pt x="247426" y="161765"/>
                </a:lnTo>
                <a:lnTo>
                  <a:pt x="279699" y="151008"/>
                </a:lnTo>
                <a:cubicBezTo>
                  <a:pt x="334212" y="96493"/>
                  <a:pt x="263664" y="160628"/>
                  <a:pt x="333487" y="118735"/>
                </a:cubicBezTo>
                <a:cubicBezTo>
                  <a:pt x="377350" y="92417"/>
                  <a:pt x="332544" y="100126"/>
                  <a:pt x="376518" y="64947"/>
                </a:cubicBezTo>
                <a:cubicBezTo>
                  <a:pt x="385373" y="57863"/>
                  <a:pt x="398033" y="57775"/>
                  <a:pt x="408791" y="54189"/>
                </a:cubicBezTo>
                <a:cubicBezTo>
                  <a:pt x="415963" y="43431"/>
                  <a:pt x="422229" y="32012"/>
                  <a:pt x="430306" y="21916"/>
                </a:cubicBezTo>
                <a:cubicBezTo>
                  <a:pt x="436642" y="13996"/>
                  <a:pt x="442200" y="-2806"/>
                  <a:pt x="451822" y="401"/>
                </a:cubicBezTo>
                <a:cubicBezTo>
                  <a:pt x="462580" y="3987"/>
                  <a:pt x="458993" y="21916"/>
                  <a:pt x="462579" y="32674"/>
                </a:cubicBezTo>
                <a:cubicBezTo>
                  <a:pt x="458993" y="111563"/>
                  <a:pt x="457656" y="190587"/>
                  <a:pt x="451822" y="269342"/>
                </a:cubicBezTo>
                <a:cubicBezTo>
                  <a:pt x="450471" y="287576"/>
                  <a:pt x="442648" y="304914"/>
                  <a:pt x="441064" y="323130"/>
                </a:cubicBezTo>
                <a:cubicBezTo>
                  <a:pt x="435464" y="387532"/>
                  <a:pt x="442984" y="453378"/>
                  <a:pt x="430306" y="516768"/>
                </a:cubicBezTo>
                <a:cubicBezTo>
                  <a:pt x="427770" y="529446"/>
                  <a:pt x="408791" y="531111"/>
                  <a:pt x="398033" y="538283"/>
                </a:cubicBezTo>
                <a:cubicBezTo>
                  <a:pt x="376518" y="570557"/>
                  <a:pt x="380104" y="574141"/>
                  <a:pt x="344245" y="592071"/>
                </a:cubicBezTo>
                <a:cubicBezTo>
                  <a:pt x="334103" y="597142"/>
                  <a:pt x="321885" y="597322"/>
                  <a:pt x="311972" y="602829"/>
                </a:cubicBezTo>
                <a:cubicBezTo>
                  <a:pt x="289368" y="615387"/>
                  <a:pt x="271957" y="637682"/>
                  <a:pt x="247426" y="645859"/>
                </a:cubicBezTo>
                <a:cubicBezTo>
                  <a:pt x="236668" y="649445"/>
                  <a:pt x="225066" y="651110"/>
                  <a:pt x="215153" y="656617"/>
                </a:cubicBezTo>
                <a:cubicBezTo>
                  <a:pt x="192549" y="669175"/>
                  <a:pt x="175138" y="691471"/>
                  <a:pt x="150607" y="699648"/>
                </a:cubicBezTo>
                <a:lnTo>
                  <a:pt x="86062" y="721163"/>
                </a:lnTo>
                <a:cubicBezTo>
                  <a:pt x="82476" y="731921"/>
                  <a:pt x="83322" y="745418"/>
                  <a:pt x="75304" y="753436"/>
                </a:cubicBezTo>
                <a:cubicBezTo>
                  <a:pt x="67286" y="761454"/>
                  <a:pt x="51049" y="772212"/>
                  <a:pt x="43031" y="764194"/>
                </a:cubicBezTo>
                <a:cubicBezTo>
                  <a:pt x="26994" y="748157"/>
                  <a:pt x="21516" y="699648"/>
                  <a:pt x="21516" y="699648"/>
                </a:cubicBezTo>
                <a:cubicBezTo>
                  <a:pt x="25102" y="663789"/>
                  <a:pt x="27803" y="627831"/>
                  <a:pt x="32273" y="592071"/>
                </a:cubicBezTo>
                <a:cubicBezTo>
                  <a:pt x="40097" y="529479"/>
                  <a:pt x="53137" y="525571"/>
                  <a:pt x="32273" y="462979"/>
                </a:cubicBezTo>
                <a:cubicBezTo>
                  <a:pt x="28185" y="450714"/>
                  <a:pt x="16540" y="442271"/>
                  <a:pt x="10758" y="430707"/>
                </a:cubicBezTo>
                <a:cubicBezTo>
                  <a:pt x="5687" y="420565"/>
                  <a:pt x="3586" y="409192"/>
                  <a:pt x="0" y="398434"/>
                </a:cubicBezTo>
                <a:cubicBezTo>
                  <a:pt x="3586" y="358989"/>
                  <a:pt x="5156" y="319309"/>
                  <a:pt x="10758" y="280099"/>
                </a:cubicBezTo>
                <a:cubicBezTo>
                  <a:pt x="12362" y="268874"/>
                  <a:pt x="1793" y="265756"/>
                  <a:pt x="10758" y="2585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Freeform 36"/>
          <p:cNvSpPr/>
          <p:nvPr/>
        </p:nvSpPr>
        <p:spPr>
          <a:xfrm>
            <a:off x="7170227" y="4951677"/>
            <a:ext cx="462579" cy="767023"/>
          </a:xfrm>
          <a:custGeom>
            <a:avLst/>
            <a:gdLst>
              <a:gd name="connsiteX0" fmla="*/ 10758 w 462579"/>
              <a:gd name="connsiteY0" fmla="*/ 258584 h 767023"/>
              <a:gd name="connsiteX1" fmla="*/ 64546 w 462579"/>
              <a:gd name="connsiteY1" fmla="*/ 237069 h 767023"/>
              <a:gd name="connsiteX2" fmla="*/ 129092 w 462579"/>
              <a:gd name="connsiteY2" fmla="*/ 215554 h 767023"/>
              <a:gd name="connsiteX3" fmla="*/ 215153 w 462579"/>
              <a:gd name="connsiteY3" fmla="*/ 172523 h 767023"/>
              <a:gd name="connsiteX4" fmla="*/ 247426 w 462579"/>
              <a:gd name="connsiteY4" fmla="*/ 161765 h 767023"/>
              <a:gd name="connsiteX5" fmla="*/ 279699 w 462579"/>
              <a:gd name="connsiteY5" fmla="*/ 151008 h 767023"/>
              <a:gd name="connsiteX6" fmla="*/ 333487 w 462579"/>
              <a:gd name="connsiteY6" fmla="*/ 118735 h 767023"/>
              <a:gd name="connsiteX7" fmla="*/ 376518 w 462579"/>
              <a:gd name="connsiteY7" fmla="*/ 64947 h 767023"/>
              <a:gd name="connsiteX8" fmla="*/ 408791 w 462579"/>
              <a:gd name="connsiteY8" fmla="*/ 54189 h 767023"/>
              <a:gd name="connsiteX9" fmla="*/ 430306 w 462579"/>
              <a:gd name="connsiteY9" fmla="*/ 21916 h 767023"/>
              <a:gd name="connsiteX10" fmla="*/ 451822 w 462579"/>
              <a:gd name="connsiteY10" fmla="*/ 401 h 767023"/>
              <a:gd name="connsiteX11" fmla="*/ 462579 w 462579"/>
              <a:gd name="connsiteY11" fmla="*/ 32674 h 767023"/>
              <a:gd name="connsiteX12" fmla="*/ 451822 w 462579"/>
              <a:gd name="connsiteY12" fmla="*/ 269342 h 767023"/>
              <a:gd name="connsiteX13" fmla="*/ 441064 w 462579"/>
              <a:gd name="connsiteY13" fmla="*/ 323130 h 767023"/>
              <a:gd name="connsiteX14" fmla="*/ 430306 w 462579"/>
              <a:gd name="connsiteY14" fmla="*/ 516768 h 767023"/>
              <a:gd name="connsiteX15" fmla="*/ 398033 w 462579"/>
              <a:gd name="connsiteY15" fmla="*/ 538283 h 767023"/>
              <a:gd name="connsiteX16" fmla="*/ 344245 w 462579"/>
              <a:gd name="connsiteY16" fmla="*/ 592071 h 767023"/>
              <a:gd name="connsiteX17" fmla="*/ 311972 w 462579"/>
              <a:gd name="connsiteY17" fmla="*/ 602829 h 767023"/>
              <a:gd name="connsiteX18" fmla="*/ 247426 w 462579"/>
              <a:gd name="connsiteY18" fmla="*/ 645859 h 767023"/>
              <a:gd name="connsiteX19" fmla="*/ 215153 w 462579"/>
              <a:gd name="connsiteY19" fmla="*/ 656617 h 767023"/>
              <a:gd name="connsiteX20" fmla="*/ 150607 w 462579"/>
              <a:gd name="connsiteY20" fmla="*/ 699648 h 767023"/>
              <a:gd name="connsiteX21" fmla="*/ 86062 w 462579"/>
              <a:gd name="connsiteY21" fmla="*/ 721163 h 767023"/>
              <a:gd name="connsiteX22" fmla="*/ 75304 w 462579"/>
              <a:gd name="connsiteY22" fmla="*/ 753436 h 767023"/>
              <a:gd name="connsiteX23" fmla="*/ 43031 w 462579"/>
              <a:gd name="connsiteY23" fmla="*/ 764194 h 767023"/>
              <a:gd name="connsiteX24" fmla="*/ 21516 w 462579"/>
              <a:gd name="connsiteY24" fmla="*/ 699648 h 767023"/>
              <a:gd name="connsiteX25" fmla="*/ 32273 w 462579"/>
              <a:gd name="connsiteY25" fmla="*/ 592071 h 767023"/>
              <a:gd name="connsiteX26" fmla="*/ 32273 w 462579"/>
              <a:gd name="connsiteY26" fmla="*/ 462979 h 767023"/>
              <a:gd name="connsiteX27" fmla="*/ 10758 w 462579"/>
              <a:gd name="connsiteY27" fmla="*/ 430707 h 767023"/>
              <a:gd name="connsiteX28" fmla="*/ 0 w 462579"/>
              <a:gd name="connsiteY28" fmla="*/ 398434 h 767023"/>
              <a:gd name="connsiteX29" fmla="*/ 10758 w 462579"/>
              <a:gd name="connsiteY29" fmla="*/ 280099 h 767023"/>
              <a:gd name="connsiteX30" fmla="*/ 10758 w 462579"/>
              <a:gd name="connsiteY30" fmla="*/ 258584 h 76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2579" h="767023">
                <a:moveTo>
                  <a:pt x="10758" y="258584"/>
                </a:moveTo>
                <a:cubicBezTo>
                  <a:pt x="19723" y="251412"/>
                  <a:pt x="46398" y="243668"/>
                  <a:pt x="64546" y="237069"/>
                </a:cubicBezTo>
                <a:cubicBezTo>
                  <a:pt x="85860" y="229319"/>
                  <a:pt x="129092" y="215554"/>
                  <a:pt x="129092" y="215554"/>
                </a:cubicBezTo>
                <a:cubicBezTo>
                  <a:pt x="166643" y="178001"/>
                  <a:pt x="140984" y="197246"/>
                  <a:pt x="215153" y="172523"/>
                </a:cubicBezTo>
                <a:lnTo>
                  <a:pt x="247426" y="161765"/>
                </a:lnTo>
                <a:lnTo>
                  <a:pt x="279699" y="151008"/>
                </a:lnTo>
                <a:cubicBezTo>
                  <a:pt x="334212" y="96493"/>
                  <a:pt x="263664" y="160628"/>
                  <a:pt x="333487" y="118735"/>
                </a:cubicBezTo>
                <a:cubicBezTo>
                  <a:pt x="377350" y="92417"/>
                  <a:pt x="332544" y="100126"/>
                  <a:pt x="376518" y="64947"/>
                </a:cubicBezTo>
                <a:cubicBezTo>
                  <a:pt x="385373" y="57863"/>
                  <a:pt x="398033" y="57775"/>
                  <a:pt x="408791" y="54189"/>
                </a:cubicBezTo>
                <a:cubicBezTo>
                  <a:pt x="415963" y="43431"/>
                  <a:pt x="422229" y="32012"/>
                  <a:pt x="430306" y="21916"/>
                </a:cubicBezTo>
                <a:cubicBezTo>
                  <a:pt x="436642" y="13996"/>
                  <a:pt x="442200" y="-2806"/>
                  <a:pt x="451822" y="401"/>
                </a:cubicBezTo>
                <a:cubicBezTo>
                  <a:pt x="462580" y="3987"/>
                  <a:pt x="458993" y="21916"/>
                  <a:pt x="462579" y="32674"/>
                </a:cubicBezTo>
                <a:cubicBezTo>
                  <a:pt x="458993" y="111563"/>
                  <a:pt x="457656" y="190587"/>
                  <a:pt x="451822" y="269342"/>
                </a:cubicBezTo>
                <a:cubicBezTo>
                  <a:pt x="450471" y="287576"/>
                  <a:pt x="442648" y="304914"/>
                  <a:pt x="441064" y="323130"/>
                </a:cubicBezTo>
                <a:cubicBezTo>
                  <a:pt x="435464" y="387532"/>
                  <a:pt x="442984" y="453378"/>
                  <a:pt x="430306" y="516768"/>
                </a:cubicBezTo>
                <a:cubicBezTo>
                  <a:pt x="427770" y="529446"/>
                  <a:pt x="408791" y="531111"/>
                  <a:pt x="398033" y="538283"/>
                </a:cubicBezTo>
                <a:cubicBezTo>
                  <a:pt x="376518" y="570557"/>
                  <a:pt x="380104" y="574141"/>
                  <a:pt x="344245" y="592071"/>
                </a:cubicBezTo>
                <a:cubicBezTo>
                  <a:pt x="334103" y="597142"/>
                  <a:pt x="321885" y="597322"/>
                  <a:pt x="311972" y="602829"/>
                </a:cubicBezTo>
                <a:cubicBezTo>
                  <a:pt x="289368" y="615387"/>
                  <a:pt x="271957" y="637682"/>
                  <a:pt x="247426" y="645859"/>
                </a:cubicBezTo>
                <a:cubicBezTo>
                  <a:pt x="236668" y="649445"/>
                  <a:pt x="225066" y="651110"/>
                  <a:pt x="215153" y="656617"/>
                </a:cubicBezTo>
                <a:cubicBezTo>
                  <a:pt x="192549" y="669175"/>
                  <a:pt x="175138" y="691471"/>
                  <a:pt x="150607" y="699648"/>
                </a:cubicBezTo>
                <a:lnTo>
                  <a:pt x="86062" y="721163"/>
                </a:lnTo>
                <a:cubicBezTo>
                  <a:pt x="82476" y="731921"/>
                  <a:pt x="83322" y="745418"/>
                  <a:pt x="75304" y="753436"/>
                </a:cubicBezTo>
                <a:cubicBezTo>
                  <a:pt x="67286" y="761454"/>
                  <a:pt x="51049" y="772212"/>
                  <a:pt x="43031" y="764194"/>
                </a:cubicBezTo>
                <a:cubicBezTo>
                  <a:pt x="26994" y="748157"/>
                  <a:pt x="21516" y="699648"/>
                  <a:pt x="21516" y="699648"/>
                </a:cubicBezTo>
                <a:cubicBezTo>
                  <a:pt x="25102" y="663789"/>
                  <a:pt x="27803" y="627831"/>
                  <a:pt x="32273" y="592071"/>
                </a:cubicBezTo>
                <a:cubicBezTo>
                  <a:pt x="40097" y="529479"/>
                  <a:pt x="53137" y="525571"/>
                  <a:pt x="32273" y="462979"/>
                </a:cubicBezTo>
                <a:cubicBezTo>
                  <a:pt x="28185" y="450714"/>
                  <a:pt x="16540" y="442271"/>
                  <a:pt x="10758" y="430707"/>
                </a:cubicBezTo>
                <a:cubicBezTo>
                  <a:pt x="5687" y="420565"/>
                  <a:pt x="3586" y="409192"/>
                  <a:pt x="0" y="398434"/>
                </a:cubicBezTo>
                <a:cubicBezTo>
                  <a:pt x="3586" y="358989"/>
                  <a:pt x="5156" y="319309"/>
                  <a:pt x="10758" y="280099"/>
                </a:cubicBezTo>
                <a:cubicBezTo>
                  <a:pt x="12362" y="268874"/>
                  <a:pt x="1793" y="265756"/>
                  <a:pt x="10758" y="2585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Freeform 37"/>
          <p:cNvSpPr/>
          <p:nvPr/>
        </p:nvSpPr>
        <p:spPr>
          <a:xfrm>
            <a:off x="7184571" y="5465208"/>
            <a:ext cx="462579" cy="767023"/>
          </a:xfrm>
          <a:custGeom>
            <a:avLst/>
            <a:gdLst>
              <a:gd name="connsiteX0" fmla="*/ 10758 w 462579"/>
              <a:gd name="connsiteY0" fmla="*/ 258584 h 767023"/>
              <a:gd name="connsiteX1" fmla="*/ 64546 w 462579"/>
              <a:gd name="connsiteY1" fmla="*/ 237069 h 767023"/>
              <a:gd name="connsiteX2" fmla="*/ 129092 w 462579"/>
              <a:gd name="connsiteY2" fmla="*/ 215554 h 767023"/>
              <a:gd name="connsiteX3" fmla="*/ 215153 w 462579"/>
              <a:gd name="connsiteY3" fmla="*/ 172523 h 767023"/>
              <a:gd name="connsiteX4" fmla="*/ 247426 w 462579"/>
              <a:gd name="connsiteY4" fmla="*/ 161765 h 767023"/>
              <a:gd name="connsiteX5" fmla="*/ 279699 w 462579"/>
              <a:gd name="connsiteY5" fmla="*/ 151008 h 767023"/>
              <a:gd name="connsiteX6" fmla="*/ 333487 w 462579"/>
              <a:gd name="connsiteY6" fmla="*/ 118735 h 767023"/>
              <a:gd name="connsiteX7" fmla="*/ 376518 w 462579"/>
              <a:gd name="connsiteY7" fmla="*/ 64947 h 767023"/>
              <a:gd name="connsiteX8" fmla="*/ 408791 w 462579"/>
              <a:gd name="connsiteY8" fmla="*/ 54189 h 767023"/>
              <a:gd name="connsiteX9" fmla="*/ 430306 w 462579"/>
              <a:gd name="connsiteY9" fmla="*/ 21916 h 767023"/>
              <a:gd name="connsiteX10" fmla="*/ 451822 w 462579"/>
              <a:gd name="connsiteY10" fmla="*/ 401 h 767023"/>
              <a:gd name="connsiteX11" fmla="*/ 462579 w 462579"/>
              <a:gd name="connsiteY11" fmla="*/ 32674 h 767023"/>
              <a:gd name="connsiteX12" fmla="*/ 451822 w 462579"/>
              <a:gd name="connsiteY12" fmla="*/ 269342 h 767023"/>
              <a:gd name="connsiteX13" fmla="*/ 441064 w 462579"/>
              <a:gd name="connsiteY13" fmla="*/ 323130 h 767023"/>
              <a:gd name="connsiteX14" fmla="*/ 430306 w 462579"/>
              <a:gd name="connsiteY14" fmla="*/ 516768 h 767023"/>
              <a:gd name="connsiteX15" fmla="*/ 398033 w 462579"/>
              <a:gd name="connsiteY15" fmla="*/ 538283 h 767023"/>
              <a:gd name="connsiteX16" fmla="*/ 344245 w 462579"/>
              <a:gd name="connsiteY16" fmla="*/ 592071 h 767023"/>
              <a:gd name="connsiteX17" fmla="*/ 311972 w 462579"/>
              <a:gd name="connsiteY17" fmla="*/ 602829 h 767023"/>
              <a:gd name="connsiteX18" fmla="*/ 247426 w 462579"/>
              <a:gd name="connsiteY18" fmla="*/ 645859 h 767023"/>
              <a:gd name="connsiteX19" fmla="*/ 215153 w 462579"/>
              <a:gd name="connsiteY19" fmla="*/ 656617 h 767023"/>
              <a:gd name="connsiteX20" fmla="*/ 150607 w 462579"/>
              <a:gd name="connsiteY20" fmla="*/ 699648 h 767023"/>
              <a:gd name="connsiteX21" fmla="*/ 86062 w 462579"/>
              <a:gd name="connsiteY21" fmla="*/ 721163 h 767023"/>
              <a:gd name="connsiteX22" fmla="*/ 75304 w 462579"/>
              <a:gd name="connsiteY22" fmla="*/ 753436 h 767023"/>
              <a:gd name="connsiteX23" fmla="*/ 43031 w 462579"/>
              <a:gd name="connsiteY23" fmla="*/ 764194 h 767023"/>
              <a:gd name="connsiteX24" fmla="*/ 21516 w 462579"/>
              <a:gd name="connsiteY24" fmla="*/ 699648 h 767023"/>
              <a:gd name="connsiteX25" fmla="*/ 32273 w 462579"/>
              <a:gd name="connsiteY25" fmla="*/ 592071 h 767023"/>
              <a:gd name="connsiteX26" fmla="*/ 32273 w 462579"/>
              <a:gd name="connsiteY26" fmla="*/ 462979 h 767023"/>
              <a:gd name="connsiteX27" fmla="*/ 10758 w 462579"/>
              <a:gd name="connsiteY27" fmla="*/ 430707 h 767023"/>
              <a:gd name="connsiteX28" fmla="*/ 0 w 462579"/>
              <a:gd name="connsiteY28" fmla="*/ 398434 h 767023"/>
              <a:gd name="connsiteX29" fmla="*/ 10758 w 462579"/>
              <a:gd name="connsiteY29" fmla="*/ 280099 h 767023"/>
              <a:gd name="connsiteX30" fmla="*/ 10758 w 462579"/>
              <a:gd name="connsiteY30" fmla="*/ 258584 h 76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2579" h="767023">
                <a:moveTo>
                  <a:pt x="10758" y="258584"/>
                </a:moveTo>
                <a:cubicBezTo>
                  <a:pt x="19723" y="251412"/>
                  <a:pt x="46398" y="243668"/>
                  <a:pt x="64546" y="237069"/>
                </a:cubicBezTo>
                <a:cubicBezTo>
                  <a:pt x="85860" y="229319"/>
                  <a:pt x="129092" y="215554"/>
                  <a:pt x="129092" y="215554"/>
                </a:cubicBezTo>
                <a:cubicBezTo>
                  <a:pt x="166643" y="178001"/>
                  <a:pt x="140984" y="197246"/>
                  <a:pt x="215153" y="172523"/>
                </a:cubicBezTo>
                <a:lnTo>
                  <a:pt x="247426" y="161765"/>
                </a:lnTo>
                <a:lnTo>
                  <a:pt x="279699" y="151008"/>
                </a:lnTo>
                <a:cubicBezTo>
                  <a:pt x="334212" y="96493"/>
                  <a:pt x="263664" y="160628"/>
                  <a:pt x="333487" y="118735"/>
                </a:cubicBezTo>
                <a:cubicBezTo>
                  <a:pt x="377350" y="92417"/>
                  <a:pt x="332544" y="100126"/>
                  <a:pt x="376518" y="64947"/>
                </a:cubicBezTo>
                <a:cubicBezTo>
                  <a:pt x="385373" y="57863"/>
                  <a:pt x="398033" y="57775"/>
                  <a:pt x="408791" y="54189"/>
                </a:cubicBezTo>
                <a:cubicBezTo>
                  <a:pt x="415963" y="43431"/>
                  <a:pt x="422229" y="32012"/>
                  <a:pt x="430306" y="21916"/>
                </a:cubicBezTo>
                <a:cubicBezTo>
                  <a:pt x="436642" y="13996"/>
                  <a:pt x="442200" y="-2806"/>
                  <a:pt x="451822" y="401"/>
                </a:cubicBezTo>
                <a:cubicBezTo>
                  <a:pt x="462580" y="3987"/>
                  <a:pt x="458993" y="21916"/>
                  <a:pt x="462579" y="32674"/>
                </a:cubicBezTo>
                <a:cubicBezTo>
                  <a:pt x="458993" y="111563"/>
                  <a:pt x="457656" y="190587"/>
                  <a:pt x="451822" y="269342"/>
                </a:cubicBezTo>
                <a:cubicBezTo>
                  <a:pt x="450471" y="287576"/>
                  <a:pt x="442648" y="304914"/>
                  <a:pt x="441064" y="323130"/>
                </a:cubicBezTo>
                <a:cubicBezTo>
                  <a:pt x="435464" y="387532"/>
                  <a:pt x="442984" y="453378"/>
                  <a:pt x="430306" y="516768"/>
                </a:cubicBezTo>
                <a:cubicBezTo>
                  <a:pt x="427770" y="529446"/>
                  <a:pt x="408791" y="531111"/>
                  <a:pt x="398033" y="538283"/>
                </a:cubicBezTo>
                <a:cubicBezTo>
                  <a:pt x="376518" y="570557"/>
                  <a:pt x="380104" y="574141"/>
                  <a:pt x="344245" y="592071"/>
                </a:cubicBezTo>
                <a:cubicBezTo>
                  <a:pt x="334103" y="597142"/>
                  <a:pt x="321885" y="597322"/>
                  <a:pt x="311972" y="602829"/>
                </a:cubicBezTo>
                <a:cubicBezTo>
                  <a:pt x="289368" y="615387"/>
                  <a:pt x="271957" y="637682"/>
                  <a:pt x="247426" y="645859"/>
                </a:cubicBezTo>
                <a:cubicBezTo>
                  <a:pt x="236668" y="649445"/>
                  <a:pt x="225066" y="651110"/>
                  <a:pt x="215153" y="656617"/>
                </a:cubicBezTo>
                <a:cubicBezTo>
                  <a:pt x="192549" y="669175"/>
                  <a:pt x="175138" y="691471"/>
                  <a:pt x="150607" y="699648"/>
                </a:cubicBezTo>
                <a:lnTo>
                  <a:pt x="86062" y="721163"/>
                </a:lnTo>
                <a:cubicBezTo>
                  <a:pt x="82476" y="731921"/>
                  <a:pt x="83322" y="745418"/>
                  <a:pt x="75304" y="753436"/>
                </a:cubicBezTo>
                <a:cubicBezTo>
                  <a:pt x="67286" y="761454"/>
                  <a:pt x="51049" y="772212"/>
                  <a:pt x="43031" y="764194"/>
                </a:cubicBezTo>
                <a:cubicBezTo>
                  <a:pt x="26994" y="748157"/>
                  <a:pt x="21516" y="699648"/>
                  <a:pt x="21516" y="699648"/>
                </a:cubicBezTo>
                <a:cubicBezTo>
                  <a:pt x="25102" y="663789"/>
                  <a:pt x="27803" y="627831"/>
                  <a:pt x="32273" y="592071"/>
                </a:cubicBezTo>
                <a:cubicBezTo>
                  <a:pt x="40097" y="529479"/>
                  <a:pt x="53137" y="525571"/>
                  <a:pt x="32273" y="462979"/>
                </a:cubicBezTo>
                <a:cubicBezTo>
                  <a:pt x="28185" y="450714"/>
                  <a:pt x="16540" y="442271"/>
                  <a:pt x="10758" y="430707"/>
                </a:cubicBezTo>
                <a:cubicBezTo>
                  <a:pt x="5687" y="420565"/>
                  <a:pt x="3586" y="409192"/>
                  <a:pt x="0" y="398434"/>
                </a:cubicBezTo>
                <a:cubicBezTo>
                  <a:pt x="3586" y="358989"/>
                  <a:pt x="5156" y="319309"/>
                  <a:pt x="10758" y="280099"/>
                </a:cubicBezTo>
                <a:cubicBezTo>
                  <a:pt x="12362" y="268874"/>
                  <a:pt x="1793" y="265756"/>
                  <a:pt x="10758" y="2585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0" y="-46248"/>
            <a:ext cx="9083154" cy="690424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7169203" y="4702629"/>
            <a:ext cx="15388" cy="507146"/>
          </a:xfrm>
          <a:custGeom>
            <a:avLst/>
            <a:gdLst>
              <a:gd name="connsiteX0" fmla="*/ 0 w 15388"/>
              <a:gd name="connsiteY0" fmla="*/ 0 h 507146"/>
              <a:gd name="connsiteX1" fmla="*/ 7684 w 15388"/>
              <a:gd name="connsiteY1" fmla="*/ 291993 h 507146"/>
              <a:gd name="connsiteX2" fmla="*/ 15368 w 15388"/>
              <a:gd name="connsiteY2" fmla="*/ 330413 h 507146"/>
              <a:gd name="connsiteX3" fmla="*/ 0 w 15388"/>
              <a:gd name="connsiteY3" fmla="*/ 430305 h 507146"/>
              <a:gd name="connsiteX4" fmla="*/ 7684 w 15388"/>
              <a:gd name="connsiteY4" fmla="*/ 476410 h 507146"/>
              <a:gd name="connsiteX5" fmla="*/ 15368 w 15388"/>
              <a:gd name="connsiteY5" fmla="*/ 507146 h 50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8" h="507146">
                <a:moveTo>
                  <a:pt x="0" y="0"/>
                </a:moveTo>
                <a:cubicBezTo>
                  <a:pt x="2561" y="97331"/>
                  <a:pt x="3160" y="194733"/>
                  <a:pt x="7684" y="291993"/>
                </a:cubicBezTo>
                <a:cubicBezTo>
                  <a:pt x="8291" y="305039"/>
                  <a:pt x="15368" y="317353"/>
                  <a:pt x="15368" y="330413"/>
                </a:cubicBezTo>
                <a:cubicBezTo>
                  <a:pt x="15368" y="389843"/>
                  <a:pt x="13153" y="390847"/>
                  <a:pt x="0" y="430305"/>
                </a:cubicBezTo>
                <a:cubicBezTo>
                  <a:pt x="2561" y="445673"/>
                  <a:pt x="4304" y="461201"/>
                  <a:pt x="7684" y="476410"/>
                </a:cubicBezTo>
                <a:cubicBezTo>
                  <a:pt x="16178" y="514633"/>
                  <a:pt x="15368" y="487333"/>
                  <a:pt x="15368" y="507146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5"/>
          <p:cNvSpPr/>
          <p:nvPr/>
        </p:nvSpPr>
        <p:spPr>
          <a:xfrm>
            <a:off x="7169203" y="4940834"/>
            <a:ext cx="445674" cy="276625"/>
          </a:xfrm>
          <a:custGeom>
            <a:avLst/>
            <a:gdLst>
              <a:gd name="connsiteX0" fmla="*/ 0 w 445674"/>
              <a:gd name="connsiteY0" fmla="*/ 276625 h 276625"/>
              <a:gd name="connsiteX1" fmla="*/ 30736 w 445674"/>
              <a:gd name="connsiteY1" fmla="*/ 238205 h 276625"/>
              <a:gd name="connsiteX2" fmla="*/ 53789 w 445674"/>
              <a:gd name="connsiteY2" fmla="*/ 230521 h 276625"/>
              <a:gd name="connsiteX3" fmla="*/ 76841 w 445674"/>
              <a:gd name="connsiteY3" fmla="*/ 215153 h 276625"/>
              <a:gd name="connsiteX4" fmla="*/ 92209 w 445674"/>
              <a:gd name="connsiteY4" fmla="*/ 199784 h 276625"/>
              <a:gd name="connsiteX5" fmla="*/ 115261 w 445674"/>
              <a:gd name="connsiteY5" fmla="*/ 192100 h 276625"/>
              <a:gd name="connsiteX6" fmla="*/ 138313 w 445674"/>
              <a:gd name="connsiteY6" fmla="*/ 176732 h 276625"/>
              <a:gd name="connsiteX7" fmla="*/ 161365 w 445674"/>
              <a:gd name="connsiteY7" fmla="*/ 169048 h 276625"/>
              <a:gd name="connsiteX8" fmla="*/ 184417 w 445674"/>
              <a:gd name="connsiteY8" fmla="*/ 153680 h 276625"/>
              <a:gd name="connsiteX9" fmla="*/ 230521 w 445674"/>
              <a:gd name="connsiteY9" fmla="*/ 138312 h 276625"/>
              <a:gd name="connsiteX10" fmla="*/ 299678 w 445674"/>
              <a:gd name="connsiteY10" fmla="*/ 99892 h 276625"/>
              <a:gd name="connsiteX11" fmla="*/ 338098 w 445674"/>
              <a:gd name="connsiteY11" fmla="*/ 69156 h 276625"/>
              <a:gd name="connsiteX12" fmla="*/ 384202 w 445674"/>
              <a:gd name="connsiteY12" fmla="*/ 38420 h 276625"/>
              <a:gd name="connsiteX13" fmla="*/ 407254 w 445674"/>
              <a:gd name="connsiteY13" fmla="*/ 23052 h 276625"/>
              <a:gd name="connsiteX14" fmla="*/ 445674 w 445674"/>
              <a:gd name="connsiteY14" fmla="*/ 0 h 2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674" h="276625">
                <a:moveTo>
                  <a:pt x="0" y="276625"/>
                </a:moveTo>
                <a:cubicBezTo>
                  <a:pt x="10245" y="263818"/>
                  <a:pt x="18284" y="248878"/>
                  <a:pt x="30736" y="238205"/>
                </a:cubicBezTo>
                <a:cubicBezTo>
                  <a:pt x="36886" y="232934"/>
                  <a:pt x="46544" y="234143"/>
                  <a:pt x="53789" y="230521"/>
                </a:cubicBezTo>
                <a:cubicBezTo>
                  <a:pt x="62049" y="226391"/>
                  <a:pt x="69630" y="220922"/>
                  <a:pt x="76841" y="215153"/>
                </a:cubicBezTo>
                <a:cubicBezTo>
                  <a:pt x="82498" y="210627"/>
                  <a:pt x="85997" y="203512"/>
                  <a:pt x="92209" y="199784"/>
                </a:cubicBezTo>
                <a:cubicBezTo>
                  <a:pt x="99154" y="195617"/>
                  <a:pt x="108016" y="195722"/>
                  <a:pt x="115261" y="192100"/>
                </a:cubicBezTo>
                <a:cubicBezTo>
                  <a:pt x="123521" y="187970"/>
                  <a:pt x="130053" y="180862"/>
                  <a:pt x="138313" y="176732"/>
                </a:cubicBezTo>
                <a:cubicBezTo>
                  <a:pt x="145558" y="173110"/>
                  <a:pt x="154120" y="172670"/>
                  <a:pt x="161365" y="169048"/>
                </a:cubicBezTo>
                <a:cubicBezTo>
                  <a:pt x="169625" y="164918"/>
                  <a:pt x="175978" y="157431"/>
                  <a:pt x="184417" y="153680"/>
                </a:cubicBezTo>
                <a:cubicBezTo>
                  <a:pt x="199220" y="147101"/>
                  <a:pt x="217042" y="147298"/>
                  <a:pt x="230521" y="138312"/>
                </a:cubicBezTo>
                <a:cubicBezTo>
                  <a:pt x="283365" y="103083"/>
                  <a:pt x="259104" y="113417"/>
                  <a:pt x="299678" y="99892"/>
                </a:cubicBezTo>
                <a:cubicBezTo>
                  <a:pt x="328074" y="57299"/>
                  <a:pt x="298799" y="90989"/>
                  <a:pt x="338098" y="69156"/>
                </a:cubicBezTo>
                <a:cubicBezTo>
                  <a:pt x="354244" y="60186"/>
                  <a:pt x="368834" y="48665"/>
                  <a:pt x="384202" y="38420"/>
                </a:cubicBezTo>
                <a:cubicBezTo>
                  <a:pt x="391886" y="33297"/>
                  <a:pt x="398493" y="25972"/>
                  <a:pt x="407254" y="23052"/>
                </a:cubicBezTo>
                <a:cubicBezTo>
                  <a:pt x="437179" y="13077"/>
                  <a:pt x="424579" y="21095"/>
                  <a:pt x="445674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/>
          <p:cNvSpPr/>
          <p:nvPr/>
        </p:nvSpPr>
        <p:spPr>
          <a:xfrm>
            <a:off x="7192255" y="4433527"/>
            <a:ext cx="430306" cy="284470"/>
          </a:xfrm>
          <a:custGeom>
            <a:avLst/>
            <a:gdLst>
              <a:gd name="connsiteX0" fmla="*/ 0 w 430306"/>
              <a:gd name="connsiteY0" fmla="*/ 284470 h 284470"/>
              <a:gd name="connsiteX1" fmla="*/ 38421 w 430306"/>
              <a:gd name="connsiteY1" fmla="*/ 253734 h 284470"/>
              <a:gd name="connsiteX2" fmla="*/ 53789 w 430306"/>
              <a:gd name="connsiteY2" fmla="*/ 238365 h 284470"/>
              <a:gd name="connsiteX3" fmla="*/ 76841 w 430306"/>
              <a:gd name="connsiteY3" fmla="*/ 230681 h 284470"/>
              <a:gd name="connsiteX4" fmla="*/ 92209 w 430306"/>
              <a:gd name="connsiteY4" fmla="*/ 207629 h 284470"/>
              <a:gd name="connsiteX5" fmla="*/ 115261 w 430306"/>
              <a:gd name="connsiteY5" fmla="*/ 199945 h 284470"/>
              <a:gd name="connsiteX6" fmla="*/ 161365 w 430306"/>
              <a:gd name="connsiteY6" fmla="*/ 176893 h 284470"/>
              <a:gd name="connsiteX7" fmla="*/ 222837 w 430306"/>
              <a:gd name="connsiteY7" fmla="*/ 123105 h 284470"/>
              <a:gd name="connsiteX8" fmla="*/ 284310 w 430306"/>
              <a:gd name="connsiteY8" fmla="*/ 69317 h 284470"/>
              <a:gd name="connsiteX9" fmla="*/ 299678 w 430306"/>
              <a:gd name="connsiteY9" fmla="*/ 46265 h 284470"/>
              <a:gd name="connsiteX10" fmla="*/ 345782 w 430306"/>
              <a:gd name="connsiteY10" fmla="*/ 30897 h 284470"/>
              <a:gd name="connsiteX11" fmla="*/ 368834 w 430306"/>
              <a:gd name="connsiteY11" fmla="*/ 23212 h 284470"/>
              <a:gd name="connsiteX12" fmla="*/ 391886 w 430306"/>
              <a:gd name="connsiteY12" fmla="*/ 15528 h 284470"/>
              <a:gd name="connsiteX13" fmla="*/ 430306 w 430306"/>
              <a:gd name="connsiteY13" fmla="*/ 160 h 28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0306" h="284470">
                <a:moveTo>
                  <a:pt x="0" y="284470"/>
                </a:moveTo>
                <a:cubicBezTo>
                  <a:pt x="12807" y="274225"/>
                  <a:pt x="25969" y="264408"/>
                  <a:pt x="38421" y="253734"/>
                </a:cubicBezTo>
                <a:cubicBezTo>
                  <a:pt x="43922" y="249019"/>
                  <a:pt x="47577" y="242093"/>
                  <a:pt x="53789" y="238365"/>
                </a:cubicBezTo>
                <a:cubicBezTo>
                  <a:pt x="60734" y="234198"/>
                  <a:pt x="69157" y="233242"/>
                  <a:pt x="76841" y="230681"/>
                </a:cubicBezTo>
                <a:cubicBezTo>
                  <a:pt x="81964" y="222997"/>
                  <a:pt x="84998" y="213398"/>
                  <a:pt x="92209" y="207629"/>
                </a:cubicBezTo>
                <a:cubicBezTo>
                  <a:pt x="98534" y="202569"/>
                  <a:pt x="108016" y="203567"/>
                  <a:pt x="115261" y="199945"/>
                </a:cubicBezTo>
                <a:cubicBezTo>
                  <a:pt x="174844" y="170154"/>
                  <a:pt x="103423" y="196207"/>
                  <a:pt x="161365" y="176893"/>
                </a:cubicBezTo>
                <a:cubicBezTo>
                  <a:pt x="204905" y="111582"/>
                  <a:pt x="133195" y="212745"/>
                  <a:pt x="222837" y="123105"/>
                </a:cubicBezTo>
                <a:cubicBezTo>
                  <a:pt x="267788" y="78155"/>
                  <a:pt x="246188" y="94732"/>
                  <a:pt x="284310" y="69317"/>
                </a:cubicBezTo>
                <a:cubicBezTo>
                  <a:pt x="289433" y="61633"/>
                  <a:pt x="291847" y="51160"/>
                  <a:pt x="299678" y="46265"/>
                </a:cubicBezTo>
                <a:cubicBezTo>
                  <a:pt x="313415" y="37679"/>
                  <a:pt x="330414" y="36020"/>
                  <a:pt x="345782" y="30897"/>
                </a:cubicBezTo>
                <a:lnTo>
                  <a:pt x="368834" y="23212"/>
                </a:lnTo>
                <a:cubicBezTo>
                  <a:pt x="376518" y="20651"/>
                  <a:pt x="385147" y="20021"/>
                  <a:pt x="391886" y="15528"/>
                </a:cubicBezTo>
                <a:cubicBezTo>
                  <a:pt x="419200" y="-2682"/>
                  <a:pt x="405703" y="160"/>
                  <a:pt x="430306" y="16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/>
          <p:cNvSpPr/>
          <p:nvPr/>
        </p:nvSpPr>
        <p:spPr>
          <a:xfrm>
            <a:off x="7599509" y="4441371"/>
            <a:ext cx="38420" cy="527155"/>
          </a:xfrm>
          <a:custGeom>
            <a:avLst/>
            <a:gdLst>
              <a:gd name="connsiteX0" fmla="*/ 23052 w 38420"/>
              <a:gd name="connsiteY0" fmla="*/ 0 h 527155"/>
              <a:gd name="connsiteX1" fmla="*/ 38420 w 38420"/>
              <a:gd name="connsiteY1" fmla="*/ 115261 h 527155"/>
              <a:gd name="connsiteX2" fmla="*/ 30736 w 38420"/>
              <a:gd name="connsiteY2" fmla="*/ 184417 h 527155"/>
              <a:gd name="connsiteX3" fmla="*/ 15368 w 38420"/>
              <a:gd name="connsiteY3" fmla="*/ 230521 h 527155"/>
              <a:gd name="connsiteX4" fmla="*/ 7684 w 38420"/>
              <a:gd name="connsiteY4" fmla="*/ 253574 h 527155"/>
              <a:gd name="connsiteX5" fmla="*/ 0 w 38420"/>
              <a:gd name="connsiteY5" fmla="*/ 276626 h 527155"/>
              <a:gd name="connsiteX6" fmla="*/ 7684 w 38420"/>
              <a:gd name="connsiteY6" fmla="*/ 330414 h 527155"/>
              <a:gd name="connsiteX7" fmla="*/ 23052 w 38420"/>
              <a:gd name="connsiteY7" fmla="*/ 376518 h 527155"/>
              <a:gd name="connsiteX8" fmla="*/ 15368 w 38420"/>
              <a:gd name="connsiteY8" fmla="*/ 499463 h 52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20" h="527155">
                <a:moveTo>
                  <a:pt x="23052" y="0"/>
                </a:moveTo>
                <a:cubicBezTo>
                  <a:pt x="31226" y="40871"/>
                  <a:pt x="38420" y="70344"/>
                  <a:pt x="38420" y="115261"/>
                </a:cubicBezTo>
                <a:cubicBezTo>
                  <a:pt x="38420" y="138455"/>
                  <a:pt x="35285" y="161674"/>
                  <a:pt x="30736" y="184417"/>
                </a:cubicBezTo>
                <a:cubicBezTo>
                  <a:pt x="27559" y="200302"/>
                  <a:pt x="20491" y="215153"/>
                  <a:pt x="15368" y="230521"/>
                </a:cubicBezTo>
                <a:lnTo>
                  <a:pt x="7684" y="253574"/>
                </a:lnTo>
                <a:lnTo>
                  <a:pt x="0" y="276626"/>
                </a:lnTo>
                <a:cubicBezTo>
                  <a:pt x="2561" y="294555"/>
                  <a:pt x="3611" y="312766"/>
                  <a:pt x="7684" y="330414"/>
                </a:cubicBezTo>
                <a:cubicBezTo>
                  <a:pt x="11327" y="346198"/>
                  <a:pt x="23052" y="376518"/>
                  <a:pt x="23052" y="376518"/>
                </a:cubicBezTo>
                <a:cubicBezTo>
                  <a:pt x="15084" y="519946"/>
                  <a:pt x="15368" y="561006"/>
                  <a:pt x="15368" y="499463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/>
          <p:cNvSpPr/>
          <p:nvPr/>
        </p:nvSpPr>
        <p:spPr>
          <a:xfrm>
            <a:off x="6738897" y="4449055"/>
            <a:ext cx="23158" cy="514831"/>
          </a:xfrm>
          <a:custGeom>
            <a:avLst/>
            <a:gdLst>
              <a:gd name="connsiteX0" fmla="*/ 7685 w 23158"/>
              <a:gd name="connsiteY0" fmla="*/ 0 h 514831"/>
              <a:gd name="connsiteX1" fmla="*/ 23053 w 23158"/>
              <a:gd name="connsiteY1" fmla="*/ 38421 h 514831"/>
              <a:gd name="connsiteX2" fmla="*/ 15369 w 23158"/>
              <a:gd name="connsiteY2" fmla="*/ 61473 h 514831"/>
              <a:gd name="connsiteX3" fmla="*/ 0 w 23158"/>
              <a:gd name="connsiteY3" fmla="*/ 130629 h 514831"/>
              <a:gd name="connsiteX4" fmla="*/ 7685 w 23158"/>
              <a:gd name="connsiteY4" fmla="*/ 391886 h 514831"/>
              <a:gd name="connsiteX5" fmla="*/ 15369 w 23158"/>
              <a:gd name="connsiteY5" fmla="*/ 514831 h 51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58" h="514831">
                <a:moveTo>
                  <a:pt x="7685" y="0"/>
                </a:moveTo>
                <a:cubicBezTo>
                  <a:pt x="12808" y="12807"/>
                  <a:pt x="21342" y="24734"/>
                  <a:pt x="23053" y="38421"/>
                </a:cubicBezTo>
                <a:cubicBezTo>
                  <a:pt x="24058" y="46458"/>
                  <a:pt x="17594" y="53685"/>
                  <a:pt x="15369" y="61473"/>
                </a:cubicBezTo>
                <a:cubicBezTo>
                  <a:pt x="8136" y="86788"/>
                  <a:pt x="5281" y="104227"/>
                  <a:pt x="0" y="130629"/>
                </a:cubicBezTo>
                <a:cubicBezTo>
                  <a:pt x="2562" y="217715"/>
                  <a:pt x="4203" y="304832"/>
                  <a:pt x="7685" y="391886"/>
                </a:cubicBezTo>
                <a:cubicBezTo>
                  <a:pt x="9326" y="432915"/>
                  <a:pt x="15369" y="514831"/>
                  <a:pt x="15369" y="51483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/>
          <p:cNvSpPr/>
          <p:nvPr/>
        </p:nvSpPr>
        <p:spPr>
          <a:xfrm>
            <a:off x="6761950" y="4979254"/>
            <a:ext cx="430988" cy="238205"/>
          </a:xfrm>
          <a:custGeom>
            <a:avLst/>
            <a:gdLst>
              <a:gd name="connsiteX0" fmla="*/ 0 w 430988"/>
              <a:gd name="connsiteY0" fmla="*/ 0 h 238205"/>
              <a:gd name="connsiteX1" fmla="*/ 38420 w 430988"/>
              <a:gd name="connsiteY1" fmla="*/ 23052 h 238205"/>
              <a:gd name="connsiteX2" fmla="*/ 61472 w 430988"/>
              <a:gd name="connsiteY2" fmla="*/ 30736 h 238205"/>
              <a:gd name="connsiteX3" fmla="*/ 84524 w 430988"/>
              <a:gd name="connsiteY3" fmla="*/ 46104 h 238205"/>
              <a:gd name="connsiteX4" fmla="*/ 130628 w 430988"/>
              <a:gd name="connsiteY4" fmla="*/ 61472 h 238205"/>
              <a:gd name="connsiteX5" fmla="*/ 176732 w 430988"/>
              <a:gd name="connsiteY5" fmla="*/ 84524 h 238205"/>
              <a:gd name="connsiteX6" fmla="*/ 222837 w 430988"/>
              <a:gd name="connsiteY6" fmla="*/ 107576 h 238205"/>
              <a:gd name="connsiteX7" fmla="*/ 245889 w 430988"/>
              <a:gd name="connsiteY7" fmla="*/ 122944 h 238205"/>
              <a:gd name="connsiteX8" fmla="*/ 268941 w 430988"/>
              <a:gd name="connsiteY8" fmla="*/ 130628 h 238205"/>
              <a:gd name="connsiteX9" fmla="*/ 315045 w 430988"/>
              <a:gd name="connsiteY9" fmla="*/ 161364 h 238205"/>
              <a:gd name="connsiteX10" fmla="*/ 361149 w 430988"/>
              <a:gd name="connsiteY10" fmla="*/ 184417 h 238205"/>
              <a:gd name="connsiteX11" fmla="*/ 384201 w 430988"/>
              <a:gd name="connsiteY11" fmla="*/ 192101 h 238205"/>
              <a:gd name="connsiteX12" fmla="*/ 430305 w 430988"/>
              <a:gd name="connsiteY12" fmla="*/ 230521 h 238205"/>
              <a:gd name="connsiteX13" fmla="*/ 430305 w 430988"/>
              <a:gd name="connsiteY13" fmla="*/ 238205 h 23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0988" h="238205">
                <a:moveTo>
                  <a:pt x="0" y="0"/>
                </a:moveTo>
                <a:cubicBezTo>
                  <a:pt x="12807" y="7684"/>
                  <a:pt x="25062" y="16373"/>
                  <a:pt x="38420" y="23052"/>
                </a:cubicBezTo>
                <a:cubicBezTo>
                  <a:pt x="45665" y="26674"/>
                  <a:pt x="54227" y="27114"/>
                  <a:pt x="61472" y="30736"/>
                </a:cubicBezTo>
                <a:cubicBezTo>
                  <a:pt x="69732" y="34866"/>
                  <a:pt x="76085" y="42353"/>
                  <a:pt x="84524" y="46104"/>
                </a:cubicBezTo>
                <a:cubicBezTo>
                  <a:pt x="99327" y="52683"/>
                  <a:pt x="117149" y="52486"/>
                  <a:pt x="130628" y="61472"/>
                </a:cubicBezTo>
                <a:cubicBezTo>
                  <a:pt x="196692" y="105515"/>
                  <a:pt x="113106" y="52711"/>
                  <a:pt x="176732" y="84524"/>
                </a:cubicBezTo>
                <a:cubicBezTo>
                  <a:pt x="236313" y="114314"/>
                  <a:pt x="164895" y="88263"/>
                  <a:pt x="222837" y="107576"/>
                </a:cubicBezTo>
                <a:cubicBezTo>
                  <a:pt x="230521" y="112699"/>
                  <a:pt x="237629" y="118814"/>
                  <a:pt x="245889" y="122944"/>
                </a:cubicBezTo>
                <a:cubicBezTo>
                  <a:pt x="253134" y="126566"/>
                  <a:pt x="261861" y="126694"/>
                  <a:pt x="268941" y="130628"/>
                </a:cubicBezTo>
                <a:cubicBezTo>
                  <a:pt x="285087" y="139598"/>
                  <a:pt x="297523" y="155523"/>
                  <a:pt x="315045" y="161364"/>
                </a:cubicBezTo>
                <a:cubicBezTo>
                  <a:pt x="372994" y="180683"/>
                  <a:pt x="301558" y="154622"/>
                  <a:pt x="361149" y="184417"/>
                </a:cubicBezTo>
                <a:cubicBezTo>
                  <a:pt x="368394" y="188039"/>
                  <a:pt x="376956" y="188479"/>
                  <a:pt x="384201" y="192101"/>
                </a:cubicBezTo>
                <a:cubicBezTo>
                  <a:pt x="399820" y="199910"/>
                  <a:pt x="420109" y="216926"/>
                  <a:pt x="430305" y="230521"/>
                </a:cubicBezTo>
                <a:cubicBezTo>
                  <a:pt x="431842" y="232570"/>
                  <a:pt x="430305" y="235644"/>
                  <a:pt x="430305" y="238205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11"/>
          <p:cNvSpPr/>
          <p:nvPr/>
        </p:nvSpPr>
        <p:spPr>
          <a:xfrm>
            <a:off x="6746582" y="4464424"/>
            <a:ext cx="445673" cy="230527"/>
          </a:xfrm>
          <a:custGeom>
            <a:avLst/>
            <a:gdLst>
              <a:gd name="connsiteX0" fmla="*/ 0 w 445673"/>
              <a:gd name="connsiteY0" fmla="*/ 0 h 230527"/>
              <a:gd name="connsiteX1" fmla="*/ 38420 w 445673"/>
              <a:gd name="connsiteY1" fmla="*/ 23052 h 230527"/>
              <a:gd name="connsiteX2" fmla="*/ 61472 w 445673"/>
              <a:gd name="connsiteY2" fmla="*/ 30736 h 230527"/>
              <a:gd name="connsiteX3" fmla="*/ 84524 w 445673"/>
              <a:gd name="connsiteY3" fmla="*/ 53788 h 230527"/>
              <a:gd name="connsiteX4" fmla="*/ 107576 w 445673"/>
              <a:gd name="connsiteY4" fmla="*/ 61472 h 230527"/>
              <a:gd name="connsiteX5" fmla="*/ 130628 w 445673"/>
              <a:gd name="connsiteY5" fmla="*/ 76840 h 230527"/>
              <a:gd name="connsiteX6" fmla="*/ 153680 w 445673"/>
              <a:gd name="connsiteY6" fmla="*/ 84524 h 230527"/>
              <a:gd name="connsiteX7" fmla="*/ 199784 w 445673"/>
              <a:gd name="connsiteY7" fmla="*/ 115260 h 230527"/>
              <a:gd name="connsiteX8" fmla="*/ 222836 w 445673"/>
              <a:gd name="connsiteY8" fmla="*/ 138312 h 230527"/>
              <a:gd name="connsiteX9" fmla="*/ 245889 w 445673"/>
              <a:gd name="connsiteY9" fmla="*/ 145996 h 230527"/>
              <a:gd name="connsiteX10" fmla="*/ 276625 w 445673"/>
              <a:gd name="connsiteY10" fmla="*/ 161364 h 230527"/>
              <a:gd name="connsiteX11" fmla="*/ 299677 w 445673"/>
              <a:gd name="connsiteY11" fmla="*/ 169048 h 230527"/>
              <a:gd name="connsiteX12" fmla="*/ 322729 w 445673"/>
              <a:gd name="connsiteY12" fmla="*/ 184416 h 230527"/>
              <a:gd name="connsiteX13" fmla="*/ 368833 w 445673"/>
              <a:gd name="connsiteY13" fmla="*/ 199784 h 230527"/>
              <a:gd name="connsiteX14" fmla="*/ 391885 w 445673"/>
              <a:gd name="connsiteY14" fmla="*/ 215152 h 230527"/>
              <a:gd name="connsiteX15" fmla="*/ 445673 w 445673"/>
              <a:gd name="connsiteY15" fmla="*/ 230521 h 23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5673" h="230527">
                <a:moveTo>
                  <a:pt x="0" y="0"/>
                </a:moveTo>
                <a:cubicBezTo>
                  <a:pt x="12807" y="7684"/>
                  <a:pt x="25062" y="16373"/>
                  <a:pt x="38420" y="23052"/>
                </a:cubicBezTo>
                <a:cubicBezTo>
                  <a:pt x="45665" y="26674"/>
                  <a:pt x="54733" y="26243"/>
                  <a:pt x="61472" y="30736"/>
                </a:cubicBezTo>
                <a:cubicBezTo>
                  <a:pt x="70514" y="36764"/>
                  <a:pt x="75482" y="47760"/>
                  <a:pt x="84524" y="53788"/>
                </a:cubicBezTo>
                <a:cubicBezTo>
                  <a:pt x="91263" y="58281"/>
                  <a:pt x="100331" y="57850"/>
                  <a:pt x="107576" y="61472"/>
                </a:cubicBezTo>
                <a:cubicBezTo>
                  <a:pt x="115836" y="65602"/>
                  <a:pt x="122368" y="72710"/>
                  <a:pt x="130628" y="76840"/>
                </a:cubicBezTo>
                <a:cubicBezTo>
                  <a:pt x="137873" y="80462"/>
                  <a:pt x="146600" y="80590"/>
                  <a:pt x="153680" y="84524"/>
                </a:cubicBezTo>
                <a:cubicBezTo>
                  <a:pt x="169826" y="93494"/>
                  <a:pt x="186724" y="102200"/>
                  <a:pt x="199784" y="115260"/>
                </a:cubicBezTo>
                <a:cubicBezTo>
                  <a:pt x="207468" y="122944"/>
                  <a:pt x="213794" y="132284"/>
                  <a:pt x="222836" y="138312"/>
                </a:cubicBezTo>
                <a:cubicBezTo>
                  <a:pt x="229576" y="142805"/>
                  <a:pt x="238444" y="142805"/>
                  <a:pt x="245889" y="145996"/>
                </a:cubicBezTo>
                <a:cubicBezTo>
                  <a:pt x="256417" y="150508"/>
                  <a:pt x="266097" y="156852"/>
                  <a:pt x="276625" y="161364"/>
                </a:cubicBezTo>
                <a:cubicBezTo>
                  <a:pt x="284070" y="164555"/>
                  <a:pt x="292432" y="165426"/>
                  <a:pt x="299677" y="169048"/>
                </a:cubicBezTo>
                <a:cubicBezTo>
                  <a:pt x="307937" y="173178"/>
                  <a:pt x="314290" y="180665"/>
                  <a:pt x="322729" y="184416"/>
                </a:cubicBezTo>
                <a:cubicBezTo>
                  <a:pt x="337532" y="190995"/>
                  <a:pt x="355354" y="190798"/>
                  <a:pt x="368833" y="199784"/>
                </a:cubicBezTo>
                <a:cubicBezTo>
                  <a:pt x="376517" y="204907"/>
                  <a:pt x="383446" y="211401"/>
                  <a:pt x="391885" y="215152"/>
                </a:cubicBezTo>
                <a:cubicBezTo>
                  <a:pt x="428287" y="231331"/>
                  <a:pt x="423708" y="230521"/>
                  <a:pt x="445673" y="23052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 12"/>
          <p:cNvSpPr/>
          <p:nvPr/>
        </p:nvSpPr>
        <p:spPr>
          <a:xfrm>
            <a:off x="6738897" y="4180085"/>
            <a:ext cx="445674" cy="261286"/>
          </a:xfrm>
          <a:custGeom>
            <a:avLst/>
            <a:gdLst>
              <a:gd name="connsiteX0" fmla="*/ 0 w 445674"/>
              <a:gd name="connsiteY0" fmla="*/ 261286 h 261286"/>
              <a:gd name="connsiteX1" fmla="*/ 7685 w 445674"/>
              <a:gd name="connsiteY1" fmla="*/ 222866 h 261286"/>
              <a:gd name="connsiteX2" fmla="*/ 30737 w 445674"/>
              <a:gd name="connsiteY2" fmla="*/ 230550 h 261286"/>
              <a:gd name="connsiteX3" fmla="*/ 53789 w 445674"/>
              <a:gd name="connsiteY3" fmla="*/ 215182 h 261286"/>
              <a:gd name="connsiteX4" fmla="*/ 76841 w 445674"/>
              <a:gd name="connsiteY4" fmla="*/ 207498 h 261286"/>
              <a:gd name="connsiteX5" fmla="*/ 99893 w 445674"/>
              <a:gd name="connsiteY5" fmla="*/ 184446 h 261286"/>
              <a:gd name="connsiteX6" fmla="*/ 115261 w 445674"/>
              <a:gd name="connsiteY6" fmla="*/ 161394 h 261286"/>
              <a:gd name="connsiteX7" fmla="*/ 184417 w 445674"/>
              <a:gd name="connsiteY7" fmla="*/ 138342 h 261286"/>
              <a:gd name="connsiteX8" fmla="*/ 207469 w 445674"/>
              <a:gd name="connsiteY8" fmla="*/ 130658 h 261286"/>
              <a:gd name="connsiteX9" fmla="*/ 230521 w 445674"/>
              <a:gd name="connsiteY9" fmla="*/ 115290 h 261286"/>
              <a:gd name="connsiteX10" fmla="*/ 276626 w 445674"/>
              <a:gd name="connsiteY10" fmla="*/ 99922 h 261286"/>
              <a:gd name="connsiteX11" fmla="*/ 299678 w 445674"/>
              <a:gd name="connsiteY11" fmla="*/ 84554 h 261286"/>
              <a:gd name="connsiteX12" fmla="*/ 322730 w 445674"/>
              <a:gd name="connsiteY12" fmla="*/ 76870 h 261286"/>
              <a:gd name="connsiteX13" fmla="*/ 368834 w 445674"/>
              <a:gd name="connsiteY13" fmla="*/ 46133 h 261286"/>
              <a:gd name="connsiteX14" fmla="*/ 414938 w 445674"/>
              <a:gd name="connsiteY14" fmla="*/ 15397 h 261286"/>
              <a:gd name="connsiteX15" fmla="*/ 445674 w 445674"/>
              <a:gd name="connsiteY15" fmla="*/ 29 h 26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5674" h="261286">
                <a:moveTo>
                  <a:pt x="0" y="261286"/>
                </a:moveTo>
                <a:cubicBezTo>
                  <a:pt x="2562" y="248479"/>
                  <a:pt x="-1550" y="232101"/>
                  <a:pt x="7685" y="222866"/>
                </a:cubicBezTo>
                <a:cubicBezTo>
                  <a:pt x="13412" y="217139"/>
                  <a:pt x="22748" y="231882"/>
                  <a:pt x="30737" y="230550"/>
                </a:cubicBezTo>
                <a:cubicBezTo>
                  <a:pt x="39846" y="229032"/>
                  <a:pt x="45529" y="219312"/>
                  <a:pt x="53789" y="215182"/>
                </a:cubicBezTo>
                <a:cubicBezTo>
                  <a:pt x="61034" y="211560"/>
                  <a:pt x="69157" y="210059"/>
                  <a:pt x="76841" y="207498"/>
                </a:cubicBezTo>
                <a:cubicBezTo>
                  <a:pt x="84525" y="199814"/>
                  <a:pt x="92936" y="192794"/>
                  <a:pt x="99893" y="184446"/>
                </a:cubicBezTo>
                <a:cubicBezTo>
                  <a:pt x="105805" y="177351"/>
                  <a:pt x="107430" y="166289"/>
                  <a:pt x="115261" y="161394"/>
                </a:cubicBezTo>
                <a:lnTo>
                  <a:pt x="184417" y="138342"/>
                </a:lnTo>
                <a:cubicBezTo>
                  <a:pt x="192101" y="135781"/>
                  <a:pt x="200730" y="135151"/>
                  <a:pt x="207469" y="130658"/>
                </a:cubicBezTo>
                <a:cubicBezTo>
                  <a:pt x="215153" y="125535"/>
                  <a:pt x="222082" y="119041"/>
                  <a:pt x="230521" y="115290"/>
                </a:cubicBezTo>
                <a:cubicBezTo>
                  <a:pt x="245324" y="108711"/>
                  <a:pt x="263147" y="108908"/>
                  <a:pt x="276626" y="99922"/>
                </a:cubicBezTo>
                <a:cubicBezTo>
                  <a:pt x="284310" y="94799"/>
                  <a:pt x="291418" y="88684"/>
                  <a:pt x="299678" y="84554"/>
                </a:cubicBezTo>
                <a:cubicBezTo>
                  <a:pt x="306923" y="80932"/>
                  <a:pt x="315650" y="80804"/>
                  <a:pt x="322730" y="76870"/>
                </a:cubicBezTo>
                <a:cubicBezTo>
                  <a:pt x="338876" y="67900"/>
                  <a:pt x="353466" y="56379"/>
                  <a:pt x="368834" y="46133"/>
                </a:cubicBezTo>
                <a:lnTo>
                  <a:pt x="414938" y="15397"/>
                </a:lnTo>
                <a:cubicBezTo>
                  <a:pt x="440121" y="-1392"/>
                  <a:pt x="428755" y="29"/>
                  <a:pt x="445674" y="2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/>
        </p:nvSpPr>
        <p:spPr>
          <a:xfrm>
            <a:off x="7192255" y="4172430"/>
            <a:ext cx="437990" cy="261266"/>
          </a:xfrm>
          <a:custGeom>
            <a:avLst/>
            <a:gdLst>
              <a:gd name="connsiteX0" fmla="*/ 0 w 437990"/>
              <a:gd name="connsiteY0" fmla="*/ 0 h 261266"/>
              <a:gd name="connsiteX1" fmla="*/ 38421 w 437990"/>
              <a:gd name="connsiteY1" fmla="*/ 30736 h 261266"/>
              <a:gd name="connsiteX2" fmla="*/ 61473 w 437990"/>
              <a:gd name="connsiteY2" fmla="*/ 53788 h 261266"/>
              <a:gd name="connsiteX3" fmla="*/ 84525 w 437990"/>
              <a:gd name="connsiteY3" fmla="*/ 61473 h 261266"/>
              <a:gd name="connsiteX4" fmla="*/ 107577 w 437990"/>
              <a:gd name="connsiteY4" fmla="*/ 76841 h 261266"/>
              <a:gd name="connsiteX5" fmla="*/ 130629 w 437990"/>
              <a:gd name="connsiteY5" fmla="*/ 84525 h 261266"/>
              <a:gd name="connsiteX6" fmla="*/ 153681 w 437990"/>
              <a:gd name="connsiteY6" fmla="*/ 99893 h 261266"/>
              <a:gd name="connsiteX7" fmla="*/ 207469 w 437990"/>
              <a:gd name="connsiteY7" fmla="*/ 115261 h 261266"/>
              <a:gd name="connsiteX8" fmla="*/ 253574 w 437990"/>
              <a:gd name="connsiteY8" fmla="*/ 138313 h 261266"/>
              <a:gd name="connsiteX9" fmla="*/ 291994 w 437990"/>
              <a:gd name="connsiteY9" fmla="*/ 169049 h 261266"/>
              <a:gd name="connsiteX10" fmla="*/ 315046 w 437990"/>
              <a:gd name="connsiteY10" fmla="*/ 192101 h 261266"/>
              <a:gd name="connsiteX11" fmla="*/ 361150 w 437990"/>
              <a:gd name="connsiteY11" fmla="*/ 222837 h 261266"/>
              <a:gd name="connsiteX12" fmla="*/ 384202 w 437990"/>
              <a:gd name="connsiteY12" fmla="*/ 230521 h 261266"/>
              <a:gd name="connsiteX13" fmla="*/ 437990 w 437990"/>
              <a:gd name="connsiteY13" fmla="*/ 261257 h 26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990" h="261266">
                <a:moveTo>
                  <a:pt x="0" y="0"/>
                </a:moveTo>
                <a:cubicBezTo>
                  <a:pt x="12807" y="10245"/>
                  <a:pt x="26078" y="19936"/>
                  <a:pt x="38421" y="30736"/>
                </a:cubicBezTo>
                <a:cubicBezTo>
                  <a:pt x="46599" y="37892"/>
                  <a:pt x="52431" y="47760"/>
                  <a:pt x="61473" y="53788"/>
                </a:cubicBezTo>
                <a:cubicBezTo>
                  <a:pt x="68212" y="58281"/>
                  <a:pt x="77280" y="57851"/>
                  <a:pt x="84525" y="61473"/>
                </a:cubicBezTo>
                <a:cubicBezTo>
                  <a:pt x="92785" y="65603"/>
                  <a:pt x="99317" y="72711"/>
                  <a:pt x="107577" y="76841"/>
                </a:cubicBezTo>
                <a:cubicBezTo>
                  <a:pt x="114822" y="80463"/>
                  <a:pt x="123384" y="80903"/>
                  <a:pt x="130629" y="84525"/>
                </a:cubicBezTo>
                <a:cubicBezTo>
                  <a:pt x="138889" y="88655"/>
                  <a:pt x="145193" y="96255"/>
                  <a:pt x="153681" y="99893"/>
                </a:cubicBezTo>
                <a:cubicBezTo>
                  <a:pt x="188149" y="114665"/>
                  <a:pt x="177563" y="100308"/>
                  <a:pt x="207469" y="115261"/>
                </a:cubicBezTo>
                <a:cubicBezTo>
                  <a:pt x="267050" y="145051"/>
                  <a:pt x="195632" y="119000"/>
                  <a:pt x="253574" y="138313"/>
                </a:cubicBezTo>
                <a:cubicBezTo>
                  <a:pt x="287944" y="189868"/>
                  <a:pt x="247456" y="139357"/>
                  <a:pt x="291994" y="169049"/>
                </a:cubicBezTo>
                <a:cubicBezTo>
                  <a:pt x="301036" y="175077"/>
                  <a:pt x="306468" y="185429"/>
                  <a:pt x="315046" y="192101"/>
                </a:cubicBezTo>
                <a:cubicBezTo>
                  <a:pt x="329625" y="203441"/>
                  <a:pt x="343628" y="216996"/>
                  <a:pt x="361150" y="222837"/>
                </a:cubicBezTo>
                <a:cubicBezTo>
                  <a:pt x="368834" y="225398"/>
                  <a:pt x="377122" y="226587"/>
                  <a:pt x="384202" y="230521"/>
                </a:cubicBezTo>
                <a:cubicBezTo>
                  <a:pt x="442084" y="262678"/>
                  <a:pt x="410498" y="261257"/>
                  <a:pt x="437990" y="261257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/>
        </p:nvSpPr>
        <p:spPr>
          <a:xfrm>
            <a:off x="7160640" y="5195944"/>
            <a:ext cx="57741" cy="574524"/>
          </a:xfrm>
          <a:custGeom>
            <a:avLst/>
            <a:gdLst>
              <a:gd name="connsiteX0" fmla="*/ 36226 w 57741"/>
              <a:gd name="connsiteY0" fmla="*/ 0 h 574524"/>
              <a:gd name="connsiteX1" fmla="*/ 46984 w 57741"/>
              <a:gd name="connsiteY1" fmla="*/ 75303 h 574524"/>
              <a:gd name="connsiteX2" fmla="*/ 57741 w 57741"/>
              <a:gd name="connsiteY2" fmla="*/ 107576 h 574524"/>
              <a:gd name="connsiteX3" fmla="*/ 46984 w 57741"/>
              <a:gd name="connsiteY3" fmla="*/ 193637 h 574524"/>
              <a:gd name="connsiteX4" fmla="*/ 25468 w 57741"/>
              <a:gd name="connsiteY4" fmla="*/ 225910 h 574524"/>
              <a:gd name="connsiteX5" fmla="*/ 25468 w 57741"/>
              <a:gd name="connsiteY5" fmla="*/ 570155 h 574524"/>
              <a:gd name="connsiteX6" fmla="*/ 36226 w 57741"/>
              <a:gd name="connsiteY6" fmla="*/ 505609 h 574524"/>
              <a:gd name="connsiteX7" fmla="*/ 46984 w 57741"/>
              <a:gd name="connsiteY7" fmla="*/ 494851 h 57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41" h="574524">
                <a:moveTo>
                  <a:pt x="36226" y="0"/>
                </a:moveTo>
                <a:cubicBezTo>
                  <a:pt x="39812" y="25101"/>
                  <a:pt x="42011" y="50440"/>
                  <a:pt x="46984" y="75303"/>
                </a:cubicBezTo>
                <a:cubicBezTo>
                  <a:pt x="49208" y="86422"/>
                  <a:pt x="57741" y="96236"/>
                  <a:pt x="57741" y="107576"/>
                </a:cubicBezTo>
                <a:cubicBezTo>
                  <a:pt x="57741" y="136486"/>
                  <a:pt x="54591" y="165745"/>
                  <a:pt x="46984" y="193637"/>
                </a:cubicBezTo>
                <a:cubicBezTo>
                  <a:pt x="43582" y="206111"/>
                  <a:pt x="32640" y="215152"/>
                  <a:pt x="25468" y="225910"/>
                </a:cubicBezTo>
                <a:cubicBezTo>
                  <a:pt x="-16725" y="352497"/>
                  <a:pt x="865" y="287218"/>
                  <a:pt x="25468" y="570155"/>
                </a:cubicBezTo>
                <a:cubicBezTo>
                  <a:pt x="27358" y="591885"/>
                  <a:pt x="30234" y="526582"/>
                  <a:pt x="36226" y="505609"/>
                </a:cubicBezTo>
                <a:cubicBezTo>
                  <a:pt x="37619" y="500733"/>
                  <a:pt x="43398" y="498437"/>
                  <a:pt x="46984" y="49485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Freeform 17"/>
          <p:cNvSpPr/>
          <p:nvPr/>
        </p:nvSpPr>
        <p:spPr>
          <a:xfrm>
            <a:off x="7605656" y="4970033"/>
            <a:ext cx="24974" cy="462579"/>
          </a:xfrm>
          <a:custGeom>
            <a:avLst/>
            <a:gdLst>
              <a:gd name="connsiteX0" fmla="*/ 10758 w 24974"/>
              <a:gd name="connsiteY0" fmla="*/ 0 h 462579"/>
              <a:gd name="connsiteX1" fmla="*/ 21516 w 24974"/>
              <a:gd name="connsiteY1" fmla="*/ 53788 h 462579"/>
              <a:gd name="connsiteX2" fmla="*/ 0 w 24974"/>
              <a:gd name="connsiteY2" fmla="*/ 355002 h 462579"/>
              <a:gd name="connsiteX3" fmla="*/ 10758 w 24974"/>
              <a:gd name="connsiteY3" fmla="*/ 462579 h 46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74" h="462579">
                <a:moveTo>
                  <a:pt x="10758" y="0"/>
                </a:moveTo>
                <a:cubicBezTo>
                  <a:pt x="14344" y="17929"/>
                  <a:pt x="21516" y="35504"/>
                  <a:pt x="21516" y="53788"/>
                </a:cubicBezTo>
                <a:cubicBezTo>
                  <a:pt x="21516" y="300427"/>
                  <a:pt x="37713" y="241865"/>
                  <a:pt x="0" y="355002"/>
                </a:cubicBezTo>
                <a:cubicBezTo>
                  <a:pt x="12279" y="440956"/>
                  <a:pt x="10758" y="404950"/>
                  <a:pt x="10758" y="46257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Freeform 18"/>
          <p:cNvSpPr/>
          <p:nvPr/>
        </p:nvSpPr>
        <p:spPr>
          <a:xfrm>
            <a:off x="6716318" y="4970033"/>
            <a:ext cx="50242" cy="494852"/>
          </a:xfrm>
          <a:custGeom>
            <a:avLst/>
            <a:gdLst>
              <a:gd name="connsiteX0" fmla="*/ 39484 w 50242"/>
              <a:gd name="connsiteY0" fmla="*/ 0 h 494852"/>
              <a:gd name="connsiteX1" fmla="*/ 7211 w 50242"/>
              <a:gd name="connsiteY1" fmla="*/ 398033 h 494852"/>
              <a:gd name="connsiteX2" fmla="*/ 28727 w 50242"/>
              <a:gd name="connsiteY2" fmla="*/ 484094 h 494852"/>
              <a:gd name="connsiteX3" fmla="*/ 50242 w 50242"/>
              <a:gd name="connsiteY3" fmla="*/ 494852 h 49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42" h="494852">
                <a:moveTo>
                  <a:pt x="39484" y="0"/>
                </a:moveTo>
                <a:cubicBezTo>
                  <a:pt x="-22757" y="155604"/>
                  <a:pt x="7211" y="62890"/>
                  <a:pt x="7211" y="398033"/>
                </a:cubicBezTo>
                <a:cubicBezTo>
                  <a:pt x="7211" y="401184"/>
                  <a:pt x="20238" y="472775"/>
                  <a:pt x="28727" y="484094"/>
                </a:cubicBezTo>
                <a:cubicBezTo>
                  <a:pt x="33538" y="490509"/>
                  <a:pt x="43070" y="491266"/>
                  <a:pt x="50242" y="49485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Freeform 19"/>
          <p:cNvSpPr/>
          <p:nvPr/>
        </p:nvSpPr>
        <p:spPr>
          <a:xfrm>
            <a:off x="7186108" y="5486400"/>
            <a:ext cx="430306" cy="268941"/>
          </a:xfrm>
          <a:custGeom>
            <a:avLst/>
            <a:gdLst>
              <a:gd name="connsiteX0" fmla="*/ 430306 w 430306"/>
              <a:gd name="connsiteY0" fmla="*/ 0 h 268941"/>
              <a:gd name="connsiteX1" fmla="*/ 376518 w 430306"/>
              <a:gd name="connsiteY1" fmla="*/ 43031 h 268941"/>
              <a:gd name="connsiteX2" fmla="*/ 344245 w 430306"/>
              <a:gd name="connsiteY2" fmla="*/ 64546 h 268941"/>
              <a:gd name="connsiteX3" fmla="*/ 322730 w 430306"/>
              <a:gd name="connsiteY3" fmla="*/ 96819 h 268941"/>
              <a:gd name="connsiteX4" fmla="*/ 236668 w 430306"/>
              <a:gd name="connsiteY4" fmla="*/ 161365 h 268941"/>
              <a:gd name="connsiteX5" fmla="*/ 204396 w 430306"/>
              <a:gd name="connsiteY5" fmla="*/ 182880 h 268941"/>
              <a:gd name="connsiteX6" fmla="*/ 129092 w 430306"/>
              <a:gd name="connsiteY6" fmla="*/ 204395 h 268941"/>
              <a:gd name="connsiteX7" fmla="*/ 64546 w 430306"/>
              <a:gd name="connsiteY7" fmla="*/ 225911 h 268941"/>
              <a:gd name="connsiteX8" fmla="*/ 32273 w 430306"/>
              <a:gd name="connsiteY8" fmla="*/ 236668 h 268941"/>
              <a:gd name="connsiteX9" fmla="*/ 0 w 430306"/>
              <a:gd name="connsiteY9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306" h="268941">
                <a:moveTo>
                  <a:pt x="430306" y="0"/>
                </a:moveTo>
                <a:cubicBezTo>
                  <a:pt x="412377" y="14344"/>
                  <a:pt x="394887" y="29254"/>
                  <a:pt x="376518" y="43031"/>
                </a:cubicBezTo>
                <a:cubicBezTo>
                  <a:pt x="366175" y="50788"/>
                  <a:pt x="353387" y="55404"/>
                  <a:pt x="344245" y="64546"/>
                </a:cubicBezTo>
                <a:cubicBezTo>
                  <a:pt x="335103" y="73688"/>
                  <a:pt x="330807" y="86723"/>
                  <a:pt x="322730" y="96819"/>
                </a:cubicBezTo>
                <a:cubicBezTo>
                  <a:pt x="299989" y="125245"/>
                  <a:pt x="266158" y="141705"/>
                  <a:pt x="236668" y="161365"/>
                </a:cubicBezTo>
                <a:cubicBezTo>
                  <a:pt x="225911" y="168537"/>
                  <a:pt x="216661" y="178791"/>
                  <a:pt x="204396" y="182880"/>
                </a:cubicBezTo>
                <a:cubicBezTo>
                  <a:pt x="95936" y="219034"/>
                  <a:pt x="264172" y="163871"/>
                  <a:pt x="129092" y="204395"/>
                </a:cubicBezTo>
                <a:cubicBezTo>
                  <a:pt x="107369" y="210912"/>
                  <a:pt x="86061" y="218739"/>
                  <a:pt x="64546" y="225911"/>
                </a:cubicBezTo>
                <a:lnTo>
                  <a:pt x="32273" y="236668"/>
                </a:lnTo>
                <a:lnTo>
                  <a:pt x="0" y="268941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 20"/>
          <p:cNvSpPr/>
          <p:nvPr/>
        </p:nvSpPr>
        <p:spPr>
          <a:xfrm>
            <a:off x="6745045" y="5464885"/>
            <a:ext cx="451821" cy="280085"/>
          </a:xfrm>
          <a:custGeom>
            <a:avLst/>
            <a:gdLst>
              <a:gd name="connsiteX0" fmla="*/ 0 w 451821"/>
              <a:gd name="connsiteY0" fmla="*/ 0 h 280085"/>
              <a:gd name="connsiteX1" fmla="*/ 53788 w 451821"/>
              <a:gd name="connsiteY1" fmla="*/ 32273 h 280085"/>
              <a:gd name="connsiteX2" fmla="*/ 86061 w 451821"/>
              <a:gd name="connsiteY2" fmla="*/ 43030 h 280085"/>
              <a:gd name="connsiteX3" fmla="*/ 118334 w 451821"/>
              <a:gd name="connsiteY3" fmla="*/ 64546 h 280085"/>
              <a:gd name="connsiteX4" fmla="*/ 182880 w 451821"/>
              <a:gd name="connsiteY4" fmla="*/ 86061 h 280085"/>
              <a:gd name="connsiteX5" fmla="*/ 247426 w 451821"/>
              <a:gd name="connsiteY5" fmla="*/ 129091 h 280085"/>
              <a:gd name="connsiteX6" fmla="*/ 268941 w 451821"/>
              <a:gd name="connsiteY6" fmla="*/ 150607 h 280085"/>
              <a:gd name="connsiteX7" fmla="*/ 301214 w 451821"/>
              <a:gd name="connsiteY7" fmla="*/ 161364 h 280085"/>
              <a:gd name="connsiteX8" fmla="*/ 322729 w 451821"/>
              <a:gd name="connsiteY8" fmla="*/ 182880 h 280085"/>
              <a:gd name="connsiteX9" fmla="*/ 355002 w 451821"/>
              <a:gd name="connsiteY9" fmla="*/ 204395 h 280085"/>
              <a:gd name="connsiteX10" fmla="*/ 376517 w 451821"/>
              <a:gd name="connsiteY10" fmla="*/ 236668 h 280085"/>
              <a:gd name="connsiteX11" fmla="*/ 408790 w 451821"/>
              <a:gd name="connsiteY11" fmla="*/ 258183 h 280085"/>
              <a:gd name="connsiteX12" fmla="*/ 451821 w 451821"/>
              <a:gd name="connsiteY12" fmla="*/ 279699 h 28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821" h="280085">
                <a:moveTo>
                  <a:pt x="0" y="0"/>
                </a:moveTo>
                <a:cubicBezTo>
                  <a:pt x="17929" y="10758"/>
                  <a:pt x="35086" y="22922"/>
                  <a:pt x="53788" y="32273"/>
                </a:cubicBezTo>
                <a:cubicBezTo>
                  <a:pt x="63930" y="37344"/>
                  <a:pt x="75919" y="37959"/>
                  <a:pt x="86061" y="43030"/>
                </a:cubicBezTo>
                <a:cubicBezTo>
                  <a:pt x="97625" y="48812"/>
                  <a:pt x="106519" y="59295"/>
                  <a:pt x="118334" y="64546"/>
                </a:cubicBezTo>
                <a:cubicBezTo>
                  <a:pt x="139058" y="73757"/>
                  <a:pt x="164010" y="73481"/>
                  <a:pt x="182880" y="86061"/>
                </a:cubicBezTo>
                <a:cubicBezTo>
                  <a:pt x="204395" y="100404"/>
                  <a:pt x="229142" y="110806"/>
                  <a:pt x="247426" y="129091"/>
                </a:cubicBezTo>
                <a:cubicBezTo>
                  <a:pt x="254598" y="136263"/>
                  <a:pt x="260244" y="145389"/>
                  <a:pt x="268941" y="150607"/>
                </a:cubicBezTo>
                <a:cubicBezTo>
                  <a:pt x="278665" y="156441"/>
                  <a:pt x="290456" y="157778"/>
                  <a:pt x="301214" y="161364"/>
                </a:cubicBezTo>
                <a:cubicBezTo>
                  <a:pt x="308386" y="168536"/>
                  <a:pt x="314809" y="176544"/>
                  <a:pt x="322729" y="182880"/>
                </a:cubicBezTo>
                <a:cubicBezTo>
                  <a:pt x="332825" y="190957"/>
                  <a:pt x="345860" y="195253"/>
                  <a:pt x="355002" y="204395"/>
                </a:cubicBezTo>
                <a:cubicBezTo>
                  <a:pt x="364144" y="213537"/>
                  <a:pt x="367375" y="227526"/>
                  <a:pt x="376517" y="236668"/>
                </a:cubicBezTo>
                <a:cubicBezTo>
                  <a:pt x="385659" y="245810"/>
                  <a:pt x="398694" y="250106"/>
                  <a:pt x="408790" y="258183"/>
                </a:cubicBezTo>
                <a:cubicBezTo>
                  <a:pt x="442024" y="284770"/>
                  <a:pt x="415463" y="279699"/>
                  <a:pt x="451821" y="27969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Freeform 21"/>
          <p:cNvSpPr/>
          <p:nvPr/>
        </p:nvSpPr>
        <p:spPr>
          <a:xfrm>
            <a:off x="7153532" y="5755341"/>
            <a:ext cx="43334" cy="484791"/>
          </a:xfrm>
          <a:custGeom>
            <a:avLst/>
            <a:gdLst>
              <a:gd name="connsiteX0" fmla="*/ 43334 w 43334"/>
              <a:gd name="connsiteY0" fmla="*/ 0 h 484791"/>
              <a:gd name="connsiteX1" fmla="*/ 21819 w 43334"/>
              <a:gd name="connsiteY1" fmla="*/ 53788 h 484791"/>
              <a:gd name="connsiteX2" fmla="*/ 303 w 43334"/>
              <a:gd name="connsiteY2" fmla="*/ 86061 h 484791"/>
              <a:gd name="connsiteX3" fmla="*/ 11061 w 43334"/>
              <a:gd name="connsiteY3" fmla="*/ 129092 h 484791"/>
              <a:gd name="connsiteX4" fmla="*/ 21819 w 43334"/>
              <a:gd name="connsiteY4" fmla="*/ 430306 h 48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34" h="484791">
                <a:moveTo>
                  <a:pt x="43334" y="0"/>
                </a:moveTo>
                <a:cubicBezTo>
                  <a:pt x="36162" y="17929"/>
                  <a:pt x="30455" y="36516"/>
                  <a:pt x="21819" y="53788"/>
                </a:cubicBezTo>
                <a:cubicBezTo>
                  <a:pt x="16037" y="65352"/>
                  <a:pt x="2132" y="73262"/>
                  <a:pt x="303" y="86061"/>
                </a:cubicBezTo>
                <a:cubicBezTo>
                  <a:pt x="-1788" y="100698"/>
                  <a:pt x="7475" y="114748"/>
                  <a:pt x="11061" y="129092"/>
                </a:cubicBezTo>
                <a:cubicBezTo>
                  <a:pt x="22058" y="458989"/>
                  <a:pt x="21819" y="559457"/>
                  <a:pt x="21819" y="430306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Freeform 22"/>
          <p:cNvSpPr/>
          <p:nvPr/>
        </p:nvSpPr>
        <p:spPr>
          <a:xfrm>
            <a:off x="7605656" y="5475642"/>
            <a:ext cx="32460" cy="494852"/>
          </a:xfrm>
          <a:custGeom>
            <a:avLst/>
            <a:gdLst>
              <a:gd name="connsiteX0" fmla="*/ 0 w 32460"/>
              <a:gd name="connsiteY0" fmla="*/ 0 h 494852"/>
              <a:gd name="connsiteX1" fmla="*/ 10758 w 32460"/>
              <a:gd name="connsiteY1" fmla="*/ 279699 h 494852"/>
              <a:gd name="connsiteX2" fmla="*/ 21516 w 32460"/>
              <a:gd name="connsiteY2" fmla="*/ 311972 h 494852"/>
              <a:gd name="connsiteX3" fmla="*/ 32273 w 32460"/>
              <a:gd name="connsiteY3" fmla="*/ 494852 h 49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60" h="494852">
                <a:moveTo>
                  <a:pt x="0" y="0"/>
                </a:moveTo>
                <a:cubicBezTo>
                  <a:pt x="3586" y="93233"/>
                  <a:pt x="4338" y="186618"/>
                  <a:pt x="10758" y="279699"/>
                </a:cubicBezTo>
                <a:cubicBezTo>
                  <a:pt x="11538" y="291012"/>
                  <a:pt x="19792" y="300764"/>
                  <a:pt x="21516" y="311972"/>
                </a:cubicBezTo>
                <a:cubicBezTo>
                  <a:pt x="34770" y="398128"/>
                  <a:pt x="32273" y="415828"/>
                  <a:pt x="32273" y="494852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Freeform 23"/>
          <p:cNvSpPr/>
          <p:nvPr/>
        </p:nvSpPr>
        <p:spPr>
          <a:xfrm>
            <a:off x="6734287" y="5464885"/>
            <a:ext cx="23354" cy="513776"/>
          </a:xfrm>
          <a:custGeom>
            <a:avLst/>
            <a:gdLst>
              <a:gd name="connsiteX0" fmla="*/ 10758 w 23354"/>
              <a:gd name="connsiteY0" fmla="*/ 0 h 513776"/>
              <a:gd name="connsiteX1" fmla="*/ 10758 w 23354"/>
              <a:gd name="connsiteY1" fmla="*/ 193637 h 513776"/>
              <a:gd name="connsiteX2" fmla="*/ 21515 w 23354"/>
              <a:gd name="connsiteY2" fmla="*/ 365760 h 513776"/>
              <a:gd name="connsiteX3" fmla="*/ 0 w 23354"/>
              <a:gd name="connsiteY3" fmla="*/ 494851 h 5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4" h="513776">
                <a:moveTo>
                  <a:pt x="10758" y="0"/>
                </a:moveTo>
                <a:cubicBezTo>
                  <a:pt x="35439" y="123411"/>
                  <a:pt x="10758" y="-25242"/>
                  <a:pt x="10758" y="193637"/>
                </a:cubicBezTo>
                <a:cubicBezTo>
                  <a:pt x="10758" y="251123"/>
                  <a:pt x="17929" y="308386"/>
                  <a:pt x="21515" y="365760"/>
                </a:cubicBezTo>
                <a:cubicBezTo>
                  <a:pt x="10369" y="510665"/>
                  <a:pt x="43818" y="538669"/>
                  <a:pt x="0" y="494851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Freeform 25"/>
          <p:cNvSpPr/>
          <p:nvPr/>
        </p:nvSpPr>
        <p:spPr>
          <a:xfrm>
            <a:off x="7175351" y="5970494"/>
            <a:ext cx="430305" cy="258570"/>
          </a:xfrm>
          <a:custGeom>
            <a:avLst/>
            <a:gdLst>
              <a:gd name="connsiteX0" fmla="*/ 430305 w 430305"/>
              <a:gd name="connsiteY0" fmla="*/ 0 h 258570"/>
              <a:gd name="connsiteX1" fmla="*/ 376517 w 430305"/>
              <a:gd name="connsiteY1" fmla="*/ 32273 h 258570"/>
              <a:gd name="connsiteX2" fmla="*/ 344244 w 430305"/>
              <a:gd name="connsiteY2" fmla="*/ 43031 h 258570"/>
              <a:gd name="connsiteX3" fmla="*/ 279698 w 430305"/>
              <a:gd name="connsiteY3" fmla="*/ 86061 h 258570"/>
              <a:gd name="connsiteX4" fmla="*/ 215153 w 430305"/>
              <a:gd name="connsiteY4" fmla="*/ 129092 h 258570"/>
              <a:gd name="connsiteX5" fmla="*/ 182880 w 430305"/>
              <a:gd name="connsiteY5" fmla="*/ 150607 h 258570"/>
              <a:gd name="connsiteX6" fmla="*/ 150607 w 430305"/>
              <a:gd name="connsiteY6" fmla="*/ 161365 h 258570"/>
              <a:gd name="connsiteX7" fmla="*/ 129091 w 430305"/>
              <a:gd name="connsiteY7" fmla="*/ 182880 h 258570"/>
              <a:gd name="connsiteX8" fmla="*/ 96818 w 430305"/>
              <a:gd name="connsiteY8" fmla="*/ 193638 h 258570"/>
              <a:gd name="connsiteX9" fmla="*/ 64545 w 430305"/>
              <a:gd name="connsiteY9" fmla="*/ 215153 h 258570"/>
              <a:gd name="connsiteX10" fmla="*/ 10757 w 430305"/>
              <a:gd name="connsiteY10" fmla="*/ 258184 h 258570"/>
              <a:gd name="connsiteX11" fmla="*/ 0 w 430305"/>
              <a:gd name="connsiteY11" fmla="*/ 258184 h 25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305" h="258570">
                <a:moveTo>
                  <a:pt x="430305" y="0"/>
                </a:moveTo>
                <a:cubicBezTo>
                  <a:pt x="412376" y="10758"/>
                  <a:pt x="395219" y="22922"/>
                  <a:pt x="376517" y="32273"/>
                </a:cubicBezTo>
                <a:cubicBezTo>
                  <a:pt x="366375" y="37344"/>
                  <a:pt x="354157" y="37524"/>
                  <a:pt x="344244" y="43031"/>
                </a:cubicBezTo>
                <a:cubicBezTo>
                  <a:pt x="321640" y="55589"/>
                  <a:pt x="301213" y="71718"/>
                  <a:pt x="279698" y="86061"/>
                </a:cubicBezTo>
                <a:lnTo>
                  <a:pt x="215153" y="129092"/>
                </a:lnTo>
                <a:cubicBezTo>
                  <a:pt x="204395" y="136264"/>
                  <a:pt x="195146" y="146518"/>
                  <a:pt x="182880" y="150607"/>
                </a:cubicBezTo>
                <a:lnTo>
                  <a:pt x="150607" y="161365"/>
                </a:lnTo>
                <a:cubicBezTo>
                  <a:pt x="143435" y="168537"/>
                  <a:pt x="137788" y="177662"/>
                  <a:pt x="129091" y="182880"/>
                </a:cubicBezTo>
                <a:cubicBezTo>
                  <a:pt x="119367" y="188714"/>
                  <a:pt x="106960" y="188567"/>
                  <a:pt x="96818" y="193638"/>
                </a:cubicBezTo>
                <a:cubicBezTo>
                  <a:pt x="85254" y="199420"/>
                  <a:pt x="75303" y="207981"/>
                  <a:pt x="64545" y="215153"/>
                </a:cubicBezTo>
                <a:cubicBezTo>
                  <a:pt x="40125" y="251783"/>
                  <a:pt x="52326" y="247791"/>
                  <a:pt x="10757" y="258184"/>
                </a:cubicBezTo>
                <a:cubicBezTo>
                  <a:pt x="7278" y="259054"/>
                  <a:pt x="3586" y="258184"/>
                  <a:pt x="0" y="258184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Freeform 26"/>
          <p:cNvSpPr/>
          <p:nvPr/>
        </p:nvSpPr>
        <p:spPr>
          <a:xfrm>
            <a:off x="6766560" y="5959736"/>
            <a:ext cx="441064" cy="270958"/>
          </a:xfrm>
          <a:custGeom>
            <a:avLst/>
            <a:gdLst>
              <a:gd name="connsiteX0" fmla="*/ 0 w 441064"/>
              <a:gd name="connsiteY0" fmla="*/ 0 h 270958"/>
              <a:gd name="connsiteX1" fmla="*/ 53788 w 441064"/>
              <a:gd name="connsiteY1" fmla="*/ 43031 h 270958"/>
              <a:gd name="connsiteX2" fmla="*/ 86061 w 441064"/>
              <a:gd name="connsiteY2" fmla="*/ 64546 h 270958"/>
              <a:gd name="connsiteX3" fmla="*/ 139849 w 441064"/>
              <a:gd name="connsiteY3" fmla="*/ 96819 h 270958"/>
              <a:gd name="connsiteX4" fmla="*/ 225911 w 441064"/>
              <a:gd name="connsiteY4" fmla="*/ 161365 h 270958"/>
              <a:gd name="connsiteX5" fmla="*/ 290456 w 441064"/>
              <a:gd name="connsiteY5" fmla="*/ 182880 h 270958"/>
              <a:gd name="connsiteX6" fmla="*/ 344245 w 441064"/>
              <a:gd name="connsiteY6" fmla="*/ 225911 h 270958"/>
              <a:gd name="connsiteX7" fmla="*/ 376518 w 441064"/>
              <a:gd name="connsiteY7" fmla="*/ 247426 h 270958"/>
              <a:gd name="connsiteX8" fmla="*/ 398033 w 441064"/>
              <a:gd name="connsiteY8" fmla="*/ 268942 h 270958"/>
              <a:gd name="connsiteX9" fmla="*/ 441064 w 441064"/>
              <a:gd name="connsiteY9" fmla="*/ 268942 h 27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064" h="270958">
                <a:moveTo>
                  <a:pt x="0" y="0"/>
                </a:moveTo>
                <a:cubicBezTo>
                  <a:pt x="17929" y="14344"/>
                  <a:pt x="35419" y="29254"/>
                  <a:pt x="53788" y="43031"/>
                </a:cubicBezTo>
                <a:cubicBezTo>
                  <a:pt x="64131" y="50788"/>
                  <a:pt x="75965" y="56469"/>
                  <a:pt x="86061" y="64546"/>
                </a:cubicBezTo>
                <a:cubicBezTo>
                  <a:pt x="128252" y="98300"/>
                  <a:pt x="83802" y="78138"/>
                  <a:pt x="139849" y="96819"/>
                </a:cubicBezTo>
                <a:cubicBezTo>
                  <a:pt x="165336" y="122306"/>
                  <a:pt x="189417" y="149200"/>
                  <a:pt x="225911" y="161365"/>
                </a:cubicBezTo>
                <a:lnTo>
                  <a:pt x="290456" y="182880"/>
                </a:lnTo>
                <a:cubicBezTo>
                  <a:pt x="389803" y="249113"/>
                  <a:pt x="267589" y="164588"/>
                  <a:pt x="344245" y="225911"/>
                </a:cubicBezTo>
                <a:cubicBezTo>
                  <a:pt x="354341" y="233988"/>
                  <a:pt x="366422" y="239349"/>
                  <a:pt x="376518" y="247426"/>
                </a:cubicBezTo>
                <a:cubicBezTo>
                  <a:pt x="384438" y="253762"/>
                  <a:pt x="388411" y="265735"/>
                  <a:pt x="398033" y="268942"/>
                </a:cubicBezTo>
                <a:cubicBezTo>
                  <a:pt x="411641" y="273478"/>
                  <a:pt x="426720" y="268942"/>
                  <a:pt x="441064" y="268942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33" name="Freeform 1032"/>
          <p:cNvSpPr/>
          <p:nvPr/>
        </p:nvSpPr>
        <p:spPr>
          <a:xfrm>
            <a:off x="4152452" y="5464885"/>
            <a:ext cx="25763" cy="492141"/>
          </a:xfrm>
          <a:custGeom>
            <a:avLst/>
            <a:gdLst>
              <a:gd name="connsiteX0" fmla="*/ 0 w 25763"/>
              <a:gd name="connsiteY0" fmla="*/ 0 h 492141"/>
              <a:gd name="connsiteX1" fmla="*/ 10757 w 25763"/>
              <a:gd name="connsiteY1" fmla="*/ 215153 h 492141"/>
              <a:gd name="connsiteX2" fmla="*/ 21515 w 25763"/>
              <a:gd name="connsiteY2" fmla="*/ 268941 h 492141"/>
              <a:gd name="connsiteX3" fmla="*/ 0 w 25763"/>
              <a:gd name="connsiteY3" fmla="*/ 451821 h 49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63" h="492141">
                <a:moveTo>
                  <a:pt x="0" y="0"/>
                </a:moveTo>
                <a:cubicBezTo>
                  <a:pt x="3586" y="71718"/>
                  <a:pt x="5031" y="143574"/>
                  <a:pt x="10757" y="215153"/>
                </a:cubicBezTo>
                <a:cubicBezTo>
                  <a:pt x="12215" y="233379"/>
                  <a:pt x="21515" y="250657"/>
                  <a:pt x="21515" y="268941"/>
                </a:cubicBezTo>
                <a:cubicBezTo>
                  <a:pt x="21515" y="503703"/>
                  <a:pt x="39954" y="531732"/>
                  <a:pt x="0" y="45182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34" name="Freeform 1033"/>
          <p:cNvSpPr/>
          <p:nvPr/>
        </p:nvSpPr>
        <p:spPr>
          <a:xfrm>
            <a:off x="4552870" y="5723068"/>
            <a:ext cx="40645" cy="519038"/>
          </a:xfrm>
          <a:custGeom>
            <a:avLst/>
            <a:gdLst>
              <a:gd name="connsiteX0" fmla="*/ 40645 w 40645"/>
              <a:gd name="connsiteY0" fmla="*/ 0 h 519038"/>
              <a:gd name="connsiteX1" fmla="*/ 29888 w 40645"/>
              <a:gd name="connsiteY1" fmla="*/ 182880 h 519038"/>
              <a:gd name="connsiteX2" fmla="*/ 19130 w 40645"/>
              <a:gd name="connsiteY2" fmla="*/ 225911 h 519038"/>
              <a:gd name="connsiteX3" fmla="*/ 8372 w 40645"/>
              <a:gd name="connsiteY3" fmla="*/ 301214 h 519038"/>
              <a:gd name="connsiteX4" fmla="*/ 29888 w 40645"/>
              <a:gd name="connsiteY4" fmla="*/ 494852 h 51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45" h="519038">
                <a:moveTo>
                  <a:pt x="40645" y="0"/>
                </a:moveTo>
                <a:cubicBezTo>
                  <a:pt x="37059" y="60960"/>
                  <a:pt x="35677" y="122090"/>
                  <a:pt x="29888" y="182880"/>
                </a:cubicBezTo>
                <a:cubicBezTo>
                  <a:pt x="28486" y="197599"/>
                  <a:pt x="21775" y="211364"/>
                  <a:pt x="19130" y="225911"/>
                </a:cubicBezTo>
                <a:cubicBezTo>
                  <a:pt x="14594" y="250858"/>
                  <a:pt x="11958" y="276113"/>
                  <a:pt x="8372" y="301214"/>
                </a:cubicBezTo>
                <a:cubicBezTo>
                  <a:pt x="19397" y="510674"/>
                  <a:pt x="-29113" y="553853"/>
                  <a:pt x="29888" y="49485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35" name="Freeform 1034"/>
          <p:cNvSpPr/>
          <p:nvPr/>
        </p:nvSpPr>
        <p:spPr>
          <a:xfrm>
            <a:off x="5013064" y="5464885"/>
            <a:ext cx="21515" cy="505609"/>
          </a:xfrm>
          <a:custGeom>
            <a:avLst/>
            <a:gdLst>
              <a:gd name="connsiteX0" fmla="*/ 0 w 21515"/>
              <a:gd name="connsiteY0" fmla="*/ 0 h 505609"/>
              <a:gd name="connsiteX1" fmla="*/ 0 w 21515"/>
              <a:gd name="connsiteY1" fmla="*/ 161364 h 505609"/>
              <a:gd name="connsiteX2" fmla="*/ 21515 w 21515"/>
              <a:gd name="connsiteY2" fmla="*/ 462579 h 505609"/>
              <a:gd name="connsiteX3" fmla="*/ 10757 w 21515"/>
              <a:gd name="connsiteY3" fmla="*/ 505609 h 50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5" h="505609">
                <a:moveTo>
                  <a:pt x="0" y="0"/>
                </a:moveTo>
                <a:cubicBezTo>
                  <a:pt x="24205" y="121032"/>
                  <a:pt x="0" y="-27290"/>
                  <a:pt x="0" y="161364"/>
                </a:cubicBezTo>
                <a:cubicBezTo>
                  <a:pt x="0" y="189116"/>
                  <a:pt x="18649" y="425324"/>
                  <a:pt x="21515" y="462579"/>
                </a:cubicBezTo>
                <a:lnTo>
                  <a:pt x="10757" y="505609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36" name="Freeform 1035"/>
          <p:cNvSpPr/>
          <p:nvPr/>
        </p:nvSpPr>
        <p:spPr>
          <a:xfrm>
            <a:off x="4539727" y="5959736"/>
            <a:ext cx="484094" cy="258184"/>
          </a:xfrm>
          <a:custGeom>
            <a:avLst/>
            <a:gdLst>
              <a:gd name="connsiteX0" fmla="*/ 484094 w 484094"/>
              <a:gd name="connsiteY0" fmla="*/ 0 h 258184"/>
              <a:gd name="connsiteX1" fmla="*/ 473337 w 484094"/>
              <a:gd name="connsiteY1" fmla="*/ 53789 h 258184"/>
              <a:gd name="connsiteX2" fmla="*/ 441064 w 484094"/>
              <a:gd name="connsiteY2" fmla="*/ 64546 h 258184"/>
              <a:gd name="connsiteX3" fmla="*/ 419548 w 484094"/>
              <a:gd name="connsiteY3" fmla="*/ 86062 h 258184"/>
              <a:gd name="connsiteX4" fmla="*/ 355002 w 484094"/>
              <a:gd name="connsiteY4" fmla="*/ 107577 h 258184"/>
              <a:gd name="connsiteX5" fmla="*/ 322729 w 484094"/>
              <a:gd name="connsiteY5" fmla="*/ 129092 h 258184"/>
              <a:gd name="connsiteX6" fmla="*/ 258184 w 484094"/>
              <a:gd name="connsiteY6" fmla="*/ 150608 h 258184"/>
              <a:gd name="connsiteX7" fmla="*/ 236668 w 484094"/>
              <a:gd name="connsiteY7" fmla="*/ 172123 h 258184"/>
              <a:gd name="connsiteX8" fmla="*/ 182880 w 484094"/>
              <a:gd name="connsiteY8" fmla="*/ 182880 h 258184"/>
              <a:gd name="connsiteX9" fmla="*/ 139849 w 484094"/>
              <a:gd name="connsiteY9" fmla="*/ 193638 h 258184"/>
              <a:gd name="connsiteX10" fmla="*/ 75304 w 484094"/>
              <a:gd name="connsiteY10" fmla="*/ 215153 h 258184"/>
              <a:gd name="connsiteX11" fmla="*/ 43031 w 484094"/>
              <a:gd name="connsiteY11" fmla="*/ 236669 h 258184"/>
              <a:gd name="connsiteX12" fmla="*/ 21515 w 484094"/>
              <a:gd name="connsiteY12" fmla="*/ 258184 h 258184"/>
              <a:gd name="connsiteX13" fmla="*/ 0 w 484094"/>
              <a:gd name="connsiteY13" fmla="*/ 236669 h 25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4094" h="258184">
                <a:moveTo>
                  <a:pt x="484094" y="0"/>
                </a:moveTo>
                <a:cubicBezTo>
                  <a:pt x="480508" y="17930"/>
                  <a:pt x="483479" y="38575"/>
                  <a:pt x="473337" y="53789"/>
                </a:cubicBezTo>
                <a:cubicBezTo>
                  <a:pt x="467047" y="63224"/>
                  <a:pt x="450788" y="58712"/>
                  <a:pt x="441064" y="64546"/>
                </a:cubicBezTo>
                <a:cubicBezTo>
                  <a:pt x="432367" y="69764"/>
                  <a:pt x="428620" y="81526"/>
                  <a:pt x="419548" y="86062"/>
                </a:cubicBezTo>
                <a:cubicBezTo>
                  <a:pt x="399263" y="96204"/>
                  <a:pt x="373872" y="94997"/>
                  <a:pt x="355002" y="107577"/>
                </a:cubicBezTo>
                <a:cubicBezTo>
                  <a:pt x="344244" y="114749"/>
                  <a:pt x="334544" y="123841"/>
                  <a:pt x="322729" y="129092"/>
                </a:cubicBezTo>
                <a:cubicBezTo>
                  <a:pt x="302005" y="138303"/>
                  <a:pt x="258184" y="150608"/>
                  <a:pt x="258184" y="150608"/>
                </a:cubicBezTo>
                <a:cubicBezTo>
                  <a:pt x="251012" y="157780"/>
                  <a:pt x="245990" y="168128"/>
                  <a:pt x="236668" y="172123"/>
                </a:cubicBezTo>
                <a:cubicBezTo>
                  <a:pt x="219862" y="179325"/>
                  <a:pt x="200729" y="178914"/>
                  <a:pt x="182880" y="182880"/>
                </a:cubicBezTo>
                <a:cubicBezTo>
                  <a:pt x="168447" y="186087"/>
                  <a:pt x="154011" y="189389"/>
                  <a:pt x="139849" y="193638"/>
                </a:cubicBezTo>
                <a:cubicBezTo>
                  <a:pt x="118127" y="200155"/>
                  <a:pt x="75304" y="215153"/>
                  <a:pt x="75304" y="215153"/>
                </a:cubicBezTo>
                <a:cubicBezTo>
                  <a:pt x="64546" y="222325"/>
                  <a:pt x="53127" y="228592"/>
                  <a:pt x="43031" y="236669"/>
                </a:cubicBezTo>
                <a:cubicBezTo>
                  <a:pt x="35111" y="243005"/>
                  <a:pt x="31658" y="258184"/>
                  <a:pt x="21515" y="258184"/>
                </a:cubicBezTo>
                <a:cubicBezTo>
                  <a:pt x="11373" y="258184"/>
                  <a:pt x="7172" y="243841"/>
                  <a:pt x="0" y="23666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37" name="Freeform 1036"/>
          <p:cNvSpPr/>
          <p:nvPr/>
        </p:nvSpPr>
        <p:spPr>
          <a:xfrm>
            <a:off x="4163209" y="5938221"/>
            <a:ext cx="419549" cy="311972"/>
          </a:xfrm>
          <a:custGeom>
            <a:avLst/>
            <a:gdLst>
              <a:gd name="connsiteX0" fmla="*/ 0 w 419549"/>
              <a:gd name="connsiteY0" fmla="*/ 0 h 311972"/>
              <a:gd name="connsiteX1" fmla="*/ 53789 w 419549"/>
              <a:gd name="connsiteY1" fmla="*/ 43030 h 311972"/>
              <a:gd name="connsiteX2" fmla="*/ 75304 w 419549"/>
              <a:gd name="connsiteY2" fmla="*/ 64546 h 311972"/>
              <a:gd name="connsiteX3" fmla="*/ 139850 w 419549"/>
              <a:gd name="connsiteY3" fmla="*/ 107576 h 311972"/>
              <a:gd name="connsiteX4" fmla="*/ 161365 w 419549"/>
              <a:gd name="connsiteY4" fmla="*/ 129092 h 311972"/>
              <a:gd name="connsiteX5" fmla="*/ 225911 w 419549"/>
              <a:gd name="connsiteY5" fmla="*/ 172122 h 311972"/>
              <a:gd name="connsiteX6" fmla="*/ 290457 w 419549"/>
              <a:gd name="connsiteY6" fmla="*/ 225910 h 311972"/>
              <a:gd name="connsiteX7" fmla="*/ 311972 w 419549"/>
              <a:gd name="connsiteY7" fmla="*/ 247426 h 311972"/>
              <a:gd name="connsiteX8" fmla="*/ 344245 w 419549"/>
              <a:gd name="connsiteY8" fmla="*/ 258183 h 311972"/>
              <a:gd name="connsiteX9" fmla="*/ 387276 w 419549"/>
              <a:gd name="connsiteY9" fmla="*/ 301214 h 311972"/>
              <a:gd name="connsiteX10" fmla="*/ 419549 w 419549"/>
              <a:gd name="connsiteY10" fmla="*/ 311972 h 31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549" h="311972">
                <a:moveTo>
                  <a:pt x="0" y="0"/>
                </a:moveTo>
                <a:cubicBezTo>
                  <a:pt x="17930" y="14343"/>
                  <a:pt x="36356" y="28087"/>
                  <a:pt x="53789" y="43030"/>
                </a:cubicBezTo>
                <a:cubicBezTo>
                  <a:pt x="61490" y="49631"/>
                  <a:pt x="67190" y="58460"/>
                  <a:pt x="75304" y="64546"/>
                </a:cubicBezTo>
                <a:cubicBezTo>
                  <a:pt x="95990" y="80061"/>
                  <a:pt x="121566" y="89291"/>
                  <a:pt x="139850" y="107576"/>
                </a:cubicBezTo>
                <a:cubicBezTo>
                  <a:pt x="147022" y="114748"/>
                  <a:pt x="153251" y="123006"/>
                  <a:pt x="161365" y="129092"/>
                </a:cubicBezTo>
                <a:cubicBezTo>
                  <a:pt x="182051" y="144607"/>
                  <a:pt x="207627" y="153838"/>
                  <a:pt x="225911" y="172122"/>
                </a:cubicBezTo>
                <a:cubicBezTo>
                  <a:pt x="302581" y="248792"/>
                  <a:pt x="215565" y="165995"/>
                  <a:pt x="290457" y="225910"/>
                </a:cubicBezTo>
                <a:cubicBezTo>
                  <a:pt x="298377" y="232246"/>
                  <a:pt x="303275" y="242208"/>
                  <a:pt x="311972" y="247426"/>
                </a:cubicBezTo>
                <a:cubicBezTo>
                  <a:pt x="321696" y="253260"/>
                  <a:pt x="333487" y="254597"/>
                  <a:pt x="344245" y="258183"/>
                </a:cubicBezTo>
                <a:cubicBezTo>
                  <a:pt x="358589" y="272527"/>
                  <a:pt x="368032" y="294799"/>
                  <a:pt x="387276" y="301214"/>
                </a:cubicBezTo>
                <a:lnTo>
                  <a:pt x="419549" y="311972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38" name="Freeform 1037"/>
          <p:cNvSpPr/>
          <p:nvPr/>
        </p:nvSpPr>
        <p:spPr>
          <a:xfrm>
            <a:off x="4572000" y="5486400"/>
            <a:ext cx="441064" cy="236668"/>
          </a:xfrm>
          <a:custGeom>
            <a:avLst/>
            <a:gdLst>
              <a:gd name="connsiteX0" fmla="*/ 441064 w 441064"/>
              <a:gd name="connsiteY0" fmla="*/ 0 h 236668"/>
              <a:gd name="connsiteX1" fmla="*/ 387275 w 441064"/>
              <a:gd name="connsiteY1" fmla="*/ 32273 h 236668"/>
              <a:gd name="connsiteX2" fmla="*/ 355002 w 441064"/>
              <a:gd name="connsiteY2" fmla="*/ 86061 h 236668"/>
              <a:gd name="connsiteX3" fmla="*/ 290456 w 441064"/>
              <a:gd name="connsiteY3" fmla="*/ 107576 h 236668"/>
              <a:gd name="connsiteX4" fmla="*/ 225911 w 441064"/>
              <a:gd name="connsiteY4" fmla="*/ 129092 h 236668"/>
              <a:gd name="connsiteX5" fmla="*/ 193638 w 441064"/>
              <a:gd name="connsiteY5" fmla="*/ 139849 h 236668"/>
              <a:gd name="connsiteX6" fmla="*/ 172122 w 441064"/>
              <a:gd name="connsiteY6" fmla="*/ 161365 h 236668"/>
              <a:gd name="connsiteX7" fmla="*/ 43031 w 441064"/>
              <a:gd name="connsiteY7" fmla="*/ 193638 h 236668"/>
              <a:gd name="connsiteX8" fmla="*/ 10758 w 441064"/>
              <a:gd name="connsiteY8" fmla="*/ 204395 h 236668"/>
              <a:gd name="connsiteX9" fmla="*/ 0 w 441064"/>
              <a:gd name="connsiteY9" fmla="*/ 236668 h 2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064" h="236668">
                <a:moveTo>
                  <a:pt x="441064" y="0"/>
                </a:moveTo>
                <a:cubicBezTo>
                  <a:pt x="423134" y="10758"/>
                  <a:pt x="402060" y="17488"/>
                  <a:pt x="387275" y="32273"/>
                </a:cubicBezTo>
                <a:cubicBezTo>
                  <a:pt x="350467" y="69081"/>
                  <a:pt x="404969" y="61078"/>
                  <a:pt x="355002" y="86061"/>
                </a:cubicBezTo>
                <a:cubicBezTo>
                  <a:pt x="334717" y="96203"/>
                  <a:pt x="311971" y="100404"/>
                  <a:pt x="290456" y="107576"/>
                </a:cubicBezTo>
                <a:lnTo>
                  <a:pt x="225911" y="129092"/>
                </a:lnTo>
                <a:lnTo>
                  <a:pt x="193638" y="139849"/>
                </a:lnTo>
                <a:cubicBezTo>
                  <a:pt x="186466" y="147021"/>
                  <a:pt x="181194" y="156829"/>
                  <a:pt x="172122" y="161365"/>
                </a:cubicBezTo>
                <a:cubicBezTo>
                  <a:pt x="119957" y="187448"/>
                  <a:pt x="98138" y="181392"/>
                  <a:pt x="43031" y="193638"/>
                </a:cubicBezTo>
                <a:cubicBezTo>
                  <a:pt x="31962" y="196098"/>
                  <a:pt x="21516" y="200809"/>
                  <a:pt x="10758" y="204395"/>
                </a:cubicBezTo>
                <a:lnTo>
                  <a:pt x="0" y="236668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39" name="Freeform 1038"/>
          <p:cNvSpPr/>
          <p:nvPr/>
        </p:nvSpPr>
        <p:spPr>
          <a:xfrm>
            <a:off x="4141694" y="5454127"/>
            <a:ext cx="430306" cy="268941"/>
          </a:xfrm>
          <a:custGeom>
            <a:avLst/>
            <a:gdLst>
              <a:gd name="connsiteX0" fmla="*/ 0 w 430306"/>
              <a:gd name="connsiteY0" fmla="*/ 0 h 268941"/>
              <a:gd name="connsiteX1" fmla="*/ 53788 w 430306"/>
              <a:gd name="connsiteY1" fmla="*/ 21515 h 268941"/>
              <a:gd name="connsiteX2" fmla="*/ 107577 w 430306"/>
              <a:gd name="connsiteY2" fmla="*/ 75304 h 268941"/>
              <a:gd name="connsiteX3" fmla="*/ 172122 w 430306"/>
              <a:gd name="connsiteY3" fmla="*/ 118334 h 268941"/>
              <a:gd name="connsiteX4" fmla="*/ 193638 w 430306"/>
              <a:gd name="connsiteY4" fmla="*/ 139849 h 268941"/>
              <a:gd name="connsiteX5" fmla="*/ 225911 w 430306"/>
              <a:gd name="connsiteY5" fmla="*/ 150607 h 268941"/>
              <a:gd name="connsiteX6" fmla="*/ 301214 w 430306"/>
              <a:gd name="connsiteY6" fmla="*/ 204395 h 268941"/>
              <a:gd name="connsiteX7" fmla="*/ 365760 w 430306"/>
              <a:gd name="connsiteY7" fmla="*/ 225911 h 268941"/>
              <a:gd name="connsiteX8" fmla="*/ 398033 w 430306"/>
              <a:gd name="connsiteY8" fmla="*/ 236668 h 268941"/>
              <a:gd name="connsiteX9" fmla="*/ 430306 w 430306"/>
              <a:gd name="connsiteY9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306" h="268941">
                <a:moveTo>
                  <a:pt x="0" y="0"/>
                </a:moveTo>
                <a:cubicBezTo>
                  <a:pt x="17929" y="7172"/>
                  <a:pt x="37968" y="10441"/>
                  <a:pt x="53788" y="21515"/>
                </a:cubicBezTo>
                <a:cubicBezTo>
                  <a:pt x="74561" y="36056"/>
                  <a:pt x="86479" y="61239"/>
                  <a:pt x="107577" y="75304"/>
                </a:cubicBezTo>
                <a:cubicBezTo>
                  <a:pt x="129092" y="89647"/>
                  <a:pt x="153837" y="100050"/>
                  <a:pt x="172122" y="118334"/>
                </a:cubicBezTo>
                <a:cubicBezTo>
                  <a:pt x="179294" y="125506"/>
                  <a:pt x="184941" y="134631"/>
                  <a:pt x="193638" y="139849"/>
                </a:cubicBezTo>
                <a:cubicBezTo>
                  <a:pt x="203362" y="145683"/>
                  <a:pt x="215153" y="147021"/>
                  <a:pt x="225911" y="150607"/>
                </a:cubicBezTo>
                <a:cubicBezTo>
                  <a:pt x="231694" y="154944"/>
                  <a:pt x="288341" y="198673"/>
                  <a:pt x="301214" y="204395"/>
                </a:cubicBezTo>
                <a:cubicBezTo>
                  <a:pt x="321939" y="213606"/>
                  <a:pt x="344245" y="218739"/>
                  <a:pt x="365760" y="225911"/>
                </a:cubicBezTo>
                <a:lnTo>
                  <a:pt x="398033" y="236668"/>
                </a:lnTo>
                <a:lnTo>
                  <a:pt x="430306" y="268941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0" name="Freeform 1039"/>
          <p:cNvSpPr/>
          <p:nvPr/>
        </p:nvSpPr>
        <p:spPr>
          <a:xfrm>
            <a:off x="4129534" y="4959275"/>
            <a:ext cx="37859" cy="508372"/>
          </a:xfrm>
          <a:custGeom>
            <a:avLst/>
            <a:gdLst>
              <a:gd name="connsiteX0" fmla="*/ 22918 w 37859"/>
              <a:gd name="connsiteY0" fmla="*/ 0 h 508372"/>
              <a:gd name="connsiteX1" fmla="*/ 12160 w 37859"/>
              <a:gd name="connsiteY1" fmla="*/ 441064 h 508372"/>
              <a:gd name="connsiteX2" fmla="*/ 33675 w 37859"/>
              <a:gd name="connsiteY2" fmla="*/ 505610 h 508372"/>
              <a:gd name="connsiteX3" fmla="*/ 12160 w 37859"/>
              <a:gd name="connsiteY3" fmla="*/ 451821 h 50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9" h="508372">
                <a:moveTo>
                  <a:pt x="22918" y="0"/>
                </a:moveTo>
                <a:cubicBezTo>
                  <a:pt x="2466" y="204514"/>
                  <a:pt x="-10986" y="232751"/>
                  <a:pt x="12160" y="441064"/>
                </a:cubicBezTo>
                <a:cubicBezTo>
                  <a:pt x="14664" y="463604"/>
                  <a:pt x="49711" y="521647"/>
                  <a:pt x="33675" y="505610"/>
                </a:cubicBezTo>
                <a:cubicBezTo>
                  <a:pt x="4553" y="476487"/>
                  <a:pt x="12160" y="494237"/>
                  <a:pt x="12160" y="45182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1" name="Freeform 1040"/>
          <p:cNvSpPr/>
          <p:nvPr/>
        </p:nvSpPr>
        <p:spPr>
          <a:xfrm>
            <a:off x="4561242" y="5206701"/>
            <a:ext cx="38074" cy="516367"/>
          </a:xfrm>
          <a:custGeom>
            <a:avLst/>
            <a:gdLst>
              <a:gd name="connsiteX0" fmla="*/ 0 w 38074"/>
              <a:gd name="connsiteY0" fmla="*/ 0 h 516367"/>
              <a:gd name="connsiteX1" fmla="*/ 21516 w 38074"/>
              <a:gd name="connsiteY1" fmla="*/ 53788 h 516367"/>
              <a:gd name="connsiteX2" fmla="*/ 21516 w 38074"/>
              <a:gd name="connsiteY2" fmla="*/ 516367 h 516367"/>
              <a:gd name="connsiteX3" fmla="*/ 10758 w 38074"/>
              <a:gd name="connsiteY3" fmla="*/ 484094 h 51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74" h="516367">
                <a:moveTo>
                  <a:pt x="0" y="0"/>
                </a:moveTo>
                <a:cubicBezTo>
                  <a:pt x="7172" y="17929"/>
                  <a:pt x="20035" y="34534"/>
                  <a:pt x="21516" y="53788"/>
                </a:cubicBezTo>
                <a:cubicBezTo>
                  <a:pt x="44408" y="351379"/>
                  <a:pt x="42765" y="325110"/>
                  <a:pt x="21516" y="516367"/>
                </a:cubicBezTo>
                <a:lnTo>
                  <a:pt x="10758" y="484094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2" name="Freeform 1041"/>
          <p:cNvSpPr/>
          <p:nvPr/>
        </p:nvSpPr>
        <p:spPr>
          <a:xfrm>
            <a:off x="5002306" y="4959275"/>
            <a:ext cx="33400" cy="540204"/>
          </a:xfrm>
          <a:custGeom>
            <a:avLst/>
            <a:gdLst>
              <a:gd name="connsiteX0" fmla="*/ 0 w 33400"/>
              <a:gd name="connsiteY0" fmla="*/ 0 h 540204"/>
              <a:gd name="connsiteX1" fmla="*/ 21515 w 33400"/>
              <a:gd name="connsiteY1" fmla="*/ 473337 h 540204"/>
              <a:gd name="connsiteX2" fmla="*/ 32273 w 33400"/>
              <a:gd name="connsiteY2" fmla="*/ 537883 h 540204"/>
              <a:gd name="connsiteX3" fmla="*/ 10758 w 33400"/>
              <a:gd name="connsiteY3" fmla="*/ 516367 h 540204"/>
              <a:gd name="connsiteX4" fmla="*/ 0 w 33400"/>
              <a:gd name="connsiteY4" fmla="*/ 505610 h 54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00" h="540204">
                <a:moveTo>
                  <a:pt x="0" y="0"/>
                </a:moveTo>
                <a:cubicBezTo>
                  <a:pt x="28434" y="255901"/>
                  <a:pt x="-4903" y="-68237"/>
                  <a:pt x="21515" y="473337"/>
                </a:cubicBezTo>
                <a:cubicBezTo>
                  <a:pt x="22578" y="495123"/>
                  <a:pt x="37563" y="516722"/>
                  <a:pt x="32273" y="537883"/>
                </a:cubicBezTo>
                <a:cubicBezTo>
                  <a:pt x="29813" y="547723"/>
                  <a:pt x="17930" y="523539"/>
                  <a:pt x="10758" y="516367"/>
                </a:cubicBezTo>
                <a:lnTo>
                  <a:pt x="0" y="50561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3" name="Freeform 1042"/>
          <p:cNvSpPr/>
          <p:nvPr/>
        </p:nvSpPr>
        <p:spPr>
          <a:xfrm>
            <a:off x="4572000" y="4970033"/>
            <a:ext cx="419548" cy="247426"/>
          </a:xfrm>
          <a:custGeom>
            <a:avLst/>
            <a:gdLst>
              <a:gd name="connsiteX0" fmla="*/ 419548 w 419548"/>
              <a:gd name="connsiteY0" fmla="*/ 0 h 247426"/>
              <a:gd name="connsiteX1" fmla="*/ 387275 w 419548"/>
              <a:gd name="connsiteY1" fmla="*/ 53788 h 247426"/>
              <a:gd name="connsiteX2" fmla="*/ 355002 w 419548"/>
              <a:gd name="connsiteY2" fmla="*/ 75303 h 247426"/>
              <a:gd name="connsiteX3" fmla="*/ 301214 w 419548"/>
              <a:gd name="connsiteY3" fmla="*/ 107576 h 247426"/>
              <a:gd name="connsiteX4" fmla="*/ 279699 w 419548"/>
              <a:gd name="connsiteY4" fmla="*/ 129092 h 247426"/>
              <a:gd name="connsiteX5" fmla="*/ 172122 w 419548"/>
              <a:gd name="connsiteY5" fmla="*/ 161365 h 247426"/>
              <a:gd name="connsiteX6" fmla="*/ 107576 w 419548"/>
              <a:gd name="connsiteY6" fmla="*/ 182880 h 247426"/>
              <a:gd name="connsiteX7" fmla="*/ 75304 w 419548"/>
              <a:gd name="connsiteY7" fmla="*/ 193638 h 247426"/>
              <a:gd name="connsiteX8" fmla="*/ 21515 w 419548"/>
              <a:gd name="connsiteY8" fmla="*/ 225911 h 247426"/>
              <a:gd name="connsiteX9" fmla="*/ 0 w 419548"/>
              <a:gd name="connsiteY9" fmla="*/ 247426 h 24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548" h="247426">
                <a:moveTo>
                  <a:pt x="419548" y="0"/>
                </a:moveTo>
                <a:cubicBezTo>
                  <a:pt x="408790" y="17929"/>
                  <a:pt x="400882" y="37913"/>
                  <a:pt x="387275" y="53788"/>
                </a:cubicBezTo>
                <a:cubicBezTo>
                  <a:pt x="378861" y="63604"/>
                  <a:pt x="365098" y="67226"/>
                  <a:pt x="355002" y="75303"/>
                </a:cubicBezTo>
                <a:cubicBezTo>
                  <a:pt x="312811" y="109057"/>
                  <a:pt x="357261" y="88895"/>
                  <a:pt x="301214" y="107576"/>
                </a:cubicBezTo>
                <a:cubicBezTo>
                  <a:pt x="294042" y="114748"/>
                  <a:pt x="288771" y="124556"/>
                  <a:pt x="279699" y="129092"/>
                </a:cubicBezTo>
                <a:cubicBezTo>
                  <a:pt x="241671" y="148106"/>
                  <a:pt x="210723" y="149785"/>
                  <a:pt x="172122" y="161365"/>
                </a:cubicBezTo>
                <a:cubicBezTo>
                  <a:pt x="150399" y="167882"/>
                  <a:pt x="129091" y="175708"/>
                  <a:pt x="107576" y="182880"/>
                </a:cubicBezTo>
                <a:lnTo>
                  <a:pt x="75304" y="193638"/>
                </a:lnTo>
                <a:cubicBezTo>
                  <a:pt x="20786" y="248154"/>
                  <a:pt x="91343" y="184014"/>
                  <a:pt x="21515" y="225911"/>
                </a:cubicBezTo>
                <a:cubicBezTo>
                  <a:pt x="12818" y="231129"/>
                  <a:pt x="7172" y="240254"/>
                  <a:pt x="0" y="247426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4" name="Freeform 1043"/>
          <p:cNvSpPr/>
          <p:nvPr/>
        </p:nvSpPr>
        <p:spPr>
          <a:xfrm>
            <a:off x="4163209" y="4948518"/>
            <a:ext cx="408791" cy="268941"/>
          </a:xfrm>
          <a:custGeom>
            <a:avLst/>
            <a:gdLst>
              <a:gd name="connsiteX0" fmla="*/ 0 w 408791"/>
              <a:gd name="connsiteY0" fmla="*/ 0 h 268941"/>
              <a:gd name="connsiteX1" fmla="*/ 53789 w 408791"/>
              <a:gd name="connsiteY1" fmla="*/ 43030 h 268941"/>
              <a:gd name="connsiteX2" fmla="*/ 75304 w 408791"/>
              <a:gd name="connsiteY2" fmla="*/ 64546 h 268941"/>
              <a:gd name="connsiteX3" fmla="*/ 172123 w 408791"/>
              <a:gd name="connsiteY3" fmla="*/ 118334 h 268941"/>
              <a:gd name="connsiteX4" fmla="*/ 204396 w 408791"/>
              <a:gd name="connsiteY4" fmla="*/ 139849 h 268941"/>
              <a:gd name="connsiteX5" fmla="*/ 236669 w 408791"/>
              <a:gd name="connsiteY5" fmla="*/ 150607 h 268941"/>
              <a:gd name="connsiteX6" fmla="*/ 301215 w 408791"/>
              <a:gd name="connsiteY6" fmla="*/ 193637 h 268941"/>
              <a:gd name="connsiteX7" fmla="*/ 344245 w 408791"/>
              <a:gd name="connsiteY7" fmla="*/ 247426 h 268941"/>
              <a:gd name="connsiteX8" fmla="*/ 408791 w 408791"/>
              <a:gd name="connsiteY8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791" h="268941">
                <a:moveTo>
                  <a:pt x="0" y="0"/>
                </a:moveTo>
                <a:cubicBezTo>
                  <a:pt x="17930" y="14343"/>
                  <a:pt x="36356" y="28087"/>
                  <a:pt x="53789" y="43030"/>
                </a:cubicBezTo>
                <a:cubicBezTo>
                  <a:pt x="61490" y="49631"/>
                  <a:pt x="67190" y="58460"/>
                  <a:pt x="75304" y="64546"/>
                </a:cubicBezTo>
                <a:cubicBezTo>
                  <a:pt x="210970" y="166296"/>
                  <a:pt x="88268" y="76407"/>
                  <a:pt x="172123" y="118334"/>
                </a:cubicBezTo>
                <a:cubicBezTo>
                  <a:pt x="183687" y="124116"/>
                  <a:pt x="192832" y="134067"/>
                  <a:pt x="204396" y="139849"/>
                </a:cubicBezTo>
                <a:cubicBezTo>
                  <a:pt x="214538" y="144920"/>
                  <a:pt x="226756" y="145100"/>
                  <a:pt x="236669" y="150607"/>
                </a:cubicBezTo>
                <a:cubicBezTo>
                  <a:pt x="259273" y="163165"/>
                  <a:pt x="301215" y="193637"/>
                  <a:pt x="301215" y="193637"/>
                </a:cubicBezTo>
                <a:cubicBezTo>
                  <a:pt x="308815" y="205037"/>
                  <a:pt x="328917" y="239762"/>
                  <a:pt x="344245" y="247426"/>
                </a:cubicBezTo>
                <a:cubicBezTo>
                  <a:pt x="364530" y="257569"/>
                  <a:pt x="408791" y="268941"/>
                  <a:pt x="408791" y="26894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Freeform 54"/>
          <p:cNvSpPr/>
          <p:nvPr/>
        </p:nvSpPr>
        <p:spPr>
          <a:xfrm>
            <a:off x="4119392" y="4425673"/>
            <a:ext cx="37859" cy="508372"/>
          </a:xfrm>
          <a:custGeom>
            <a:avLst/>
            <a:gdLst>
              <a:gd name="connsiteX0" fmla="*/ 22918 w 37859"/>
              <a:gd name="connsiteY0" fmla="*/ 0 h 508372"/>
              <a:gd name="connsiteX1" fmla="*/ 12160 w 37859"/>
              <a:gd name="connsiteY1" fmla="*/ 441064 h 508372"/>
              <a:gd name="connsiteX2" fmla="*/ 33675 w 37859"/>
              <a:gd name="connsiteY2" fmla="*/ 505610 h 508372"/>
              <a:gd name="connsiteX3" fmla="*/ 12160 w 37859"/>
              <a:gd name="connsiteY3" fmla="*/ 451821 h 50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9" h="508372">
                <a:moveTo>
                  <a:pt x="22918" y="0"/>
                </a:moveTo>
                <a:cubicBezTo>
                  <a:pt x="2466" y="204514"/>
                  <a:pt x="-10986" y="232751"/>
                  <a:pt x="12160" y="441064"/>
                </a:cubicBezTo>
                <a:cubicBezTo>
                  <a:pt x="14664" y="463604"/>
                  <a:pt x="49711" y="521647"/>
                  <a:pt x="33675" y="505610"/>
                </a:cubicBezTo>
                <a:cubicBezTo>
                  <a:pt x="4553" y="476487"/>
                  <a:pt x="12160" y="494237"/>
                  <a:pt x="12160" y="45182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Freeform 55"/>
          <p:cNvSpPr/>
          <p:nvPr/>
        </p:nvSpPr>
        <p:spPr>
          <a:xfrm>
            <a:off x="4551100" y="4673099"/>
            <a:ext cx="38074" cy="516367"/>
          </a:xfrm>
          <a:custGeom>
            <a:avLst/>
            <a:gdLst>
              <a:gd name="connsiteX0" fmla="*/ 0 w 38074"/>
              <a:gd name="connsiteY0" fmla="*/ 0 h 516367"/>
              <a:gd name="connsiteX1" fmla="*/ 21516 w 38074"/>
              <a:gd name="connsiteY1" fmla="*/ 53788 h 516367"/>
              <a:gd name="connsiteX2" fmla="*/ 21516 w 38074"/>
              <a:gd name="connsiteY2" fmla="*/ 516367 h 516367"/>
              <a:gd name="connsiteX3" fmla="*/ 10758 w 38074"/>
              <a:gd name="connsiteY3" fmla="*/ 484094 h 51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74" h="516367">
                <a:moveTo>
                  <a:pt x="0" y="0"/>
                </a:moveTo>
                <a:cubicBezTo>
                  <a:pt x="7172" y="17929"/>
                  <a:pt x="20035" y="34534"/>
                  <a:pt x="21516" y="53788"/>
                </a:cubicBezTo>
                <a:cubicBezTo>
                  <a:pt x="44408" y="351379"/>
                  <a:pt x="42765" y="325110"/>
                  <a:pt x="21516" y="516367"/>
                </a:cubicBezTo>
                <a:lnTo>
                  <a:pt x="10758" y="484094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Freeform 56"/>
          <p:cNvSpPr/>
          <p:nvPr/>
        </p:nvSpPr>
        <p:spPr>
          <a:xfrm>
            <a:off x="4992164" y="4425673"/>
            <a:ext cx="33400" cy="540204"/>
          </a:xfrm>
          <a:custGeom>
            <a:avLst/>
            <a:gdLst>
              <a:gd name="connsiteX0" fmla="*/ 0 w 33400"/>
              <a:gd name="connsiteY0" fmla="*/ 0 h 540204"/>
              <a:gd name="connsiteX1" fmla="*/ 21515 w 33400"/>
              <a:gd name="connsiteY1" fmla="*/ 473337 h 540204"/>
              <a:gd name="connsiteX2" fmla="*/ 32273 w 33400"/>
              <a:gd name="connsiteY2" fmla="*/ 537883 h 540204"/>
              <a:gd name="connsiteX3" fmla="*/ 10758 w 33400"/>
              <a:gd name="connsiteY3" fmla="*/ 516367 h 540204"/>
              <a:gd name="connsiteX4" fmla="*/ 0 w 33400"/>
              <a:gd name="connsiteY4" fmla="*/ 505610 h 54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00" h="540204">
                <a:moveTo>
                  <a:pt x="0" y="0"/>
                </a:moveTo>
                <a:cubicBezTo>
                  <a:pt x="28434" y="255901"/>
                  <a:pt x="-4903" y="-68237"/>
                  <a:pt x="21515" y="473337"/>
                </a:cubicBezTo>
                <a:cubicBezTo>
                  <a:pt x="22578" y="495123"/>
                  <a:pt x="37563" y="516722"/>
                  <a:pt x="32273" y="537883"/>
                </a:cubicBezTo>
                <a:cubicBezTo>
                  <a:pt x="29813" y="547723"/>
                  <a:pt x="17930" y="523539"/>
                  <a:pt x="10758" y="516367"/>
                </a:cubicBezTo>
                <a:lnTo>
                  <a:pt x="0" y="50561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Freeform 57"/>
          <p:cNvSpPr/>
          <p:nvPr/>
        </p:nvSpPr>
        <p:spPr>
          <a:xfrm>
            <a:off x="4561858" y="4436431"/>
            <a:ext cx="419548" cy="247426"/>
          </a:xfrm>
          <a:custGeom>
            <a:avLst/>
            <a:gdLst>
              <a:gd name="connsiteX0" fmla="*/ 419548 w 419548"/>
              <a:gd name="connsiteY0" fmla="*/ 0 h 247426"/>
              <a:gd name="connsiteX1" fmla="*/ 387275 w 419548"/>
              <a:gd name="connsiteY1" fmla="*/ 53788 h 247426"/>
              <a:gd name="connsiteX2" fmla="*/ 355002 w 419548"/>
              <a:gd name="connsiteY2" fmla="*/ 75303 h 247426"/>
              <a:gd name="connsiteX3" fmla="*/ 301214 w 419548"/>
              <a:gd name="connsiteY3" fmla="*/ 107576 h 247426"/>
              <a:gd name="connsiteX4" fmla="*/ 279699 w 419548"/>
              <a:gd name="connsiteY4" fmla="*/ 129092 h 247426"/>
              <a:gd name="connsiteX5" fmla="*/ 172122 w 419548"/>
              <a:gd name="connsiteY5" fmla="*/ 161365 h 247426"/>
              <a:gd name="connsiteX6" fmla="*/ 107576 w 419548"/>
              <a:gd name="connsiteY6" fmla="*/ 182880 h 247426"/>
              <a:gd name="connsiteX7" fmla="*/ 75304 w 419548"/>
              <a:gd name="connsiteY7" fmla="*/ 193638 h 247426"/>
              <a:gd name="connsiteX8" fmla="*/ 21515 w 419548"/>
              <a:gd name="connsiteY8" fmla="*/ 225911 h 247426"/>
              <a:gd name="connsiteX9" fmla="*/ 0 w 419548"/>
              <a:gd name="connsiteY9" fmla="*/ 247426 h 24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548" h="247426">
                <a:moveTo>
                  <a:pt x="419548" y="0"/>
                </a:moveTo>
                <a:cubicBezTo>
                  <a:pt x="408790" y="17929"/>
                  <a:pt x="400882" y="37913"/>
                  <a:pt x="387275" y="53788"/>
                </a:cubicBezTo>
                <a:cubicBezTo>
                  <a:pt x="378861" y="63604"/>
                  <a:pt x="365098" y="67226"/>
                  <a:pt x="355002" y="75303"/>
                </a:cubicBezTo>
                <a:cubicBezTo>
                  <a:pt x="312811" y="109057"/>
                  <a:pt x="357261" y="88895"/>
                  <a:pt x="301214" y="107576"/>
                </a:cubicBezTo>
                <a:cubicBezTo>
                  <a:pt x="294042" y="114748"/>
                  <a:pt x="288771" y="124556"/>
                  <a:pt x="279699" y="129092"/>
                </a:cubicBezTo>
                <a:cubicBezTo>
                  <a:pt x="241671" y="148106"/>
                  <a:pt x="210723" y="149785"/>
                  <a:pt x="172122" y="161365"/>
                </a:cubicBezTo>
                <a:cubicBezTo>
                  <a:pt x="150399" y="167882"/>
                  <a:pt x="129091" y="175708"/>
                  <a:pt x="107576" y="182880"/>
                </a:cubicBezTo>
                <a:lnTo>
                  <a:pt x="75304" y="193638"/>
                </a:lnTo>
                <a:cubicBezTo>
                  <a:pt x="20786" y="248154"/>
                  <a:pt x="91343" y="184014"/>
                  <a:pt x="21515" y="225911"/>
                </a:cubicBezTo>
                <a:cubicBezTo>
                  <a:pt x="12818" y="231129"/>
                  <a:pt x="7172" y="240254"/>
                  <a:pt x="0" y="247426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Freeform 58"/>
          <p:cNvSpPr/>
          <p:nvPr/>
        </p:nvSpPr>
        <p:spPr>
          <a:xfrm>
            <a:off x="4153067" y="4414916"/>
            <a:ext cx="408791" cy="268941"/>
          </a:xfrm>
          <a:custGeom>
            <a:avLst/>
            <a:gdLst>
              <a:gd name="connsiteX0" fmla="*/ 0 w 408791"/>
              <a:gd name="connsiteY0" fmla="*/ 0 h 268941"/>
              <a:gd name="connsiteX1" fmla="*/ 53789 w 408791"/>
              <a:gd name="connsiteY1" fmla="*/ 43030 h 268941"/>
              <a:gd name="connsiteX2" fmla="*/ 75304 w 408791"/>
              <a:gd name="connsiteY2" fmla="*/ 64546 h 268941"/>
              <a:gd name="connsiteX3" fmla="*/ 172123 w 408791"/>
              <a:gd name="connsiteY3" fmla="*/ 118334 h 268941"/>
              <a:gd name="connsiteX4" fmla="*/ 204396 w 408791"/>
              <a:gd name="connsiteY4" fmla="*/ 139849 h 268941"/>
              <a:gd name="connsiteX5" fmla="*/ 236669 w 408791"/>
              <a:gd name="connsiteY5" fmla="*/ 150607 h 268941"/>
              <a:gd name="connsiteX6" fmla="*/ 301215 w 408791"/>
              <a:gd name="connsiteY6" fmla="*/ 193637 h 268941"/>
              <a:gd name="connsiteX7" fmla="*/ 344245 w 408791"/>
              <a:gd name="connsiteY7" fmla="*/ 247426 h 268941"/>
              <a:gd name="connsiteX8" fmla="*/ 408791 w 408791"/>
              <a:gd name="connsiteY8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791" h="268941">
                <a:moveTo>
                  <a:pt x="0" y="0"/>
                </a:moveTo>
                <a:cubicBezTo>
                  <a:pt x="17930" y="14343"/>
                  <a:pt x="36356" y="28087"/>
                  <a:pt x="53789" y="43030"/>
                </a:cubicBezTo>
                <a:cubicBezTo>
                  <a:pt x="61490" y="49631"/>
                  <a:pt x="67190" y="58460"/>
                  <a:pt x="75304" y="64546"/>
                </a:cubicBezTo>
                <a:cubicBezTo>
                  <a:pt x="210970" y="166296"/>
                  <a:pt x="88268" y="76407"/>
                  <a:pt x="172123" y="118334"/>
                </a:cubicBezTo>
                <a:cubicBezTo>
                  <a:pt x="183687" y="124116"/>
                  <a:pt x="192832" y="134067"/>
                  <a:pt x="204396" y="139849"/>
                </a:cubicBezTo>
                <a:cubicBezTo>
                  <a:pt x="214538" y="144920"/>
                  <a:pt x="226756" y="145100"/>
                  <a:pt x="236669" y="150607"/>
                </a:cubicBezTo>
                <a:cubicBezTo>
                  <a:pt x="259273" y="163165"/>
                  <a:pt x="301215" y="193637"/>
                  <a:pt x="301215" y="193637"/>
                </a:cubicBezTo>
                <a:cubicBezTo>
                  <a:pt x="308815" y="205037"/>
                  <a:pt x="328917" y="239762"/>
                  <a:pt x="344245" y="247426"/>
                </a:cubicBezTo>
                <a:cubicBezTo>
                  <a:pt x="364530" y="257569"/>
                  <a:pt x="408791" y="268941"/>
                  <a:pt x="408791" y="26894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6" name="Freeform 1045"/>
          <p:cNvSpPr/>
          <p:nvPr/>
        </p:nvSpPr>
        <p:spPr>
          <a:xfrm>
            <a:off x="4141694" y="4193184"/>
            <a:ext cx="473337" cy="217451"/>
          </a:xfrm>
          <a:custGeom>
            <a:avLst/>
            <a:gdLst>
              <a:gd name="connsiteX0" fmla="*/ 0 w 473337"/>
              <a:gd name="connsiteY0" fmla="*/ 217451 h 217451"/>
              <a:gd name="connsiteX1" fmla="*/ 86061 w 473337"/>
              <a:gd name="connsiteY1" fmla="*/ 163663 h 217451"/>
              <a:gd name="connsiteX2" fmla="*/ 107577 w 473337"/>
              <a:gd name="connsiteY2" fmla="*/ 142148 h 217451"/>
              <a:gd name="connsiteX3" fmla="*/ 139850 w 473337"/>
              <a:gd name="connsiteY3" fmla="*/ 131390 h 217451"/>
              <a:gd name="connsiteX4" fmla="*/ 172122 w 473337"/>
              <a:gd name="connsiteY4" fmla="*/ 109875 h 217451"/>
              <a:gd name="connsiteX5" fmla="*/ 279699 w 473337"/>
              <a:gd name="connsiteY5" fmla="*/ 88360 h 217451"/>
              <a:gd name="connsiteX6" fmla="*/ 311972 w 473337"/>
              <a:gd name="connsiteY6" fmla="*/ 77602 h 217451"/>
              <a:gd name="connsiteX7" fmla="*/ 333487 w 473337"/>
              <a:gd name="connsiteY7" fmla="*/ 45329 h 217451"/>
              <a:gd name="connsiteX8" fmla="*/ 398033 w 473337"/>
              <a:gd name="connsiteY8" fmla="*/ 23814 h 217451"/>
              <a:gd name="connsiteX9" fmla="*/ 473337 w 473337"/>
              <a:gd name="connsiteY9" fmla="*/ 2298 h 21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3337" h="217451">
                <a:moveTo>
                  <a:pt x="0" y="217451"/>
                </a:moveTo>
                <a:cubicBezTo>
                  <a:pt x="11320" y="210659"/>
                  <a:pt x="69506" y="176907"/>
                  <a:pt x="86061" y="163663"/>
                </a:cubicBezTo>
                <a:cubicBezTo>
                  <a:pt x="93981" y="157327"/>
                  <a:pt x="98880" y="147366"/>
                  <a:pt x="107577" y="142148"/>
                </a:cubicBezTo>
                <a:cubicBezTo>
                  <a:pt x="117301" y="136314"/>
                  <a:pt x="129708" y="136461"/>
                  <a:pt x="139850" y="131390"/>
                </a:cubicBezTo>
                <a:cubicBezTo>
                  <a:pt x="151414" y="125608"/>
                  <a:pt x="160558" y="115657"/>
                  <a:pt x="172122" y="109875"/>
                </a:cubicBezTo>
                <a:cubicBezTo>
                  <a:pt x="202165" y="94853"/>
                  <a:pt x="251944" y="92325"/>
                  <a:pt x="279699" y="88360"/>
                </a:cubicBezTo>
                <a:cubicBezTo>
                  <a:pt x="290457" y="84774"/>
                  <a:pt x="303117" y="84686"/>
                  <a:pt x="311972" y="77602"/>
                </a:cubicBezTo>
                <a:cubicBezTo>
                  <a:pt x="322068" y="69525"/>
                  <a:pt x="322523" y="52181"/>
                  <a:pt x="333487" y="45329"/>
                </a:cubicBezTo>
                <a:cubicBezTo>
                  <a:pt x="352719" y="33309"/>
                  <a:pt x="398033" y="23814"/>
                  <a:pt x="398033" y="23814"/>
                </a:cubicBezTo>
                <a:cubicBezTo>
                  <a:pt x="432226" y="-10380"/>
                  <a:pt x="409405" y="2298"/>
                  <a:pt x="473337" y="2298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7" name="Freeform 1046"/>
          <p:cNvSpPr/>
          <p:nvPr/>
        </p:nvSpPr>
        <p:spPr>
          <a:xfrm>
            <a:off x="4593515" y="4173967"/>
            <a:ext cx="441064" cy="258809"/>
          </a:xfrm>
          <a:custGeom>
            <a:avLst/>
            <a:gdLst>
              <a:gd name="connsiteX0" fmla="*/ 0 w 441064"/>
              <a:gd name="connsiteY0" fmla="*/ 0 h 258809"/>
              <a:gd name="connsiteX1" fmla="*/ 53789 w 441064"/>
              <a:gd name="connsiteY1" fmla="*/ 21515 h 258809"/>
              <a:gd name="connsiteX2" fmla="*/ 75304 w 441064"/>
              <a:gd name="connsiteY2" fmla="*/ 53788 h 258809"/>
              <a:gd name="connsiteX3" fmla="*/ 107577 w 441064"/>
              <a:gd name="connsiteY3" fmla="*/ 64546 h 258809"/>
              <a:gd name="connsiteX4" fmla="*/ 161365 w 441064"/>
              <a:gd name="connsiteY4" fmla="*/ 107577 h 258809"/>
              <a:gd name="connsiteX5" fmla="*/ 193638 w 441064"/>
              <a:gd name="connsiteY5" fmla="*/ 129092 h 258809"/>
              <a:gd name="connsiteX6" fmla="*/ 258184 w 441064"/>
              <a:gd name="connsiteY6" fmla="*/ 150607 h 258809"/>
              <a:gd name="connsiteX7" fmla="*/ 279699 w 441064"/>
              <a:gd name="connsiteY7" fmla="*/ 182880 h 258809"/>
              <a:gd name="connsiteX8" fmla="*/ 344245 w 441064"/>
              <a:gd name="connsiteY8" fmla="*/ 204395 h 258809"/>
              <a:gd name="connsiteX9" fmla="*/ 419549 w 441064"/>
              <a:gd name="connsiteY9" fmla="*/ 258184 h 258809"/>
              <a:gd name="connsiteX10" fmla="*/ 441064 w 441064"/>
              <a:gd name="connsiteY10" fmla="*/ 258184 h 25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064" h="258809">
                <a:moveTo>
                  <a:pt x="0" y="0"/>
                </a:moveTo>
                <a:cubicBezTo>
                  <a:pt x="17930" y="7172"/>
                  <a:pt x="38075" y="10291"/>
                  <a:pt x="53789" y="21515"/>
                </a:cubicBezTo>
                <a:cubicBezTo>
                  <a:pt x="64310" y="29030"/>
                  <a:pt x="65208" y="45711"/>
                  <a:pt x="75304" y="53788"/>
                </a:cubicBezTo>
                <a:cubicBezTo>
                  <a:pt x="84159" y="60872"/>
                  <a:pt x="97435" y="59475"/>
                  <a:pt x="107577" y="64546"/>
                </a:cubicBezTo>
                <a:cubicBezTo>
                  <a:pt x="151730" y="86623"/>
                  <a:pt x="128009" y="80891"/>
                  <a:pt x="161365" y="107577"/>
                </a:cubicBezTo>
                <a:cubicBezTo>
                  <a:pt x="171461" y="115654"/>
                  <a:pt x="181823" y="123841"/>
                  <a:pt x="193638" y="129092"/>
                </a:cubicBezTo>
                <a:cubicBezTo>
                  <a:pt x="214362" y="138303"/>
                  <a:pt x="258184" y="150607"/>
                  <a:pt x="258184" y="150607"/>
                </a:cubicBezTo>
                <a:cubicBezTo>
                  <a:pt x="265356" y="161365"/>
                  <a:pt x="268735" y="176028"/>
                  <a:pt x="279699" y="182880"/>
                </a:cubicBezTo>
                <a:cubicBezTo>
                  <a:pt x="298931" y="194900"/>
                  <a:pt x="344245" y="204395"/>
                  <a:pt x="344245" y="204395"/>
                </a:cubicBezTo>
                <a:cubicBezTo>
                  <a:pt x="379934" y="240084"/>
                  <a:pt x="376618" y="249598"/>
                  <a:pt x="419549" y="258184"/>
                </a:cubicBezTo>
                <a:cubicBezTo>
                  <a:pt x="426581" y="259591"/>
                  <a:pt x="433892" y="258184"/>
                  <a:pt x="441064" y="25818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Freeform 77"/>
          <p:cNvSpPr/>
          <p:nvPr/>
        </p:nvSpPr>
        <p:spPr>
          <a:xfrm>
            <a:off x="2002094" y="5717157"/>
            <a:ext cx="408791" cy="268941"/>
          </a:xfrm>
          <a:custGeom>
            <a:avLst/>
            <a:gdLst>
              <a:gd name="connsiteX0" fmla="*/ 0 w 408791"/>
              <a:gd name="connsiteY0" fmla="*/ 0 h 268941"/>
              <a:gd name="connsiteX1" fmla="*/ 53789 w 408791"/>
              <a:gd name="connsiteY1" fmla="*/ 43030 h 268941"/>
              <a:gd name="connsiteX2" fmla="*/ 75304 w 408791"/>
              <a:gd name="connsiteY2" fmla="*/ 64546 h 268941"/>
              <a:gd name="connsiteX3" fmla="*/ 172123 w 408791"/>
              <a:gd name="connsiteY3" fmla="*/ 118334 h 268941"/>
              <a:gd name="connsiteX4" fmla="*/ 204396 w 408791"/>
              <a:gd name="connsiteY4" fmla="*/ 139849 h 268941"/>
              <a:gd name="connsiteX5" fmla="*/ 236669 w 408791"/>
              <a:gd name="connsiteY5" fmla="*/ 150607 h 268941"/>
              <a:gd name="connsiteX6" fmla="*/ 301215 w 408791"/>
              <a:gd name="connsiteY6" fmla="*/ 193637 h 268941"/>
              <a:gd name="connsiteX7" fmla="*/ 344245 w 408791"/>
              <a:gd name="connsiteY7" fmla="*/ 247426 h 268941"/>
              <a:gd name="connsiteX8" fmla="*/ 408791 w 408791"/>
              <a:gd name="connsiteY8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791" h="268941">
                <a:moveTo>
                  <a:pt x="0" y="0"/>
                </a:moveTo>
                <a:cubicBezTo>
                  <a:pt x="17930" y="14343"/>
                  <a:pt x="36356" y="28087"/>
                  <a:pt x="53789" y="43030"/>
                </a:cubicBezTo>
                <a:cubicBezTo>
                  <a:pt x="61490" y="49631"/>
                  <a:pt x="67190" y="58460"/>
                  <a:pt x="75304" y="64546"/>
                </a:cubicBezTo>
                <a:cubicBezTo>
                  <a:pt x="210970" y="166296"/>
                  <a:pt x="88268" y="76407"/>
                  <a:pt x="172123" y="118334"/>
                </a:cubicBezTo>
                <a:cubicBezTo>
                  <a:pt x="183687" y="124116"/>
                  <a:pt x="192832" y="134067"/>
                  <a:pt x="204396" y="139849"/>
                </a:cubicBezTo>
                <a:cubicBezTo>
                  <a:pt x="214538" y="144920"/>
                  <a:pt x="226756" y="145100"/>
                  <a:pt x="236669" y="150607"/>
                </a:cubicBezTo>
                <a:cubicBezTo>
                  <a:pt x="259273" y="163165"/>
                  <a:pt x="301215" y="193637"/>
                  <a:pt x="301215" y="193637"/>
                </a:cubicBezTo>
                <a:cubicBezTo>
                  <a:pt x="308815" y="205037"/>
                  <a:pt x="328917" y="239762"/>
                  <a:pt x="344245" y="247426"/>
                </a:cubicBezTo>
                <a:cubicBezTo>
                  <a:pt x="364530" y="257569"/>
                  <a:pt x="408791" y="268941"/>
                  <a:pt x="408791" y="26894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Freeform 78"/>
          <p:cNvSpPr/>
          <p:nvPr/>
        </p:nvSpPr>
        <p:spPr>
          <a:xfrm>
            <a:off x="1958277" y="5194312"/>
            <a:ext cx="37859" cy="508372"/>
          </a:xfrm>
          <a:custGeom>
            <a:avLst/>
            <a:gdLst>
              <a:gd name="connsiteX0" fmla="*/ 22918 w 37859"/>
              <a:gd name="connsiteY0" fmla="*/ 0 h 508372"/>
              <a:gd name="connsiteX1" fmla="*/ 12160 w 37859"/>
              <a:gd name="connsiteY1" fmla="*/ 441064 h 508372"/>
              <a:gd name="connsiteX2" fmla="*/ 33675 w 37859"/>
              <a:gd name="connsiteY2" fmla="*/ 505610 h 508372"/>
              <a:gd name="connsiteX3" fmla="*/ 12160 w 37859"/>
              <a:gd name="connsiteY3" fmla="*/ 451821 h 50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9" h="508372">
                <a:moveTo>
                  <a:pt x="22918" y="0"/>
                </a:moveTo>
                <a:cubicBezTo>
                  <a:pt x="2466" y="204514"/>
                  <a:pt x="-10986" y="232751"/>
                  <a:pt x="12160" y="441064"/>
                </a:cubicBezTo>
                <a:cubicBezTo>
                  <a:pt x="14664" y="463604"/>
                  <a:pt x="49711" y="521647"/>
                  <a:pt x="33675" y="505610"/>
                </a:cubicBezTo>
                <a:cubicBezTo>
                  <a:pt x="4553" y="476487"/>
                  <a:pt x="12160" y="494237"/>
                  <a:pt x="12160" y="45182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Freeform 79"/>
          <p:cNvSpPr/>
          <p:nvPr/>
        </p:nvSpPr>
        <p:spPr>
          <a:xfrm>
            <a:off x="2389985" y="5441738"/>
            <a:ext cx="38074" cy="516367"/>
          </a:xfrm>
          <a:custGeom>
            <a:avLst/>
            <a:gdLst>
              <a:gd name="connsiteX0" fmla="*/ 0 w 38074"/>
              <a:gd name="connsiteY0" fmla="*/ 0 h 516367"/>
              <a:gd name="connsiteX1" fmla="*/ 21516 w 38074"/>
              <a:gd name="connsiteY1" fmla="*/ 53788 h 516367"/>
              <a:gd name="connsiteX2" fmla="*/ 21516 w 38074"/>
              <a:gd name="connsiteY2" fmla="*/ 516367 h 516367"/>
              <a:gd name="connsiteX3" fmla="*/ 10758 w 38074"/>
              <a:gd name="connsiteY3" fmla="*/ 484094 h 51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74" h="516367">
                <a:moveTo>
                  <a:pt x="0" y="0"/>
                </a:moveTo>
                <a:cubicBezTo>
                  <a:pt x="7172" y="17929"/>
                  <a:pt x="20035" y="34534"/>
                  <a:pt x="21516" y="53788"/>
                </a:cubicBezTo>
                <a:cubicBezTo>
                  <a:pt x="44408" y="351379"/>
                  <a:pt x="42765" y="325110"/>
                  <a:pt x="21516" y="516367"/>
                </a:cubicBezTo>
                <a:lnTo>
                  <a:pt x="10758" y="484094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Freeform 80"/>
          <p:cNvSpPr/>
          <p:nvPr/>
        </p:nvSpPr>
        <p:spPr>
          <a:xfrm>
            <a:off x="2831049" y="5194312"/>
            <a:ext cx="33400" cy="540204"/>
          </a:xfrm>
          <a:custGeom>
            <a:avLst/>
            <a:gdLst>
              <a:gd name="connsiteX0" fmla="*/ 0 w 33400"/>
              <a:gd name="connsiteY0" fmla="*/ 0 h 540204"/>
              <a:gd name="connsiteX1" fmla="*/ 21515 w 33400"/>
              <a:gd name="connsiteY1" fmla="*/ 473337 h 540204"/>
              <a:gd name="connsiteX2" fmla="*/ 32273 w 33400"/>
              <a:gd name="connsiteY2" fmla="*/ 537883 h 540204"/>
              <a:gd name="connsiteX3" fmla="*/ 10758 w 33400"/>
              <a:gd name="connsiteY3" fmla="*/ 516367 h 540204"/>
              <a:gd name="connsiteX4" fmla="*/ 0 w 33400"/>
              <a:gd name="connsiteY4" fmla="*/ 505610 h 54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00" h="540204">
                <a:moveTo>
                  <a:pt x="0" y="0"/>
                </a:moveTo>
                <a:cubicBezTo>
                  <a:pt x="28434" y="255901"/>
                  <a:pt x="-4903" y="-68237"/>
                  <a:pt x="21515" y="473337"/>
                </a:cubicBezTo>
                <a:cubicBezTo>
                  <a:pt x="22578" y="495123"/>
                  <a:pt x="37563" y="516722"/>
                  <a:pt x="32273" y="537883"/>
                </a:cubicBezTo>
                <a:cubicBezTo>
                  <a:pt x="29813" y="547723"/>
                  <a:pt x="17930" y="523539"/>
                  <a:pt x="10758" y="516367"/>
                </a:cubicBezTo>
                <a:lnTo>
                  <a:pt x="0" y="50561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Freeform 81"/>
          <p:cNvSpPr/>
          <p:nvPr/>
        </p:nvSpPr>
        <p:spPr>
          <a:xfrm>
            <a:off x="2400743" y="5205070"/>
            <a:ext cx="419548" cy="247426"/>
          </a:xfrm>
          <a:custGeom>
            <a:avLst/>
            <a:gdLst>
              <a:gd name="connsiteX0" fmla="*/ 419548 w 419548"/>
              <a:gd name="connsiteY0" fmla="*/ 0 h 247426"/>
              <a:gd name="connsiteX1" fmla="*/ 387275 w 419548"/>
              <a:gd name="connsiteY1" fmla="*/ 53788 h 247426"/>
              <a:gd name="connsiteX2" fmla="*/ 355002 w 419548"/>
              <a:gd name="connsiteY2" fmla="*/ 75303 h 247426"/>
              <a:gd name="connsiteX3" fmla="*/ 301214 w 419548"/>
              <a:gd name="connsiteY3" fmla="*/ 107576 h 247426"/>
              <a:gd name="connsiteX4" fmla="*/ 279699 w 419548"/>
              <a:gd name="connsiteY4" fmla="*/ 129092 h 247426"/>
              <a:gd name="connsiteX5" fmla="*/ 172122 w 419548"/>
              <a:gd name="connsiteY5" fmla="*/ 161365 h 247426"/>
              <a:gd name="connsiteX6" fmla="*/ 107576 w 419548"/>
              <a:gd name="connsiteY6" fmla="*/ 182880 h 247426"/>
              <a:gd name="connsiteX7" fmla="*/ 75304 w 419548"/>
              <a:gd name="connsiteY7" fmla="*/ 193638 h 247426"/>
              <a:gd name="connsiteX8" fmla="*/ 21515 w 419548"/>
              <a:gd name="connsiteY8" fmla="*/ 225911 h 247426"/>
              <a:gd name="connsiteX9" fmla="*/ 0 w 419548"/>
              <a:gd name="connsiteY9" fmla="*/ 247426 h 24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548" h="247426">
                <a:moveTo>
                  <a:pt x="419548" y="0"/>
                </a:moveTo>
                <a:cubicBezTo>
                  <a:pt x="408790" y="17929"/>
                  <a:pt x="400882" y="37913"/>
                  <a:pt x="387275" y="53788"/>
                </a:cubicBezTo>
                <a:cubicBezTo>
                  <a:pt x="378861" y="63604"/>
                  <a:pt x="365098" y="67226"/>
                  <a:pt x="355002" y="75303"/>
                </a:cubicBezTo>
                <a:cubicBezTo>
                  <a:pt x="312811" y="109057"/>
                  <a:pt x="357261" y="88895"/>
                  <a:pt x="301214" y="107576"/>
                </a:cubicBezTo>
                <a:cubicBezTo>
                  <a:pt x="294042" y="114748"/>
                  <a:pt x="288771" y="124556"/>
                  <a:pt x="279699" y="129092"/>
                </a:cubicBezTo>
                <a:cubicBezTo>
                  <a:pt x="241671" y="148106"/>
                  <a:pt x="210723" y="149785"/>
                  <a:pt x="172122" y="161365"/>
                </a:cubicBezTo>
                <a:cubicBezTo>
                  <a:pt x="150399" y="167882"/>
                  <a:pt x="129091" y="175708"/>
                  <a:pt x="107576" y="182880"/>
                </a:cubicBezTo>
                <a:lnTo>
                  <a:pt x="75304" y="193638"/>
                </a:lnTo>
                <a:cubicBezTo>
                  <a:pt x="20786" y="248154"/>
                  <a:pt x="91343" y="184014"/>
                  <a:pt x="21515" y="225911"/>
                </a:cubicBezTo>
                <a:cubicBezTo>
                  <a:pt x="12818" y="231129"/>
                  <a:pt x="7172" y="240254"/>
                  <a:pt x="0" y="247426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3" name="Freeform 82"/>
          <p:cNvSpPr/>
          <p:nvPr/>
        </p:nvSpPr>
        <p:spPr>
          <a:xfrm>
            <a:off x="1991952" y="5183555"/>
            <a:ext cx="408791" cy="268941"/>
          </a:xfrm>
          <a:custGeom>
            <a:avLst/>
            <a:gdLst>
              <a:gd name="connsiteX0" fmla="*/ 0 w 408791"/>
              <a:gd name="connsiteY0" fmla="*/ 0 h 268941"/>
              <a:gd name="connsiteX1" fmla="*/ 53789 w 408791"/>
              <a:gd name="connsiteY1" fmla="*/ 43030 h 268941"/>
              <a:gd name="connsiteX2" fmla="*/ 75304 w 408791"/>
              <a:gd name="connsiteY2" fmla="*/ 64546 h 268941"/>
              <a:gd name="connsiteX3" fmla="*/ 172123 w 408791"/>
              <a:gd name="connsiteY3" fmla="*/ 118334 h 268941"/>
              <a:gd name="connsiteX4" fmla="*/ 204396 w 408791"/>
              <a:gd name="connsiteY4" fmla="*/ 139849 h 268941"/>
              <a:gd name="connsiteX5" fmla="*/ 236669 w 408791"/>
              <a:gd name="connsiteY5" fmla="*/ 150607 h 268941"/>
              <a:gd name="connsiteX6" fmla="*/ 301215 w 408791"/>
              <a:gd name="connsiteY6" fmla="*/ 193637 h 268941"/>
              <a:gd name="connsiteX7" fmla="*/ 344245 w 408791"/>
              <a:gd name="connsiteY7" fmla="*/ 247426 h 268941"/>
              <a:gd name="connsiteX8" fmla="*/ 408791 w 408791"/>
              <a:gd name="connsiteY8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791" h="268941">
                <a:moveTo>
                  <a:pt x="0" y="0"/>
                </a:moveTo>
                <a:cubicBezTo>
                  <a:pt x="17930" y="14343"/>
                  <a:pt x="36356" y="28087"/>
                  <a:pt x="53789" y="43030"/>
                </a:cubicBezTo>
                <a:cubicBezTo>
                  <a:pt x="61490" y="49631"/>
                  <a:pt x="67190" y="58460"/>
                  <a:pt x="75304" y="64546"/>
                </a:cubicBezTo>
                <a:cubicBezTo>
                  <a:pt x="210970" y="166296"/>
                  <a:pt x="88268" y="76407"/>
                  <a:pt x="172123" y="118334"/>
                </a:cubicBezTo>
                <a:cubicBezTo>
                  <a:pt x="183687" y="124116"/>
                  <a:pt x="192832" y="134067"/>
                  <a:pt x="204396" y="139849"/>
                </a:cubicBezTo>
                <a:cubicBezTo>
                  <a:pt x="214538" y="144920"/>
                  <a:pt x="226756" y="145100"/>
                  <a:pt x="236669" y="150607"/>
                </a:cubicBezTo>
                <a:cubicBezTo>
                  <a:pt x="259273" y="163165"/>
                  <a:pt x="301215" y="193637"/>
                  <a:pt x="301215" y="193637"/>
                </a:cubicBezTo>
                <a:cubicBezTo>
                  <a:pt x="308815" y="205037"/>
                  <a:pt x="328917" y="239762"/>
                  <a:pt x="344245" y="247426"/>
                </a:cubicBezTo>
                <a:cubicBezTo>
                  <a:pt x="364530" y="257569"/>
                  <a:pt x="408791" y="268941"/>
                  <a:pt x="408791" y="26894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4" name="Freeform 83"/>
          <p:cNvSpPr/>
          <p:nvPr/>
        </p:nvSpPr>
        <p:spPr>
          <a:xfrm>
            <a:off x="1980579" y="4961823"/>
            <a:ext cx="473337" cy="217451"/>
          </a:xfrm>
          <a:custGeom>
            <a:avLst/>
            <a:gdLst>
              <a:gd name="connsiteX0" fmla="*/ 0 w 473337"/>
              <a:gd name="connsiteY0" fmla="*/ 217451 h 217451"/>
              <a:gd name="connsiteX1" fmla="*/ 86061 w 473337"/>
              <a:gd name="connsiteY1" fmla="*/ 163663 h 217451"/>
              <a:gd name="connsiteX2" fmla="*/ 107577 w 473337"/>
              <a:gd name="connsiteY2" fmla="*/ 142148 h 217451"/>
              <a:gd name="connsiteX3" fmla="*/ 139850 w 473337"/>
              <a:gd name="connsiteY3" fmla="*/ 131390 h 217451"/>
              <a:gd name="connsiteX4" fmla="*/ 172122 w 473337"/>
              <a:gd name="connsiteY4" fmla="*/ 109875 h 217451"/>
              <a:gd name="connsiteX5" fmla="*/ 279699 w 473337"/>
              <a:gd name="connsiteY5" fmla="*/ 88360 h 217451"/>
              <a:gd name="connsiteX6" fmla="*/ 311972 w 473337"/>
              <a:gd name="connsiteY6" fmla="*/ 77602 h 217451"/>
              <a:gd name="connsiteX7" fmla="*/ 333487 w 473337"/>
              <a:gd name="connsiteY7" fmla="*/ 45329 h 217451"/>
              <a:gd name="connsiteX8" fmla="*/ 398033 w 473337"/>
              <a:gd name="connsiteY8" fmla="*/ 23814 h 217451"/>
              <a:gd name="connsiteX9" fmla="*/ 473337 w 473337"/>
              <a:gd name="connsiteY9" fmla="*/ 2298 h 21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3337" h="217451">
                <a:moveTo>
                  <a:pt x="0" y="217451"/>
                </a:moveTo>
                <a:cubicBezTo>
                  <a:pt x="11320" y="210659"/>
                  <a:pt x="69506" y="176907"/>
                  <a:pt x="86061" y="163663"/>
                </a:cubicBezTo>
                <a:cubicBezTo>
                  <a:pt x="93981" y="157327"/>
                  <a:pt x="98880" y="147366"/>
                  <a:pt x="107577" y="142148"/>
                </a:cubicBezTo>
                <a:cubicBezTo>
                  <a:pt x="117301" y="136314"/>
                  <a:pt x="129708" y="136461"/>
                  <a:pt x="139850" y="131390"/>
                </a:cubicBezTo>
                <a:cubicBezTo>
                  <a:pt x="151414" y="125608"/>
                  <a:pt x="160558" y="115657"/>
                  <a:pt x="172122" y="109875"/>
                </a:cubicBezTo>
                <a:cubicBezTo>
                  <a:pt x="202165" y="94853"/>
                  <a:pt x="251944" y="92325"/>
                  <a:pt x="279699" y="88360"/>
                </a:cubicBezTo>
                <a:cubicBezTo>
                  <a:pt x="290457" y="84774"/>
                  <a:pt x="303117" y="84686"/>
                  <a:pt x="311972" y="77602"/>
                </a:cubicBezTo>
                <a:cubicBezTo>
                  <a:pt x="322068" y="69525"/>
                  <a:pt x="322523" y="52181"/>
                  <a:pt x="333487" y="45329"/>
                </a:cubicBezTo>
                <a:cubicBezTo>
                  <a:pt x="352719" y="33309"/>
                  <a:pt x="398033" y="23814"/>
                  <a:pt x="398033" y="23814"/>
                </a:cubicBezTo>
                <a:cubicBezTo>
                  <a:pt x="432226" y="-10380"/>
                  <a:pt x="409405" y="2298"/>
                  <a:pt x="473337" y="2298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5" name="Freeform 84"/>
          <p:cNvSpPr/>
          <p:nvPr/>
        </p:nvSpPr>
        <p:spPr>
          <a:xfrm>
            <a:off x="2432400" y="4942606"/>
            <a:ext cx="441064" cy="258809"/>
          </a:xfrm>
          <a:custGeom>
            <a:avLst/>
            <a:gdLst>
              <a:gd name="connsiteX0" fmla="*/ 0 w 441064"/>
              <a:gd name="connsiteY0" fmla="*/ 0 h 258809"/>
              <a:gd name="connsiteX1" fmla="*/ 53789 w 441064"/>
              <a:gd name="connsiteY1" fmla="*/ 21515 h 258809"/>
              <a:gd name="connsiteX2" fmla="*/ 75304 w 441064"/>
              <a:gd name="connsiteY2" fmla="*/ 53788 h 258809"/>
              <a:gd name="connsiteX3" fmla="*/ 107577 w 441064"/>
              <a:gd name="connsiteY3" fmla="*/ 64546 h 258809"/>
              <a:gd name="connsiteX4" fmla="*/ 161365 w 441064"/>
              <a:gd name="connsiteY4" fmla="*/ 107577 h 258809"/>
              <a:gd name="connsiteX5" fmla="*/ 193638 w 441064"/>
              <a:gd name="connsiteY5" fmla="*/ 129092 h 258809"/>
              <a:gd name="connsiteX6" fmla="*/ 258184 w 441064"/>
              <a:gd name="connsiteY6" fmla="*/ 150607 h 258809"/>
              <a:gd name="connsiteX7" fmla="*/ 279699 w 441064"/>
              <a:gd name="connsiteY7" fmla="*/ 182880 h 258809"/>
              <a:gd name="connsiteX8" fmla="*/ 344245 w 441064"/>
              <a:gd name="connsiteY8" fmla="*/ 204395 h 258809"/>
              <a:gd name="connsiteX9" fmla="*/ 419549 w 441064"/>
              <a:gd name="connsiteY9" fmla="*/ 258184 h 258809"/>
              <a:gd name="connsiteX10" fmla="*/ 441064 w 441064"/>
              <a:gd name="connsiteY10" fmla="*/ 258184 h 25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064" h="258809">
                <a:moveTo>
                  <a:pt x="0" y="0"/>
                </a:moveTo>
                <a:cubicBezTo>
                  <a:pt x="17930" y="7172"/>
                  <a:pt x="38075" y="10291"/>
                  <a:pt x="53789" y="21515"/>
                </a:cubicBezTo>
                <a:cubicBezTo>
                  <a:pt x="64310" y="29030"/>
                  <a:pt x="65208" y="45711"/>
                  <a:pt x="75304" y="53788"/>
                </a:cubicBezTo>
                <a:cubicBezTo>
                  <a:pt x="84159" y="60872"/>
                  <a:pt x="97435" y="59475"/>
                  <a:pt x="107577" y="64546"/>
                </a:cubicBezTo>
                <a:cubicBezTo>
                  <a:pt x="151730" y="86623"/>
                  <a:pt x="128009" y="80891"/>
                  <a:pt x="161365" y="107577"/>
                </a:cubicBezTo>
                <a:cubicBezTo>
                  <a:pt x="171461" y="115654"/>
                  <a:pt x="181823" y="123841"/>
                  <a:pt x="193638" y="129092"/>
                </a:cubicBezTo>
                <a:cubicBezTo>
                  <a:pt x="214362" y="138303"/>
                  <a:pt x="258184" y="150607"/>
                  <a:pt x="258184" y="150607"/>
                </a:cubicBezTo>
                <a:cubicBezTo>
                  <a:pt x="265356" y="161365"/>
                  <a:pt x="268735" y="176028"/>
                  <a:pt x="279699" y="182880"/>
                </a:cubicBezTo>
                <a:cubicBezTo>
                  <a:pt x="298931" y="194900"/>
                  <a:pt x="344245" y="204395"/>
                  <a:pt x="344245" y="204395"/>
                </a:cubicBezTo>
                <a:cubicBezTo>
                  <a:pt x="379934" y="240084"/>
                  <a:pt x="376618" y="249598"/>
                  <a:pt x="419549" y="258184"/>
                </a:cubicBezTo>
                <a:cubicBezTo>
                  <a:pt x="426581" y="259591"/>
                  <a:pt x="433892" y="258184"/>
                  <a:pt x="441064" y="25818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4" name="Freeform 93"/>
          <p:cNvSpPr/>
          <p:nvPr/>
        </p:nvSpPr>
        <p:spPr>
          <a:xfrm>
            <a:off x="2433307" y="5717157"/>
            <a:ext cx="419548" cy="247426"/>
          </a:xfrm>
          <a:custGeom>
            <a:avLst/>
            <a:gdLst>
              <a:gd name="connsiteX0" fmla="*/ 419548 w 419548"/>
              <a:gd name="connsiteY0" fmla="*/ 0 h 247426"/>
              <a:gd name="connsiteX1" fmla="*/ 387275 w 419548"/>
              <a:gd name="connsiteY1" fmla="*/ 53788 h 247426"/>
              <a:gd name="connsiteX2" fmla="*/ 355002 w 419548"/>
              <a:gd name="connsiteY2" fmla="*/ 75303 h 247426"/>
              <a:gd name="connsiteX3" fmla="*/ 301214 w 419548"/>
              <a:gd name="connsiteY3" fmla="*/ 107576 h 247426"/>
              <a:gd name="connsiteX4" fmla="*/ 279699 w 419548"/>
              <a:gd name="connsiteY4" fmla="*/ 129092 h 247426"/>
              <a:gd name="connsiteX5" fmla="*/ 172122 w 419548"/>
              <a:gd name="connsiteY5" fmla="*/ 161365 h 247426"/>
              <a:gd name="connsiteX6" fmla="*/ 107576 w 419548"/>
              <a:gd name="connsiteY6" fmla="*/ 182880 h 247426"/>
              <a:gd name="connsiteX7" fmla="*/ 75304 w 419548"/>
              <a:gd name="connsiteY7" fmla="*/ 193638 h 247426"/>
              <a:gd name="connsiteX8" fmla="*/ 21515 w 419548"/>
              <a:gd name="connsiteY8" fmla="*/ 225911 h 247426"/>
              <a:gd name="connsiteX9" fmla="*/ 0 w 419548"/>
              <a:gd name="connsiteY9" fmla="*/ 247426 h 24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548" h="247426">
                <a:moveTo>
                  <a:pt x="419548" y="0"/>
                </a:moveTo>
                <a:cubicBezTo>
                  <a:pt x="408790" y="17929"/>
                  <a:pt x="400882" y="37913"/>
                  <a:pt x="387275" y="53788"/>
                </a:cubicBezTo>
                <a:cubicBezTo>
                  <a:pt x="378861" y="63604"/>
                  <a:pt x="365098" y="67226"/>
                  <a:pt x="355002" y="75303"/>
                </a:cubicBezTo>
                <a:cubicBezTo>
                  <a:pt x="312811" y="109057"/>
                  <a:pt x="357261" y="88895"/>
                  <a:pt x="301214" y="107576"/>
                </a:cubicBezTo>
                <a:cubicBezTo>
                  <a:pt x="294042" y="114748"/>
                  <a:pt x="288771" y="124556"/>
                  <a:pt x="279699" y="129092"/>
                </a:cubicBezTo>
                <a:cubicBezTo>
                  <a:pt x="241671" y="148106"/>
                  <a:pt x="210723" y="149785"/>
                  <a:pt x="172122" y="161365"/>
                </a:cubicBezTo>
                <a:cubicBezTo>
                  <a:pt x="150399" y="167882"/>
                  <a:pt x="129091" y="175708"/>
                  <a:pt x="107576" y="182880"/>
                </a:cubicBezTo>
                <a:lnTo>
                  <a:pt x="75304" y="193638"/>
                </a:lnTo>
                <a:cubicBezTo>
                  <a:pt x="20786" y="248154"/>
                  <a:pt x="91343" y="184014"/>
                  <a:pt x="21515" y="225911"/>
                </a:cubicBezTo>
                <a:cubicBezTo>
                  <a:pt x="12818" y="231129"/>
                  <a:pt x="7172" y="240254"/>
                  <a:pt x="0" y="247426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Freeform 39"/>
          <p:cNvSpPr/>
          <p:nvPr/>
        </p:nvSpPr>
        <p:spPr>
          <a:xfrm>
            <a:off x="1529950" y="5188945"/>
            <a:ext cx="442069" cy="264404"/>
          </a:xfrm>
          <a:custGeom>
            <a:avLst/>
            <a:gdLst>
              <a:gd name="connsiteX0" fmla="*/ 442069 w 442069"/>
              <a:gd name="connsiteY0" fmla="*/ 0 h 264404"/>
              <a:gd name="connsiteX1" fmla="*/ 375968 w 442069"/>
              <a:gd name="connsiteY1" fmla="*/ 44067 h 264404"/>
              <a:gd name="connsiteX2" fmla="*/ 331901 w 442069"/>
              <a:gd name="connsiteY2" fmla="*/ 33050 h 264404"/>
              <a:gd name="connsiteX3" fmla="*/ 398002 w 442069"/>
              <a:gd name="connsiteY3" fmla="*/ 11016 h 264404"/>
              <a:gd name="connsiteX4" fmla="*/ 364951 w 442069"/>
              <a:gd name="connsiteY4" fmla="*/ 33050 h 264404"/>
              <a:gd name="connsiteX5" fmla="*/ 287833 w 442069"/>
              <a:gd name="connsiteY5" fmla="*/ 110168 h 264404"/>
              <a:gd name="connsiteX6" fmla="*/ 254783 w 442069"/>
              <a:gd name="connsiteY6" fmla="*/ 143219 h 264404"/>
              <a:gd name="connsiteX7" fmla="*/ 199698 w 442069"/>
              <a:gd name="connsiteY7" fmla="*/ 154236 h 264404"/>
              <a:gd name="connsiteX8" fmla="*/ 133597 w 442069"/>
              <a:gd name="connsiteY8" fmla="*/ 198303 h 264404"/>
              <a:gd name="connsiteX9" fmla="*/ 100546 w 442069"/>
              <a:gd name="connsiteY9" fmla="*/ 220337 h 264404"/>
              <a:gd name="connsiteX10" fmla="*/ 34445 w 442069"/>
              <a:gd name="connsiteY10" fmla="*/ 242371 h 264404"/>
              <a:gd name="connsiteX11" fmla="*/ 1395 w 442069"/>
              <a:gd name="connsiteY11" fmla="*/ 253388 h 264404"/>
              <a:gd name="connsiteX12" fmla="*/ 12411 w 442069"/>
              <a:gd name="connsiteY12" fmla="*/ 264404 h 26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069" h="264404">
                <a:moveTo>
                  <a:pt x="442069" y="0"/>
                </a:moveTo>
                <a:cubicBezTo>
                  <a:pt x="420035" y="14689"/>
                  <a:pt x="401332" y="36458"/>
                  <a:pt x="375968" y="44067"/>
                </a:cubicBezTo>
                <a:cubicBezTo>
                  <a:pt x="361465" y="48418"/>
                  <a:pt x="323502" y="45648"/>
                  <a:pt x="331901" y="33050"/>
                </a:cubicBezTo>
                <a:cubicBezTo>
                  <a:pt x="344784" y="13725"/>
                  <a:pt x="417327" y="-1867"/>
                  <a:pt x="398002" y="11016"/>
                </a:cubicBezTo>
                <a:lnTo>
                  <a:pt x="364951" y="33050"/>
                </a:lnTo>
                <a:cubicBezTo>
                  <a:pt x="340022" y="107838"/>
                  <a:pt x="376225" y="21773"/>
                  <a:pt x="287833" y="110168"/>
                </a:cubicBezTo>
                <a:cubicBezTo>
                  <a:pt x="276816" y="121185"/>
                  <a:pt x="268718" y="136251"/>
                  <a:pt x="254783" y="143219"/>
                </a:cubicBezTo>
                <a:cubicBezTo>
                  <a:pt x="238035" y="151593"/>
                  <a:pt x="218060" y="150564"/>
                  <a:pt x="199698" y="154236"/>
                </a:cubicBezTo>
                <a:cubicBezTo>
                  <a:pt x="137046" y="216888"/>
                  <a:pt x="197372" y="166415"/>
                  <a:pt x="133597" y="198303"/>
                </a:cubicBezTo>
                <a:cubicBezTo>
                  <a:pt x="121754" y="204224"/>
                  <a:pt x="112646" y="214959"/>
                  <a:pt x="100546" y="220337"/>
                </a:cubicBezTo>
                <a:cubicBezTo>
                  <a:pt x="79322" y="229770"/>
                  <a:pt x="56479" y="235026"/>
                  <a:pt x="34445" y="242371"/>
                </a:cubicBezTo>
                <a:cubicBezTo>
                  <a:pt x="23428" y="246043"/>
                  <a:pt x="-6816" y="245177"/>
                  <a:pt x="1395" y="253388"/>
                </a:cubicBezTo>
                <a:lnTo>
                  <a:pt x="12411" y="264404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Freeform 41"/>
          <p:cNvSpPr/>
          <p:nvPr/>
        </p:nvSpPr>
        <p:spPr>
          <a:xfrm>
            <a:off x="1529007" y="5702531"/>
            <a:ext cx="438338" cy="271549"/>
          </a:xfrm>
          <a:custGeom>
            <a:avLst/>
            <a:gdLst>
              <a:gd name="connsiteX0" fmla="*/ 438338 w 438338"/>
              <a:gd name="connsiteY0" fmla="*/ 0 h 271549"/>
              <a:gd name="connsiteX1" fmla="*/ 410629 w 438338"/>
              <a:gd name="connsiteY1" fmla="*/ 22167 h 271549"/>
              <a:gd name="connsiteX2" fmla="*/ 382920 w 438338"/>
              <a:gd name="connsiteY2" fmla="*/ 44334 h 271549"/>
              <a:gd name="connsiteX3" fmla="*/ 366295 w 438338"/>
              <a:gd name="connsiteY3" fmla="*/ 60960 h 271549"/>
              <a:gd name="connsiteX4" fmla="*/ 355211 w 438338"/>
              <a:gd name="connsiteY4" fmla="*/ 77585 h 271549"/>
              <a:gd name="connsiteX5" fmla="*/ 321960 w 438338"/>
              <a:gd name="connsiteY5" fmla="*/ 88669 h 271549"/>
              <a:gd name="connsiteX6" fmla="*/ 288709 w 438338"/>
              <a:gd name="connsiteY6" fmla="*/ 116378 h 271549"/>
              <a:gd name="connsiteX7" fmla="*/ 272084 w 438338"/>
              <a:gd name="connsiteY7" fmla="*/ 121920 h 271549"/>
              <a:gd name="connsiteX8" fmla="*/ 211124 w 438338"/>
              <a:gd name="connsiteY8" fmla="*/ 133004 h 271549"/>
              <a:gd name="connsiteX9" fmla="*/ 172331 w 438338"/>
              <a:gd name="connsiteY9" fmla="*/ 155171 h 271549"/>
              <a:gd name="connsiteX10" fmla="*/ 161248 w 438338"/>
              <a:gd name="connsiteY10" fmla="*/ 171796 h 271549"/>
              <a:gd name="connsiteX11" fmla="*/ 127997 w 438338"/>
              <a:gd name="connsiteY11" fmla="*/ 193964 h 271549"/>
              <a:gd name="connsiteX12" fmla="*/ 94746 w 438338"/>
              <a:gd name="connsiteY12" fmla="*/ 227214 h 271549"/>
              <a:gd name="connsiteX13" fmla="*/ 55953 w 438338"/>
              <a:gd name="connsiteY13" fmla="*/ 238298 h 271549"/>
              <a:gd name="connsiteX14" fmla="*/ 44869 w 438338"/>
              <a:gd name="connsiteY14" fmla="*/ 254924 h 271549"/>
              <a:gd name="connsiteX15" fmla="*/ 6077 w 438338"/>
              <a:gd name="connsiteY15" fmla="*/ 271549 h 271549"/>
              <a:gd name="connsiteX16" fmla="*/ 6077 w 438338"/>
              <a:gd name="connsiteY16" fmla="*/ 249382 h 27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8338" h="271549">
                <a:moveTo>
                  <a:pt x="438338" y="0"/>
                </a:moveTo>
                <a:cubicBezTo>
                  <a:pt x="429102" y="7389"/>
                  <a:pt x="418993" y="13803"/>
                  <a:pt x="410629" y="22167"/>
                </a:cubicBezTo>
                <a:cubicBezTo>
                  <a:pt x="385562" y="47234"/>
                  <a:pt x="415287" y="33547"/>
                  <a:pt x="382920" y="44334"/>
                </a:cubicBezTo>
                <a:cubicBezTo>
                  <a:pt x="377378" y="49876"/>
                  <a:pt x="371312" y="54939"/>
                  <a:pt x="366295" y="60960"/>
                </a:cubicBezTo>
                <a:cubicBezTo>
                  <a:pt x="362031" y="66077"/>
                  <a:pt x="360859" y="74055"/>
                  <a:pt x="355211" y="77585"/>
                </a:cubicBezTo>
                <a:cubicBezTo>
                  <a:pt x="345304" y="83777"/>
                  <a:pt x="321960" y="88669"/>
                  <a:pt x="321960" y="88669"/>
                </a:cubicBezTo>
                <a:cubicBezTo>
                  <a:pt x="309703" y="100926"/>
                  <a:pt x="304141" y="108662"/>
                  <a:pt x="288709" y="116378"/>
                </a:cubicBezTo>
                <a:cubicBezTo>
                  <a:pt x="283484" y="118990"/>
                  <a:pt x="277701" y="120315"/>
                  <a:pt x="272084" y="121920"/>
                </a:cubicBezTo>
                <a:cubicBezTo>
                  <a:pt x="245955" y="129386"/>
                  <a:pt x="242519" y="128519"/>
                  <a:pt x="211124" y="133004"/>
                </a:cubicBezTo>
                <a:cubicBezTo>
                  <a:pt x="150812" y="193312"/>
                  <a:pt x="239322" y="110510"/>
                  <a:pt x="172331" y="155171"/>
                </a:cubicBezTo>
                <a:cubicBezTo>
                  <a:pt x="166789" y="158865"/>
                  <a:pt x="166260" y="167410"/>
                  <a:pt x="161248" y="171796"/>
                </a:cubicBezTo>
                <a:cubicBezTo>
                  <a:pt x="151223" y="180568"/>
                  <a:pt x="137417" y="184545"/>
                  <a:pt x="127997" y="193964"/>
                </a:cubicBezTo>
                <a:cubicBezTo>
                  <a:pt x="116913" y="205047"/>
                  <a:pt x="109952" y="223412"/>
                  <a:pt x="94746" y="227214"/>
                </a:cubicBezTo>
                <a:cubicBezTo>
                  <a:pt x="66911" y="234173"/>
                  <a:pt x="79804" y="230347"/>
                  <a:pt x="55953" y="238298"/>
                </a:cubicBezTo>
                <a:cubicBezTo>
                  <a:pt x="52258" y="243840"/>
                  <a:pt x="49579" y="250214"/>
                  <a:pt x="44869" y="254924"/>
                </a:cubicBezTo>
                <a:cubicBezTo>
                  <a:pt x="32113" y="267680"/>
                  <a:pt x="23034" y="267310"/>
                  <a:pt x="6077" y="271549"/>
                </a:cubicBezTo>
                <a:cubicBezTo>
                  <a:pt x="-291" y="252446"/>
                  <a:pt x="-3596" y="259055"/>
                  <a:pt x="6077" y="24938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Freeform 42"/>
          <p:cNvSpPr/>
          <p:nvPr/>
        </p:nvSpPr>
        <p:spPr>
          <a:xfrm>
            <a:off x="1512916" y="5464233"/>
            <a:ext cx="39371" cy="477493"/>
          </a:xfrm>
          <a:custGeom>
            <a:avLst/>
            <a:gdLst>
              <a:gd name="connsiteX0" fmla="*/ 27709 w 39371"/>
              <a:gd name="connsiteY0" fmla="*/ 0 h 477493"/>
              <a:gd name="connsiteX1" fmla="*/ 38793 w 39371"/>
              <a:gd name="connsiteY1" fmla="*/ 27709 h 477493"/>
              <a:gd name="connsiteX2" fmla="*/ 22168 w 39371"/>
              <a:gd name="connsiteY2" fmla="*/ 16625 h 477493"/>
              <a:gd name="connsiteX3" fmla="*/ 27709 w 39371"/>
              <a:gd name="connsiteY3" fmla="*/ 38792 h 477493"/>
              <a:gd name="connsiteX4" fmla="*/ 22168 w 39371"/>
              <a:gd name="connsiteY4" fmla="*/ 72043 h 477493"/>
              <a:gd name="connsiteX5" fmla="*/ 5542 w 39371"/>
              <a:gd name="connsiteY5" fmla="*/ 83127 h 477493"/>
              <a:gd name="connsiteX6" fmla="*/ 0 w 39371"/>
              <a:gd name="connsiteY6" fmla="*/ 105294 h 477493"/>
              <a:gd name="connsiteX7" fmla="*/ 5542 w 39371"/>
              <a:gd name="connsiteY7" fmla="*/ 138545 h 477493"/>
              <a:gd name="connsiteX8" fmla="*/ 11084 w 39371"/>
              <a:gd name="connsiteY8" fmla="*/ 155171 h 477493"/>
              <a:gd name="connsiteX9" fmla="*/ 5542 w 39371"/>
              <a:gd name="connsiteY9" fmla="*/ 210589 h 477493"/>
              <a:gd name="connsiteX10" fmla="*/ 11084 w 39371"/>
              <a:gd name="connsiteY10" fmla="*/ 260465 h 477493"/>
              <a:gd name="connsiteX11" fmla="*/ 16626 w 39371"/>
              <a:gd name="connsiteY11" fmla="*/ 282632 h 477493"/>
              <a:gd name="connsiteX12" fmla="*/ 11084 w 39371"/>
              <a:gd name="connsiteY12" fmla="*/ 382385 h 477493"/>
              <a:gd name="connsiteX13" fmla="*/ 16626 w 39371"/>
              <a:gd name="connsiteY13" fmla="*/ 415636 h 477493"/>
              <a:gd name="connsiteX14" fmla="*/ 22168 w 39371"/>
              <a:gd name="connsiteY14" fmla="*/ 432262 h 477493"/>
              <a:gd name="connsiteX15" fmla="*/ 27709 w 39371"/>
              <a:gd name="connsiteY15" fmla="*/ 476596 h 477493"/>
              <a:gd name="connsiteX16" fmla="*/ 5542 w 39371"/>
              <a:gd name="connsiteY16" fmla="*/ 443345 h 47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71" h="477493">
                <a:moveTo>
                  <a:pt x="27709" y="0"/>
                </a:moveTo>
                <a:cubicBezTo>
                  <a:pt x="31404" y="9236"/>
                  <a:pt x="41938" y="18271"/>
                  <a:pt x="38793" y="27709"/>
                </a:cubicBezTo>
                <a:cubicBezTo>
                  <a:pt x="36687" y="34028"/>
                  <a:pt x="26878" y="11916"/>
                  <a:pt x="22168" y="16625"/>
                </a:cubicBezTo>
                <a:cubicBezTo>
                  <a:pt x="16782" y="22010"/>
                  <a:pt x="25862" y="31403"/>
                  <a:pt x="27709" y="38792"/>
                </a:cubicBezTo>
                <a:cubicBezTo>
                  <a:pt x="25862" y="49876"/>
                  <a:pt x="27193" y="61993"/>
                  <a:pt x="22168" y="72043"/>
                </a:cubicBezTo>
                <a:cubicBezTo>
                  <a:pt x="19189" y="78000"/>
                  <a:pt x="9237" y="77585"/>
                  <a:pt x="5542" y="83127"/>
                </a:cubicBezTo>
                <a:cubicBezTo>
                  <a:pt x="1317" y="89464"/>
                  <a:pt x="1847" y="97905"/>
                  <a:pt x="0" y="105294"/>
                </a:cubicBezTo>
                <a:cubicBezTo>
                  <a:pt x="1847" y="116378"/>
                  <a:pt x="3104" y="127576"/>
                  <a:pt x="5542" y="138545"/>
                </a:cubicBezTo>
                <a:cubicBezTo>
                  <a:pt x="6809" y="144248"/>
                  <a:pt x="11084" y="149329"/>
                  <a:pt x="11084" y="155171"/>
                </a:cubicBezTo>
                <a:cubicBezTo>
                  <a:pt x="11084" y="173736"/>
                  <a:pt x="7389" y="192116"/>
                  <a:pt x="5542" y="210589"/>
                </a:cubicBezTo>
                <a:cubicBezTo>
                  <a:pt x="7389" y="227214"/>
                  <a:pt x="8540" y="243932"/>
                  <a:pt x="11084" y="260465"/>
                </a:cubicBezTo>
                <a:cubicBezTo>
                  <a:pt x="12242" y="267993"/>
                  <a:pt x="16626" y="275016"/>
                  <a:pt x="16626" y="282632"/>
                </a:cubicBezTo>
                <a:cubicBezTo>
                  <a:pt x="16626" y="315934"/>
                  <a:pt x="12931" y="349134"/>
                  <a:pt x="11084" y="382385"/>
                </a:cubicBezTo>
                <a:cubicBezTo>
                  <a:pt x="12931" y="393469"/>
                  <a:pt x="14188" y="404667"/>
                  <a:pt x="16626" y="415636"/>
                </a:cubicBezTo>
                <a:cubicBezTo>
                  <a:pt x="17893" y="421339"/>
                  <a:pt x="21123" y="426514"/>
                  <a:pt x="22168" y="432262"/>
                </a:cubicBezTo>
                <a:cubicBezTo>
                  <a:pt x="24832" y="446915"/>
                  <a:pt x="40101" y="468335"/>
                  <a:pt x="27709" y="476596"/>
                </a:cubicBezTo>
                <a:cubicBezTo>
                  <a:pt x="16625" y="483985"/>
                  <a:pt x="5542" y="443345"/>
                  <a:pt x="5542" y="443345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Freeform 43"/>
          <p:cNvSpPr/>
          <p:nvPr/>
        </p:nvSpPr>
        <p:spPr>
          <a:xfrm>
            <a:off x="1058487" y="5198225"/>
            <a:ext cx="487680" cy="282633"/>
          </a:xfrm>
          <a:custGeom>
            <a:avLst/>
            <a:gdLst>
              <a:gd name="connsiteX0" fmla="*/ 0 w 487680"/>
              <a:gd name="connsiteY0" fmla="*/ 0 h 282633"/>
              <a:gd name="connsiteX1" fmla="*/ 27709 w 487680"/>
              <a:gd name="connsiteY1" fmla="*/ 16626 h 282633"/>
              <a:gd name="connsiteX2" fmla="*/ 44335 w 487680"/>
              <a:gd name="connsiteY2" fmla="*/ 27710 h 282633"/>
              <a:gd name="connsiteX3" fmla="*/ 60960 w 487680"/>
              <a:gd name="connsiteY3" fmla="*/ 33251 h 282633"/>
              <a:gd name="connsiteX4" fmla="*/ 110837 w 487680"/>
              <a:gd name="connsiteY4" fmla="*/ 60960 h 282633"/>
              <a:gd name="connsiteX5" fmla="*/ 144088 w 487680"/>
              <a:gd name="connsiteY5" fmla="*/ 83128 h 282633"/>
              <a:gd name="connsiteX6" fmla="*/ 160713 w 487680"/>
              <a:gd name="connsiteY6" fmla="*/ 94211 h 282633"/>
              <a:gd name="connsiteX7" fmla="*/ 177338 w 487680"/>
              <a:gd name="connsiteY7" fmla="*/ 99753 h 282633"/>
              <a:gd name="connsiteX8" fmla="*/ 210589 w 487680"/>
              <a:gd name="connsiteY8" fmla="*/ 116379 h 282633"/>
              <a:gd name="connsiteX9" fmla="*/ 266008 w 487680"/>
              <a:gd name="connsiteY9" fmla="*/ 144088 h 282633"/>
              <a:gd name="connsiteX10" fmla="*/ 299258 w 487680"/>
              <a:gd name="connsiteY10" fmla="*/ 155171 h 282633"/>
              <a:gd name="connsiteX11" fmla="*/ 315884 w 487680"/>
              <a:gd name="connsiteY11" fmla="*/ 160713 h 282633"/>
              <a:gd name="connsiteX12" fmla="*/ 349135 w 487680"/>
              <a:gd name="connsiteY12" fmla="*/ 182880 h 282633"/>
              <a:gd name="connsiteX13" fmla="*/ 365760 w 487680"/>
              <a:gd name="connsiteY13" fmla="*/ 199506 h 282633"/>
              <a:gd name="connsiteX14" fmla="*/ 399011 w 487680"/>
              <a:gd name="connsiteY14" fmla="*/ 221673 h 282633"/>
              <a:gd name="connsiteX15" fmla="*/ 415637 w 487680"/>
              <a:gd name="connsiteY15" fmla="*/ 232757 h 282633"/>
              <a:gd name="connsiteX16" fmla="*/ 426720 w 487680"/>
              <a:gd name="connsiteY16" fmla="*/ 249382 h 282633"/>
              <a:gd name="connsiteX17" fmla="*/ 443346 w 487680"/>
              <a:gd name="connsiteY17" fmla="*/ 254924 h 282633"/>
              <a:gd name="connsiteX18" fmla="*/ 476597 w 487680"/>
              <a:gd name="connsiteY18" fmla="*/ 282633 h 282633"/>
              <a:gd name="connsiteX19" fmla="*/ 487680 w 487680"/>
              <a:gd name="connsiteY19" fmla="*/ 260466 h 28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7680" h="282633">
                <a:moveTo>
                  <a:pt x="0" y="0"/>
                </a:moveTo>
                <a:cubicBezTo>
                  <a:pt x="9236" y="5542"/>
                  <a:pt x="18575" y="10917"/>
                  <a:pt x="27709" y="16626"/>
                </a:cubicBezTo>
                <a:cubicBezTo>
                  <a:pt x="33357" y="20156"/>
                  <a:pt x="38377" y="24731"/>
                  <a:pt x="44335" y="27710"/>
                </a:cubicBezTo>
                <a:cubicBezTo>
                  <a:pt x="49560" y="30322"/>
                  <a:pt x="55418" y="31404"/>
                  <a:pt x="60960" y="33251"/>
                </a:cubicBezTo>
                <a:cubicBezTo>
                  <a:pt x="99072" y="58659"/>
                  <a:pt x="81573" y="51207"/>
                  <a:pt x="110837" y="60960"/>
                </a:cubicBezTo>
                <a:lnTo>
                  <a:pt x="144088" y="83128"/>
                </a:lnTo>
                <a:cubicBezTo>
                  <a:pt x="149630" y="86822"/>
                  <a:pt x="154395" y="92105"/>
                  <a:pt x="160713" y="94211"/>
                </a:cubicBezTo>
                <a:cubicBezTo>
                  <a:pt x="166255" y="96058"/>
                  <a:pt x="172113" y="97141"/>
                  <a:pt x="177338" y="99753"/>
                </a:cubicBezTo>
                <a:cubicBezTo>
                  <a:pt x="220309" y="121239"/>
                  <a:pt x="168803" y="102449"/>
                  <a:pt x="210589" y="116379"/>
                </a:cubicBezTo>
                <a:cubicBezTo>
                  <a:pt x="231709" y="148058"/>
                  <a:pt x="211584" y="125947"/>
                  <a:pt x="266008" y="144088"/>
                </a:cubicBezTo>
                <a:lnTo>
                  <a:pt x="299258" y="155171"/>
                </a:lnTo>
                <a:lnTo>
                  <a:pt x="315884" y="160713"/>
                </a:lnTo>
                <a:cubicBezTo>
                  <a:pt x="326968" y="168102"/>
                  <a:pt x="339716" y="173460"/>
                  <a:pt x="349135" y="182880"/>
                </a:cubicBezTo>
                <a:cubicBezTo>
                  <a:pt x="354677" y="188422"/>
                  <a:pt x="359574" y="194694"/>
                  <a:pt x="365760" y="199506"/>
                </a:cubicBezTo>
                <a:cubicBezTo>
                  <a:pt x="376275" y="207684"/>
                  <a:pt x="387927" y="214284"/>
                  <a:pt x="399011" y="221673"/>
                </a:cubicBezTo>
                <a:lnTo>
                  <a:pt x="415637" y="232757"/>
                </a:lnTo>
                <a:cubicBezTo>
                  <a:pt x="419331" y="238299"/>
                  <a:pt x="421519" y="245221"/>
                  <a:pt x="426720" y="249382"/>
                </a:cubicBezTo>
                <a:cubicBezTo>
                  <a:pt x="431282" y="253031"/>
                  <a:pt x="438121" y="252311"/>
                  <a:pt x="443346" y="254924"/>
                </a:cubicBezTo>
                <a:cubicBezTo>
                  <a:pt x="458774" y="262638"/>
                  <a:pt x="464343" y="270379"/>
                  <a:pt x="476597" y="282633"/>
                </a:cubicBezTo>
                <a:cubicBezTo>
                  <a:pt x="482586" y="258674"/>
                  <a:pt x="474522" y="260466"/>
                  <a:pt x="487680" y="260466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Freeform 44"/>
          <p:cNvSpPr/>
          <p:nvPr/>
        </p:nvSpPr>
        <p:spPr>
          <a:xfrm>
            <a:off x="1069571" y="5209309"/>
            <a:ext cx="66502" cy="515389"/>
          </a:xfrm>
          <a:custGeom>
            <a:avLst/>
            <a:gdLst>
              <a:gd name="connsiteX0" fmla="*/ 5542 w 66502"/>
              <a:gd name="connsiteY0" fmla="*/ 0 h 515389"/>
              <a:gd name="connsiteX1" fmla="*/ 11084 w 66502"/>
              <a:gd name="connsiteY1" fmla="*/ 77586 h 515389"/>
              <a:gd name="connsiteX2" fmla="*/ 16625 w 66502"/>
              <a:gd name="connsiteY2" fmla="*/ 304800 h 515389"/>
              <a:gd name="connsiteX3" fmla="*/ 27709 w 66502"/>
              <a:gd name="connsiteY3" fmla="*/ 338051 h 515389"/>
              <a:gd name="connsiteX4" fmla="*/ 33251 w 66502"/>
              <a:gd name="connsiteY4" fmla="*/ 354676 h 515389"/>
              <a:gd name="connsiteX5" fmla="*/ 22167 w 66502"/>
              <a:gd name="connsiteY5" fmla="*/ 399011 h 515389"/>
              <a:gd name="connsiteX6" fmla="*/ 0 w 66502"/>
              <a:gd name="connsiteY6" fmla="*/ 432262 h 515389"/>
              <a:gd name="connsiteX7" fmla="*/ 5542 w 66502"/>
              <a:gd name="connsiteY7" fmla="*/ 448887 h 515389"/>
              <a:gd name="connsiteX8" fmla="*/ 16625 w 66502"/>
              <a:gd name="connsiteY8" fmla="*/ 465513 h 515389"/>
              <a:gd name="connsiteX9" fmla="*/ 27709 w 66502"/>
              <a:gd name="connsiteY9" fmla="*/ 498764 h 515389"/>
              <a:gd name="connsiteX10" fmla="*/ 33251 w 66502"/>
              <a:gd name="connsiteY10" fmla="*/ 515389 h 515389"/>
              <a:gd name="connsiteX11" fmla="*/ 49876 w 66502"/>
              <a:gd name="connsiteY11" fmla="*/ 482138 h 515389"/>
              <a:gd name="connsiteX12" fmla="*/ 66502 w 66502"/>
              <a:gd name="connsiteY12" fmla="*/ 454429 h 51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502" h="515389">
                <a:moveTo>
                  <a:pt x="5542" y="0"/>
                </a:moveTo>
                <a:cubicBezTo>
                  <a:pt x="7389" y="25862"/>
                  <a:pt x="10142" y="51675"/>
                  <a:pt x="11084" y="77586"/>
                </a:cubicBezTo>
                <a:cubicBezTo>
                  <a:pt x="13837" y="153296"/>
                  <a:pt x="11799" y="229193"/>
                  <a:pt x="16625" y="304800"/>
                </a:cubicBezTo>
                <a:cubicBezTo>
                  <a:pt x="17369" y="316460"/>
                  <a:pt x="24014" y="326967"/>
                  <a:pt x="27709" y="338051"/>
                </a:cubicBezTo>
                <a:lnTo>
                  <a:pt x="33251" y="354676"/>
                </a:lnTo>
                <a:cubicBezTo>
                  <a:pt x="31715" y="362355"/>
                  <a:pt x="27493" y="389424"/>
                  <a:pt x="22167" y="399011"/>
                </a:cubicBezTo>
                <a:cubicBezTo>
                  <a:pt x="15698" y="410656"/>
                  <a:pt x="0" y="432262"/>
                  <a:pt x="0" y="432262"/>
                </a:cubicBezTo>
                <a:cubicBezTo>
                  <a:pt x="1847" y="437804"/>
                  <a:pt x="2930" y="443662"/>
                  <a:pt x="5542" y="448887"/>
                </a:cubicBezTo>
                <a:cubicBezTo>
                  <a:pt x="8521" y="454844"/>
                  <a:pt x="13920" y="459427"/>
                  <a:pt x="16625" y="465513"/>
                </a:cubicBezTo>
                <a:cubicBezTo>
                  <a:pt x="21370" y="476189"/>
                  <a:pt x="24014" y="487680"/>
                  <a:pt x="27709" y="498764"/>
                </a:cubicBezTo>
                <a:lnTo>
                  <a:pt x="33251" y="515389"/>
                </a:lnTo>
                <a:cubicBezTo>
                  <a:pt x="47181" y="473602"/>
                  <a:pt x="28391" y="525110"/>
                  <a:pt x="49876" y="482138"/>
                </a:cubicBezTo>
                <a:cubicBezTo>
                  <a:pt x="64263" y="453364"/>
                  <a:pt x="44854" y="476077"/>
                  <a:pt x="66502" y="45442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Freeform 45"/>
          <p:cNvSpPr/>
          <p:nvPr/>
        </p:nvSpPr>
        <p:spPr>
          <a:xfrm>
            <a:off x="1113905" y="5713615"/>
            <a:ext cx="532015" cy="266007"/>
          </a:xfrm>
          <a:custGeom>
            <a:avLst/>
            <a:gdLst>
              <a:gd name="connsiteX0" fmla="*/ 0 w 532015"/>
              <a:gd name="connsiteY0" fmla="*/ 0 h 266007"/>
              <a:gd name="connsiteX1" fmla="*/ 49877 w 532015"/>
              <a:gd name="connsiteY1" fmla="*/ 11083 h 266007"/>
              <a:gd name="connsiteX2" fmla="*/ 83128 w 532015"/>
              <a:gd name="connsiteY2" fmla="*/ 22167 h 266007"/>
              <a:gd name="connsiteX3" fmla="*/ 99753 w 532015"/>
              <a:gd name="connsiteY3" fmla="*/ 33250 h 266007"/>
              <a:gd name="connsiteX4" fmla="*/ 138546 w 532015"/>
              <a:gd name="connsiteY4" fmla="*/ 49876 h 266007"/>
              <a:gd name="connsiteX5" fmla="*/ 155171 w 532015"/>
              <a:gd name="connsiteY5" fmla="*/ 66501 h 266007"/>
              <a:gd name="connsiteX6" fmla="*/ 171797 w 532015"/>
              <a:gd name="connsiteY6" fmla="*/ 77585 h 266007"/>
              <a:gd name="connsiteX7" fmla="*/ 199506 w 532015"/>
              <a:gd name="connsiteY7" fmla="*/ 105294 h 266007"/>
              <a:gd name="connsiteX8" fmla="*/ 232757 w 532015"/>
              <a:gd name="connsiteY8" fmla="*/ 127461 h 266007"/>
              <a:gd name="connsiteX9" fmla="*/ 260466 w 532015"/>
              <a:gd name="connsiteY9" fmla="*/ 160712 h 266007"/>
              <a:gd name="connsiteX10" fmla="*/ 310342 w 532015"/>
              <a:gd name="connsiteY10" fmla="*/ 193963 h 266007"/>
              <a:gd name="connsiteX11" fmla="*/ 326968 w 532015"/>
              <a:gd name="connsiteY11" fmla="*/ 205047 h 266007"/>
              <a:gd name="connsiteX12" fmla="*/ 349135 w 532015"/>
              <a:gd name="connsiteY12" fmla="*/ 221672 h 266007"/>
              <a:gd name="connsiteX13" fmla="*/ 382386 w 532015"/>
              <a:gd name="connsiteY13" fmla="*/ 232756 h 266007"/>
              <a:gd name="connsiteX14" fmla="*/ 415637 w 532015"/>
              <a:gd name="connsiteY14" fmla="*/ 254923 h 266007"/>
              <a:gd name="connsiteX15" fmla="*/ 432262 w 532015"/>
              <a:gd name="connsiteY15" fmla="*/ 266007 h 266007"/>
              <a:gd name="connsiteX16" fmla="*/ 476597 w 532015"/>
              <a:gd name="connsiteY16" fmla="*/ 260465 h 266007"/>
              <a:gd name="connsiteX17" fmla="*/ 532015 w 532015"/>
              <a:gd name="connsiteY17" fmla="*/ 254923 h 26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2015" h="266007">
                <a:moveTo>
                  <a:pt x="0" y="0"/>
                </a:moveTo>
                <a:cubicBezTo>
                  <a:pt x="15830" y="3165"/>
                  <a:pt x="34217" y="6385"/>
                  <a:pt x="49877" y="11083"/>
                </a:cubicBezTo>
                <a:cubicBezTo>
                  <a:pt x="61067" y="14440"/>
                  <a:pt x="73407" y="15686"/>
                  <a:pt x="83128" y="22167"/>
                </a:cubicBezTo>
                <a:cubicBezTo>
                  <a:pt x="88670" y="25861"/>
                  <a:pt x="93796" y="30272"/>
                  <a:pt x="99753" y="33250"/>
                </a:cubicBezTo>
                <a:cubicBezTo>
                  <a:pt x="123873" y="45310"/>
                  <a:pt x="111640" y="30657"/>
                  <a:pt x="138546" y="49876"/>
                </a:cubicBezTo>
                <a:cubicBezTo>
                  <a:pt x="144923" y="54431"/>
                  <a:pt x="149150" y="61484"/>
                  <a:pt x="155171" y="66501"/>
                </a:cubicBezTo>
                <a:cubicBezTo>
                  <a:pt x="160288" y="70765"/>
                  <a:pt x="166255" y="73890"/>
                  <a:pt x="171797" y="77585"/>
                </a:cubicBezTo>
                <a:cubicBezTo>
                  <a:pt x="194141" y="122275"/>
                  <a:pt x="168927" y="84907"/>
                  <a:pt x="199506" y="105294"/>
                </a:cubicBezTo>
                <a:cubicBezTo>
                  <a:pt x="241015" y="132967"/>
                  <a:pt x="193227" y="114287"/>
                  <a:pt x="232757" y="127461"/>
                </a:cubicBezTo>
                <a:cubicBezTo>
                  <a:pt x="242611" y="142243"/>
                  <a:pt x="245692" y="149221"/>
                  <a:pt x="260466" y="160712"/>
                </a:cubicBezTo>
                <a:cubicBezTo>
                  <a:pt x="260481" y="160724"/>
                  <a:pt x="302021" y="188416"/>
                  <a:pt x="310342" y="193963"/>
                </a:cubicBezTo>
                <a:cubicBezTo>
                  <a:pt x="315884" y="197658"/>
                  <a:pt x="321639" y="201051"/>
                  <a:pt x="326968" y="205047"/>
                </a:cubicBezTo>
                <a:cubicBezTo>
                  <a:pt x="334357" y="210589"/>
                  <a:pt x="340874" y="217541"/>
                  <a:pt x="349135" y="221672"/>
                </a:cubicBezTo>
                <a:cubicBezTo>
                  <a:pt x="359585" y="226897"/>
                  <a:pt x="382386" y="232756"/>
                  <a:pt x="382386" y="232756"/>
                </a:cubicBezTo>
                <a:lnTo>
                  <a:pt x="415637" y="254923"/>
                </a:lnTo>
                <a:lnTo>
                  <a:pt x="432262" y="266007"/>
                </a:lnTo>
                <a:lnTo>
                  <a:pt x="476597" y="260465"/>
                </a:lnTo>
                <a:cubicBezTo>
                  <a:pt x="495048" y="258415"/>
                  <a:pt x="532015" y="254923"/>
                  <a:pt x="532015" y="254923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Freeform 46"/>
          <p:cNvSpPr/>
          <p:nvPr/>
        </p:nvSpPr>
        <p:spPr>
          <a:xfrm>
            <a:off x="1945172" y="4693920"/>
            <a:ext cx="28728" cy="517111"/>
          </a:xfrm>
          <a:custGeom>
            <a:avLst/>
            <a:gdLst>
              <a:gd name="connsiteX0" fmla="*/ 16632 w 28728"/>
              <a:gd name="connsiteY0" fmla="*/ 0 h 517111"/>
              <a:gd name="connsiteX1" fmla="*/ 22173 w 28728"/>
              <a:gd name="connsiteY1" fmla="*/ 27709 h 517111"/>
              <a:gd name="connsiteX2" fmla="*/ 22173 w 28728"/>
              <a:gd name="connsiteY2" fmla="*/ 315884 h 517111"/>
              <a:gd name="connsiteX3" fmla="*/ 22173 w 28728"/>
              <a:gd name="connsiteY3" fmla="*/ 498764 h 517111"/>
              <a:gd name="connsiteX4" fmla="*/ 6 w 28728"/>
              <a:gd name="connsiteY4" fmla="*/ 459971 h 51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28" h="517111">
                <a:moveTo>
                  <a:pt x="16632" y="0"/>
                </a:moveTo>
                <a:cubicBezTo>
                  <a:pt x="18479" y="9236"/>
                  <a:pt x="21320" y="18328"/>
                  <a:pt x="22173" y="27709"/>
                </a:cubicBezTo>
                <a:cubicBezTo>
                  <a:pt x="32731" y="143858"/>
                  <a:pt x="26109" y="178130"/>
                  <a:pt x="22173" y="315884"/>
                </a:cubicBezTo>
                <a:cubicBezTo>
                  <a:pt x="24635" y="352817"/>
                  <a:pt x="35605" y="466526"/>
                  <a:pt x="22173" y="498764"/>
                </a:cubicBezTo>
                <a:cubicBezTo>
                  <a:pt x="-1019" y="554424"/>
                  <a:pt x="6" y="466290"/>
                  <a:pt x="6" y="45997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Freeform 47"/>
          <p:cNvSpPr/>
          <p:nvPr/>
        </p:nvSpPr>
        <p:spPr>
          <a:xfrm>
            <a:off x="2388511" y="4427913"/>
            <a:ext cx="55649" cy="526472"/>
          </a:xfrm>
          <a:custGeom>
            <a:avLst/>
            <a:gdLst>
              <a:gd name="connsiteX0" fmla="*/ 27722 w 55649"/>
              <a:gd name="connsiteY0" fmla="*/ 0 h 526472"/>
              <a:gd name="connsiteX1" fmla="*/ 33264 w 55649"/>
              <a:gd name="connsiteY1" fmla="*/ 27709 h 526472"/>
              <a:gd name="connsiteX2" fmla="*/ 22180 w 55649"/>
              <a:gd name="connsiteY2" fmla="*/ 94211 h 526472"/>
              <a:gd name="connsiteX3" fmla="*/ 16638 w 55649"/>
              <a:gd name="connsiteY3" fmla="*/ 110836 h 526472"/>
              <a:gd name="connsiteX4" fmla="*/ 22180 w 55649"/>
              <a:gd name="connsiteY4" fmla="*/ 166254 h 526472"/>
              <a:gd name="connsiteX5" fmla="*/ 33264 w 55649"/>
              <a:gd name="connsiteY5" fmla="*/ 210589 h 526472"/>
              <a:gd name="connsiteX6" fmla="*/ 38805 w 55649"/>
              <a:gd name="connsiteY6" fmla="*/ 243840 h 526472"/>
              <a:gd name="connsiteX7" fmla="*/ 44347 w 55649"/>
              <a:gd name="connsiteY7" fmla="*/ 266007 h 526472"/>
              <a:gd name="connsiteX8" fmla="*/ 49889 w 55649"/>
              <a:gd name="connsiteY8" fmla="*/ 293716 h 526472"/>
              <a:gd name="connsiteX9" fmla="*/ 55431 w 55649"/>
              <a:gd name="connsiteY9" fmla="*/ 354676 h 526472"/>
              <a:gd name="connsiteX10" fmla="*/ 44347 w 55649"/>
              <a:gd name="connsiteY10" fmla="*/ 526472 h 526472"/>
              <a:gd name="connsiteX11" fmla="*/ 33264 w 55649"/>
              <a:gd name="connsiteY11" fmla="*/ 509847 h 526472"/>
              <a:gd name="connsiteX12" fmla="*/ 16638 w 55649"/>
              <a:gd name="connsiteY12" fmla="*/ 504305 h 526472"/>
              <a:gd name="connsiteX13" fmla="*/ 13 w 55649"/>
              <a:gd name="connsiteY13" fmla="*/ 476596 h 52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649" h="526472">
                <a:moveTo>
                  <a:pt x="27722" y="0"/>
                </a:moveTo>
                <a:cubicBezTo>
                  <a:pt x="29569" y="9236"/>
                  <a:pt x="33264" y="18290"/>
                  <a:pt x="33264" y="27709"/>
                </a:cubicBezTo>
                <a:cubicBezTo>
                  <a:pt x="33264" y="47947"/>
                  <a:pt x="28017" y="73784"/>
                  <a:pt x="22180" y="94211"/>
                </a:cubicBezTo>
                <a:cubicBezTo>
                  <a:pt x="20575" y="99828"/>
                  <a:pt x="18485" y="105294"/>
                  <a:pt x="16638" y="110836"/>
                </a:cubicBezTo>
                <a:cubicBezTo>
                  <a:pt x="18485" y="129309"/>
                  <a:pt x="19128" y="147942"/>
                  <a:pt x="22180" y="166254"/>
                </a:cubicBezTo>
                <a:cubicBezTo>
                  <a:pt x="24684" y="181280"/>
                  <a:pt x="30760" y="195563"/>
                  <a:pt x="33264" y="210589"/>
                </a:cubicBezTo>
                <a:cubicBezTo>
                  <a:pt x="35111" y="221673"/>
                  <a:pt x="36601" y="232822"/>
                  <a:pt x="38805" y="243840"/>
                </a:cubicBezTo>
                <a:cubicBezTo>
                  <a:pt x="40299" y="251309"/>
                  <a:pt x="42695" y="258572"/>
                  <a:pt x="44347" y="266007"/>
                </a:cubicBezTo>
                <a:cubicBezTo>
                  <a:pt x="46390" y="275202"/>
                  <a:pt x="48042" y="284480"/>
                  <a:pt x="49889" y="293716"/>
                </a:cubicBezTo>
                <a:cubicBezTo>
                  <a:pt x="51736" y="314036"/>
                  <a:pt x="55431" y="334272"/>
                  <a:pt x="55431" y="354676"/>
                </a:cubicBezTo>
                <a:cubicBezTo>
                  <a:pt x="55431" y="478656"/>
                  <a:pt x="58159" y="457417"/>
                  <a:pt x="44347" y="526472"/>
                </a:cubicBezTo>
                <a:cubicBezTo>
                  <a:pt x="40653" y="520930"/>
                  <a:pt x="38465" y="514008"/>
                  <a:pt x="33264" y="509847"/>
                </a:cubicBezTo>
                <a:cubicBezTo>
                  <a:pt x="28702" y="506198"/>
                  <a:pt x="21126" y="508045"/>
                  <a:pt x="16638" y="504305"/>
                </a:cubicBezTo>
                <a:cubicBezTo>
                  <a:pt x="-1095" y="489527"/>
                  <a:pt x="13" y="489601"/>
                  <a:pt x="13" y="476596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Freeform 48"/>
          <p:cNvSpPr/>
          <p:nvPr/>
        </p:nvSpPr>
        <p:spPr>
          <a:xfrm>
            <a:off x="1967345" y="4195156"/>
            <a:ext cx="457618" cy="251611"/>
          </a:xfrm>
          <a:custGeom>
            <a:avLst/>
            <a:gdLst>
              <a:gd name="connsiteX0" fmla="*/ 0 w 457618"/>
              <a:gd name="connsiteY0" fmla="*/ 0 h 251611"/>
              <a:gd name="connsiteX1" fmla="*/ 16626 w 457618"/>
              <a:gd name="connsiteY1" fmla="*/ 27709 h 251611"/>
              <a:gd name="connsiteX2" fmla="*/ 33251 w 457618"/>
              <a:gd name="connsiteY2" fmla="*/ 33251 h 251611"/>
              <a:gd name="connsiteX3" fmla="*/ 49877 w 457618"/>
              <a:gd name="connsiteY3" fmla="*/ 44335 h 251611"/>
              <a:gd name="connsiteX4" fmla="*/ 83128 w 457618"/>
              <a:gd name="connsiteY4" fmla="*/ 55419 h 251611"/>
              <a:gd name="connsiteX5" fmla="*/ 121920 w 457618"/>
              <a:gd name="connsiteY5" fmla="*/ 72044 h 251611"/>
              <a:gd name="connsiteX6" fmla="*/ 182880 w 457618"/>
              <a:gd name="connsiteY6" fmla="*/ 88669 h 251611"/>
              <a:gd name="connsiteX7" fmla="*/ 199506 w 457618"/>
              <a:gd name="connsiteY7" fmla="*/ 94211 h 251611"/>
              <a:gd name="connsiteX8" fmla="*/ 238299 w 457618"/>
              <a:gd name="connsiteY8" fmla="*/ 121920 h 251611"/>
              <a:gd name="connsiteX9" fmla="*/ 271550 w 457618"/>
              <a:gd name="connsiteY9" fmla="*/ 144088 h 251611"/>
              <a:gd name="connsiteX10" fmla="*/ 277091 w 457618"/>
              <a:gd name="connsiteY10" fmla="*/ 160713 h 251611"/>
              <a:gd name="connsiteX11" fmla="*/ 332510 w 457618"/>
              <a:gd name="connsiteY11" fmla="*/ 193964 h 251611"/>
              <a:gd name="connsiteX12" fmla="*/ 349135 w 457618"/>
              <a:gd name="connsiteY12" fmla="*/ 199506 h 251611"/>
              <a:gd name="connsiteX13" fmla="*/ 382386 w 457618"/>
              <a:gd name="connsiteY13" fmla="*/ 216131 h 251611"/>
              <a:gd name="connsiteX14" fmla="*/ 415637 w 457618"/>
              <a:gd name="connsiteY14" fmla="*/ 232757 h 251611"/>
              <a:gd name="connsiteX15" fmla="*/ 432262 w 457618"/>
              <a:gd name="connsiteY15" fmla="*/ 243840 h 251611"/>
              <a:gd name="connsiteX16" fmla="*/ 454430 w 457618"/>
              <a:gd name="connsiteY16" fmla="*/ 249382 h 251611"/>
              <a:gd name="connsiteX17" fmla="*/ 454430 w 457618"/>
              <a:gd name="connsiteY17" fmla="*/ 210589 h 25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7618" h="251611">
                <a:moveTo>
                  <a:pt x="0" y="0"/>
                </a:moveTo>
                <a:cubicBezTo>
                  <a:pt x="5542" y="9236"/>
                  <a:pt x="9009" y="20092"/>
                  <a:pt x="16626" y="27709"/>
                </a:cubicBezTo>
                <a:cubicBezTo>
                  <a:pt x="20757" y="31840"/>
                  <a:pt x="28026" y="30639"/>
                  <a:pt x="33251" y="33251"/>
                </a:cubicBezTo>
                <a:cubicBezTo>
                  <a:pt x="39208" y="36230"/>
                  <a:pt x="43790" y="41630"/>
                  <a:pt x="49877" y="44335"/>
                </a:cubicBezTo>
                <a:cubicBezTo>
                  <a:pt x="60553" y="49080"/>
                  <a:pt x="73407" y="48938"/>
                  <a:pt x="83128" y="55419"/>
                </a:cubicBezTo>
                <a:cubicBezTo>
                  <a:pt x="104525" y="69683"/>
                  <a:pt x="95081" y="66080"/>
                  <a:pt x="121920" y="72044"/>
                </a:cubicBezTo>
                <a:cubicBezTo>
                  <a:pt x="168920" y="82489"/>
                  <a:pt x="130977" y="71368"/>
                  <a:pt x="182880" y="88669"/>
                </a:cubicBezTo>
                <a:lnTo>
                  <a:pt x="199506" y="94211"/>
                </a:lnTo>
                <a:cubicBezTo>
                  <a:pt x="253574" y="130259"/>
                  <a:pt x="169534" y="73785"/>
                  <a:pt x="238299" y="121920"/>
                </a:cubicBezTo>
                <a:cubicBezTo>
                  <a:pt x="249212" y="129559"/>
                  <a:pt x="271550" y="144088"/>
                  <a:pt x="271550" y="144088"/>
                </a:cubicBezTo>
                <a:cubicBezTo>
                  <a:pt x="273397" y="149630"/>
                  <a:pt x="272961" y="156583"/>
                  <a:pt x="277091" y="160713"/>
                </a:cubicBezTo>
                <a:cubicBezTo>
                  <a:pt x="286940" y="170562"/>
                  <a:pt x="317204" y="187404"/>
                  <a:pt x="332510" y="193964"/>
                </a:cubicBezTo>
                <a:cubicBezTo>
                  <a:pt x="337879" y="196265"/>
                  <a:pt x="343910" y="196894"/>
                  <a:pt x="349135" y="199506"/>
                </a:cubicBezTo>
                <a:cubicBezTo>
                  <a:pt x="392104" y="220990"/>
                  <a:pt x="340598" y="202202"/>
                  <a:pt x="382386" y="216131"/>
                </a:cubicBezTo>
                <a:cubicBezTo>
                  <a:pt x="430020" y="247889"/>
                  <a:pt x="369757" y="209818"/>
                  <a:pt x="415637" y="232757"/>
                </a:cubicBezTo>
                <a:cubicBezTo>
                  <a:pt x="421594" y="235735"/>
                  <a:pt x="426140" y="241216"/>
                  <a:pt x="432262" y="243840"/>
                </a:cubicBezTo>
                <a:cubicBezTo>
                  <a:pt x="439263" y="246840"/>
                  <a:pt x="450205" y="255719"/>
                  <a:pt x="454430" y="249382"/>
                </a:cubicBezTo>
                <a:cubicBezTo>
                  <a:pt x="461603" y="238623"/>
                  <a:pt x="454430" y="223520"/>
                  <a:pt x="454430" y="21058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Freeform 49"/>
          <p:cNvSpPr/>
          <p:nvPr/>
        </p:nvSpPr>
        <p:spPr>
          <a:xfrm>
            <a:off x="1534900" y="4167447"/>
            <a:ext cx="404736" cy="266008"/>
          </a:xfrm>
          <a:custGeom>
            <a:avLst/>
            <a:gdLst>
              <a:gd name="connsiteX0" fmla="*/ 404736 w 404736"/>
              <a:gd name="connsiteY0" fmla="*/ 0 h 266008"/>
              <a:gd name="connsiteX1" fmla="*/ 377027 w 404736"/>
              <a:gd name="connsiteY1" fmla="*/ 22168 h 266008"/>
              <a:gd name="connsiteX2" fmla="*/ 332693 w 404736"/>
              <a:gd name="connsiteY2" fmla="*/ 33251 h 266008"/>
              <a:gd name="connsiteX3" fmla="*/ 316067 w 404736"/>
              <a:gd name="connsiteY3" fmla="*/ 44335 h 266008"/>
              <a:gd name="connsiteX4" fmla="*/ 299442 w 404736"/>
              <a:gd name="connsiteY4" fmla="*/ 49877 h 266008"/>
              <a:gd name="connsiteX5" fmla="*/ 288358 w 404736"/>
              <a:gd name="connsiteY5" fmla="*/ 66502 h 266008"/>
              <a:gd name="connsiteX6" fmla="*/ 266191 w 404736"/>
              <a:gd name="connsiteY6" fmla="*/ 99753 h 266008"/>
              <a:gd name="connsiteX7" fmla="*/ 244024 w 404736"/>
              <a:gd name="connsiteY7" fmla="*/ 105295 h 266008"/>
              <a:gd name="connsiteX8" fmla="*/ 227398 w 404736"/>
              <a:gd name="connsiteY8" fmla="*/ 121920 h 266008"/>
              <a:gd name="connsiteX9" fmla="*/ 216315 w 404736"/>
              <a:gd name="connsiteY9" fmla="*/ 138546 h 266008"/>
              <a:gd name="connsiteX10" fmla="*/ 199689 w 404736"/>
              <a:gd name="connsiteY10" fmla="*/ 144088 h 266008"/>
              <a:gd name="connsiteX11" fmla="*/ 194147 w 404736"/>
              <a:gd name="connsiteY11" fmla="*/ 160713 h 266008"/>
              <a:gd name="connsiteX12" fmla="*/ 160896 w 404736"/>
              <a:gd name="connsiteY12" fmla="*/ 177338 h 266008"/>
              <a:gd name="connsiteX13" fmla="*/ 133187 w 404736"/>
              <a:gd name="connsiteY13" fmla="*/ 199506 h 266008"/>
              <a:gd name="connsiteX14" fmla="*/ 122104 w 404736"/>
              <a:gd name="connsiteY14" fmla="*/ 216131 h 266008"/>
              <a:gd name="connsiteX15" fmla="*/ 88853 w 404736"/>
              <a:gd name="connsiteY15" fmla="*/ 227215 h 266008"/>
              <a:gd name="connsiteX16" fmla="*/ 72227 w 404736"/>
              <a:gd name="connsiteY16" fmla="*/ 232757 h 266008"/>
              <a:gd name="connsiteX17" fmla="*/ 55602 w 404736"/>
              <a:gd name="connsiteY17" fmla="*/ 238298 h 266008"/>
              <a:gd name="connsiteX18" fmla="*/ 38976 w 404736"/>
              <a:gd name="connsiteY18" fmla="*/ 249382 h 266008"/>
              <a:gd name="connsiteX19" fmla="*/ 5725 w 404736"/>
              <a:gd name="connsiteY19" fmla="*/ 266008 h 266008"/>
              <a:gd name="connsiteX20" fmla="*/ 184 w 404736"/>
              <a:gd name="connsiteY20" fmla="*/ 232757 h 26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4736" h="266008">
                <a:moveTo>
                  <a:pt x="404736" y="0"/>
                </a:moveTo>
                <a:cubicBezTo>
                  <a:pt x="395500" y="7389"/>
                  <a:pt x="387767" y="17211"/>
                  <a:pt x="377027" y="22168"/>
                </a:cubicBezTo>
                <a:cubicBezTo>
                  <a:pt x="363196" y="28551"/>
                  <a:pt x="332693" y="33251"/>
                  <a:pt x="332693" y="33251"/>
                </a:cubicBezTo>
                <a:cubicBezTo>
                  <a:pt x="327151" y="36946"/>
                  <a:pt x="322024" y="41356"/>
                  <a:pt x="316067" y="44335"/>
                </a:cubicBezTo>
                <a:cubicBezTo>
                  <a:pt x="310842" y="46947"/>
                  <a:pt x="304003" y="46228"/>
                  <a:pt x="299442" y="49877"/>
                </a:cubicBezTo>
                <a:cubicBezTo>
                  <a:pt x="294241" y="54038"/>
                  <a:pt x="292053" y="60960"/>
                  <a:pt x="288358" y="66502"/>
                </a:cubicBezTo>
                <a:cubicBezTo>
                  <a:pt x="283068" y="82372"/>
                  <a:pt x="283284" y="89986"/>
                  <a:pt x="266191" y="99753"/>
                </a:cubicBezTo>
                <a:cubicBezTo>
                  <a:pt x="259578" y="103532"/>
                  <a:pt x="251413" y="103448"/>
                  <a:pt x="244024" y="105295"/>
                </a:cubicBezTo>
                <a:cubicBezTo>
                  <a:pt x="238482" y="110837"/>
                  <a:pt x="232415" y="115899"/>
                  <a:pt x="227398" y="121920"/>
                </a:cubicBezTo>
                <a:cubicBezTo>
                  <a:pt x="223134" y="127037"/>
                  <a:pt x="221516" y="134385"/>
                  <a:pt x="216315" y="138546"/>
                </a:cubicBezTo>
                <a:cubicBezTo>
                  <a:pt x="211753" y="142195"/>
                  <a:pt x="205231" y="142241"/>
                  <a:pt x="199689" y="144088"/>
                </a:cubicBezTo>
                <a:cubicBezTo>
                  <a:pt x="197842" y="149630"/>
                  <a:pt x="197796" y="156152"/>
                  <a:pt x="194147" y="160713"/>
                </a:cubicBezTo>
                <a:cubicBezTo>
                  <a:pt x="186332" y="170481"/>
                  <a:pt x="171850" y="173687"/>
                  <a:pt x="160896" y="177338"/>
                </a:cubicBezTo>
                <a:cubicBezTo>
                  <a:pt x="129136" y="224982"/>
                  <a:pt x="171425" y="168916"/>
                  <a:pt x="133187" y="199506"/>
                </a:cubicBezTo>
                <a:cubicBezTo>
                  <a:pt x="127986" y="203667"/>
                  <a:pt x="127752" y="212601"/>
                  <a:pt x="122104" y="216131"/>
                </a:cubicBezTo>
                <a:cubicBezTo>
                  <a:pt x="112197" y="222323"/>
                  <a:pt x="99937" y="223520"/>
                  <a:pt x="88853" y="227215"/>
                </a:cubicBezTo>
                <a:lnTo>
                  <a:pt x="72227" y="232757"/>
                </a:lnTo>
                <a:lnTo>
                  <a:pt x="55602" y="238298"/>
                </a:lnTo>
                <a:cubicBezTo>
                  <a:pt x="50060" y="241993"/>
                  <a:pt x="44933" y="246403"/>
                  <a:pt x="38976" y="249382"/>
                </a:cubicBezTo>
                <a:cubicBezTo>
                  <a:pt x="-6913" y="272327"/>
                  <a:pt x="53374" y="234242"/>
                  <a:pt x="5725" y="266008"/>
                </a:cubicBezTo>
                <a:cubicBezTo>
                  <a:pt x="-1568" y="244125"/>
                  <a:pt x="184" y="255224"/>
                  <a:pt x="184" y="232757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Freeform 50"/>
          <p:cNvSpPr/>
          <p:nvPr/>
        </p:nvSpPr>
        <p:spPr>
          <a:xfrm>
            <a:off x="1950720" y="4466705"/>
            <a:ext cx="443345" cy="238299"/>
          </a:xfrm>
          <a:custGeom>
            <a:avLst/>
            <a:gdLst>
              <a:gd name="connsiteX0" fmla="*/ 443345 w 443345"/>
              <a:gd name="connsiteY0" fmla="*/ 0 h 238299"/>
              <a:gd name="connsiteX1" fmla="*/ 415636 w 443345"/>
              <a:gd name="connsiteY1" fmla="*/ 16626 h 238299"/>
              <a:gd name="connsiteX2" fmla="*/ 382385 w 443345"/>
              <a:gd name="connsiteY2" fmla="*/ 27710 h 238299"/>
              <a:gd name="connsiteX3" fmla="*/ 349135 w 443345"/>
              <a:gd name="connsiteY3" fmla="*/ 49877 h 238299"/>
              <a:gd name="connsiteX4" fmla="*/ 332509 w 443345"/>
              <a:gd name="connsiteY4" fmla="*/ 66502 h 238299"/>
              <a:gd name="connsiteX5" fmla="*/ 315884 w 443345"/>
              <a:gd name="connsiteY5" fmla="*/ 72044 h 238299"/>
              <a:gd name="connsiteX6" fmla="*/ 293716 w 443345"/>
              <a:gd name="connsiteY6" fmla="*/ 83128 h 238299"/>
              <a:gd name="connsiteX7" fmla="*/ 277091 w 443345"/>
              <a:gd name="connsiteY7" fmla="*/ 88670 h 238299"/>
              <a:gd name="connsiteX8" fmla="*/ 243840 w 443345"/>
              <a:gd name="connsiteY8" fmla="*/ 105295 h 238299"/>
              <a:gd name="connsiteX9" fmla="*/ 232756 w 443345"/>
              <a:gd name="connsiteY9" fmla="*/ 121920 h 238299"/>
              <a:gd name="connsiteX10" fmla="*/ 216131 w 443345"/>
              <a:gd name="connsiteY10" fmla="*/ 127462 h 238299"/>
              <a:gd name="connsiteX11" fmla="*/ 177338 w 443345"/>
              <a:gd name="connsiteY11" fmla="*/ 133004 h 238299"/>
              <a:gd name="connsiteX12" fmla="*/ 138545 w 443345"/>
              <a:gd name="connsiteY12" fmla="*/ 149630 h 238299"/>
              <a:gd name="connsiteX13" fmla="*/ 105295 w 443345"/>
              <a:gd name="connsiteY13" fmla="*/ 160713 h 238299"/>
              <a:gd name="connsiteX14" fmla="*/ 83127 w 443345"/>
              <a:gd name="connsiteY14" fmla="*/ 182880 h 238299"/>
              <a:gd name="connsiteX15" fmla="*/ 72044 w 443345"/>
              <a:gd name="connsiteY15" fmla="*/ 199506 h 238299"/>
              <a:gd name="connsiteX16" fmla="*/ 55418 w 443345"/>
              <a:gd name="connsiteY16" fmla="*/ 205048 h 238299"/>
              <a:gd name="connsiteX17" fmla="*/ 22167 w 443345"/>
              <a:gd name="connsiteY17" fmla="*/ 227215 h 238299"/>
              <a:gd name="connsiteX18" fmla="*/ 0 w 443345"/>
              <a:gd name="connsiteY18" fmla="*/ 238299 h 23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3345" h="238299">
                <a:moveTo>
                  <a:pt x="443345" y="0"/>
                </a:moveTo>
                <a:cubicBezTo>
                  <a:pt x="434109" y="5542"/>
                  <a:pt x="425442" y="12169"/>
                  <a:pt x="415636" y="16626"/>
                </a:cubicBezTo>
                <a:cubicBezTo>
                  <a:pt x="405000" y="21461"/>
                  <a:pt x="392106" y="21229"/>
                  <a:pt x="382385" y="27710"/>
                </a:cubicBezTo>
                <a:cubicBezTo>
                  <a:pt x="371302" y="35099"/>
                  <a:pt x="358554" y="40458"/>
                  <a:pt x="349135" y="49877"/>
                </a:cubicBezTo>
                <a:cubicBezTo>
                  <a:pt x="343593" y="55419"/>
                  <a:pt x="339030" y="62155"/>
                  <a:pt x="332509" y="66502"/>
                </a:cubicBezTo>
                <a:cubicBezTo>
                  <a:pt x="327649" y="69742"/>
                  <a:pt x="321253" y="69743"/>
                  <a:pt x="315884" y="72044"/>
                </a:cubicBezTo>
                <a:cubicBezTo>
                  <a:pt x="308290" y="75298"/>
                  <a:pt x="301310" y="79874"/>
                  <a:pt x="293716" y="83128"/>
                </a:cubicBezTo>
                <a:cubicBezTo>
                  <a:pt x="288347" y="85429"/>
                  <a:pt x="282316" y="86058"/>
                  <a:pt x="277091" y="88670"/>
                </a:cubicBezTo>
                <a:cubicBezTo>
                  <a:pt x="234119" y="110155"/>
                  <a:pt x="285627" y="91365"/>
                  <a:pt x="243840" y="105295"/>
                </a:cubicBezTo>
                <a:cubicBezTo>
                  <a:pt x="240145" y="110837"/>
                  <a:pt x="237957" y="117759"/>
                  <a:pt x="232756" y="121920"/>
                </a:cubicBezTo>
                <a:cubicBezTo>
                  <a:pt x="228195" y="125569"/>
                  <a:pt x="221859" y="126316"/>
                  <a:pt x="216131" y="127462"/>
                </a:cubicBezTo>
                <a:cubicBezTo>
                  <a:pt x="203322" y="130024"/>
                  <a:pt x="190269" y="131157"/>
                  <a:pt x="177338" y="133004"/>
                </a:cubicBezTo>
                <a:cubicBezTo>
                  <a:pt x="123811" y="150847"/>
                  <a:pt x="207043" y="122231"/>
                  <a:pt x="138545" y="149630"/>
                </a:cubicBezTo>
                <a:cubicBezTo>
                  <a:pt x="127698" y="153969"/>
                  <a:pt x="105295" y="160713"/>
                  <a:pt x="105295" y="160713"/>
                </a:cubicBezTo>
                <a:cubicBezTo>
                  <a:pt x="93203" y="196990"/>
                  <a:pt x="109998" y="161383"/>
                  <a:pt x="83127" y="182880"/>
                </a:cubicBezTo>
                <a:cubicBezTo>
                  <a:pt x="77926" y="187041"/>
                  <a:pt x="77245" y="195345"/>
                  <a:pt x="72044" y="199506"/>
                </a:cubicBezTo>
                <a:cubicBezTo>
                  <a:pt x="67482" y="203155"/>
                  <a:pt x="60525" y="202211"/>
                  <a:pt x="55418" y="205048"/>
                </a:cubicBezTo>
                <a:cubicBezTo>
                  <a:pt x="43773" y="211517"/>
                  <a:pt x="34081" y="221258"/>
                  <a:pt x="22167" y="227215"/>
                </a:cubicBezTo>
                <a:lnTo>
                  <a:pt x="0" y="238299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Freeform 51"/>
          <p:cNvSpPr/>
          <p:nvPr/>
        </p:nvSpPr>
        <p:spPr>
          <a:xfrm>
            <a:off x="1518458" y="4450080"/>
            <a:ext cx="448887" cy="249382"/>
          </a:xfrm>
          <a:custGeom>
            <a:avLst/>
            <a:gdLst>
              <a:gd name="connsiteX0" fmla="*/ 0 w 448887"/>
              <a:gd name="connsiteY0" fmla="*/ 0 h 249382"/>
              <a:gd name="connsiteX1" fmla="*/ 27709 w 448887"/>
              <a:gd name="connsiteY1" fmla="*/ 11084 h 249382"/>
              <a:gd name="connsiteX2" fmla="*/ 77586 w 448887"/>
              <a:gd name="connsiteY2" fmla="*/ 44335 h 249382"/>
              <a:gd name="connsiteX3" fmla="*/ 94211 w 448887"/>
              <a:gd name="connsiteY3" fmla="*/ 55418 h 249382"/>
              <a:gd name="connsiteX4" fmla="*/ 110837 w 448887"/>
              <a:gd name="connsiteY4" fmla="*/ 60960 h 249382"/>
              <a:gd name="connsiteX5" fmla="*/ 121920 w 448887"/>
              <a:gd name="connsiteY5" fmla="*/ 77585 h 249382"/>
              <a:gd name="connsiteX6" fmla="*/ 160713 w 448887"/>
              <a:gd name="connsiteY6" fmla="*/ 94211 h 249382"/>
              <a:gd name="connsiteX7" fmla="*/ 182880 w 448887"/>
              <a:gd name="connsiteY7" fmla="*/ 105295 h 249382"/>
              <a:gd name="connsiteX8" fmla="*/ 216131 w 448887"/>
              <a:gd name="connsiteY8" fmla="*/ 127462 h 249382"/>
              <a:gd name="connsiteX9" fmla="*/ 249382 w 448887"/>
              <a:gd name="connsiteY9" fmla="*/ 149629 h 249382"/>
              <a:gd name="connsiteX10" fmla="*/ 266007 w 448887"/>
              <a:gd name="connsiteY10" fmla="*/ 160713 h 249382"/>
              <a:gd name="connsiteX11" fmla="*/ 315884 w 448887"/>
              <a:gd name="connsiteY11" fmla="*/ 177338 h 249382"/>
              <a:gd name="connsiteX12" fmla="*/ 332509 w 448887"/>
              <a:gd name="connsiteY12" fmla="*/ 182880 h 249382"/>
              <a:gd name="connsiteX13" fmla="*/ 343593 w 448887"/>
              <a:gd name="connsiteY13" fmla="*/ 199505 h 249382"/>
              <a:gd name="connsiteX14" fmla="*/ 360218 w 448887"/>
              <a:gd name="connsiteY14" fmla="*/ 205047 h 249382"/>
              <a:gd name="connsiteX15" fmla="*/ 376844 w 448887"/>
              <a:gd name="connsiteY15" fmla="*/ 216131 h 249382"/>
              <a:gd name="connsiteX16" fmla="*/ 393469 w 448887"/>
              <a:gd name="connsiteY16" fmla="*/ 221673 h 249382"/>
              <a:gd name="connsiteX17" fmla="*/ 410095 w 448887"/>
              <a:gd name="connsiteY17" fmla="*/ 232756 h 249382"/>
              <a:gd name="connsiteX18" fmla="*/ 443346 w 448887"/>
              <a:gd name="connsiteY18" fmla="*/ 249382 h 249382"/>
              <a:gd name="connsiteX19" fmla="*/ 432262 w 448887"/>
              <a:gd name="connsiteY19" fmla="*/ 227215 h 249382"/>
              <a:gd name="connsiteX20" fmla="*/ 448887 w 448887"/>
              <a:gd name="connsiteY20" fmla="*/ 210589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887" h="249382">
                <a:moveTo>
                  <a:pt x="0" y="0"/>
                </a:moveTo>
                <a:cubicBezTo>
                  <a:pt x="9236" y="3695"/>
                  <a:pt x="18976" y="6320"/>
                  <a:pt x="27709" y="11084"/>
                </a:cubicBezTo>
                <a:cubicBezTo>
                  <a:pt x="27714" y="11087"/>
                  <a:pt x="69271" y="38792"/>
                  <a:pt x="77586" y="44335"/>
                </a:cubicBezTo>
                <a:cubicBezTo>
                  <a:pt x="83128" y="48029"/>
                  <a:pt x="87893" y="53312"/>
                  <a:pt x="94211" y="55418"/>
                </a:cubicBezTo>
                <a:lnTo>
                  <a:pt x="110837" y="60960"/>
                </a:lnTo>
                <a:cubicBezTo>
                  <a:pt x="114531" y="66502"/>
                  <a:pt x="116804" y="73321"/>
                  <a:pt x="121920" y="77585"/>
                </a:cubicBezTo>
                <a:cubicBezTo>
                  <a:pt x="134895" y="88398"/>
                  <a:pt x="146444" y="88096"/>
                  <a:pt x="160713" y="94211"/>
                </a:cubicBezTo>
                <a:cubicBezTo>
                  <a:pt x="168306" y="97465"/>
                  <a:pt x="175796" y="101045"/>
                  <a:pt x="182880" y="105295"/>
                </a:cubicBezTo>
                <a:cubicBezTo>
                  <a:pt x="194303" y="112149"/>
                  <a:pt x="205047" y="120073"/>
                  <a:pt x="216131" y="127462"/>
                </a:cubicBezTo>
                <a:lnTo>
                  <a:pt x="249382" y="149629"/>
                </a:lnTo>
                <a:cubicBezTo>
                  <a:pt x="254924" y="153324"/>
                  <a:pt x="259688" y="158607"/>
                  <a:pt x="266007" y="160713"/>
                </a:cubicBezTo>
                <a:lnTo>
                  <a:pt x="315884" y="177338"/>
                </a:lnTo>
                <a:lnTo>
                  <a:pt x="332509" y="182880"/>
                </a:lnTo>
                <a:cubicBezTo>
                  <a:pt x="336204" y="188422"/>
                  <a:pt x="338392" y="195344"/>
                  <a:pt x="343593" y="199505"/>
                </a:cubicBezTo>
                <a:cubicBezTo>
                  <a:pt x="348154" y="203154"/>
                  <a:pt x="354993" y="202435"/>
                  <a:pt x="360218" y="205047"/>
                </a:cubicBezTo>
                <a:cubicBezTo>
                  <a:pt x="366175" y="208026"/>
                  <a:pt x="370887" y="213152"/>
                  <a:pt x="376844" y="216131"/>
                </a:cubicBezTo>
                <a:cubicBezTo>
                  <a:pt x="382069" y="218743"/>
                  <a:pt x="388244" y="219061"/>
                  <a:pt x="393469" y="221673"/>
                </a:cubicBezTo>
                <a:cubicBezTo>
                  <a:pt x="399426" y="224652"/>
                  <a:pt x="404138" y="229777"/>
                  <a:pt x="410095" y="232756"/>
                </a:cubicBezTo>
                <a:cubicBezTo>
                  <a:pt x="455976" y="255696"/>
                  <a:pt x="395706" y="217622"/>
                  <a:pt x="443346" y="249382"/>
                </a:cubicBezTo>
                <a:cubicBezTo>
                  <a:pt x="439651" y="241993"/>
                  <a:pt x="431094" y="235393"/>
                  <a:pt x="432262" y="227215"/>
                </a:cubicBezTo>
                <a:cubicBezTo>
                  <a:pt x="433370" y="219456"/>
                  <a:pt x="448887" y="210589"/>
                  <a:pt x="448887" y="21058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Freeform 52"/>
          <p:cNvSpPr/>
          <p:nvPr/>
        </p:nvSpPr>
        <p:spPr>
          <a:xfrm>
            <a:off x="1512884" y="4438996"/>
            <a:ext cx="33283" cy="504306"/>
          </a:xfrm>
          <a:custGeom>
            <a:avLst/>
            <a:gdLst>
              <a:gd name="connsiteX0" fmla="*/ 22200 w 33283"/>
              <a:gd name="connsiteY0" fmla="*/ 0 h 504306"/>
              <a:gd name="connsiteX1" fmla="*/ 22200 w 33283"/>
              <a:gd name="connsiteY1" fmla="*/ 88669 h 504306"/>
              <a:gd name="connsiteX2" fmla="*/ 16658 w 33283"/>
              <a:gd name="connsiteY2" fmla="*/ 182880 h 504306"/>
              <a:gd name="connsiteX3" fmla="*/ 22200 w 33283"/>
              <a:gd name="connsiteY3" fmla="*/ 260466 h 504306"/>
              <a:gd name="connsiteX4" fmla="*/ 33283 w 33283"/>
              <a:gd name="connsiteY4" fmla="*/ 293717 h 504306"/>
              <a:gd name="connsiteX5" fmla="*/ 27741 w 33283"/>
              <a:gd name="connsiteY5" fmla="*/ 415637 h 504306"/>
              <a:gd name="connsiteX6" fmla="*/ 22200 w 33283"/>
              <a:gd name="connsiteY6" fmla="*/ 448888 h 504306"/>
              <a:gd name="connsiteX7" fmla="*/ 16658 w 33283"/>
              <a:gd name="connsiteY7" fmla="*/ 504306 h 504306"/>
              <a:gd name="connsiteX8" fmla="*/ 32 w 33283"/>
              <a:gd name="connsiteY8" fmla="*/ 487680 h 50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83" h="504306">
                <a:moveTo>
                  <a:pt x="22200" y="0"/>
                </a:moveTo>
                <a:cubicBezTo>
                  <a:pt x="32208" y="50046"/>
                  <a:pt x="27584" y="13282"/>
                  <a:pt x="22200" y="88669"/>
                </a:cubicBezTo>
                <a:cubicBezTo>
                  <a:pt x="19959" y="120047"/>
                  <a:pt x="18505" y="151476"/>
                  <a:pt x="16658" y="182880"/>
                </a:cubicBezTo>
                <a:cubicBezTo>
                  <a:pt x="18505" y="208742"/>
                  <a:pt x="18354" y="234825"/>
                  <a:pt x="22200" y="260466"/>
                </a:cubicBezTo>
                <a:cubicBezTo>
                  <a:pt x="23933" y="272020"/>
                  <a:pt x="33283" y="293717"/>
                  <a:pt x="33283" y="293717"/>
                </a:cubicBezTo>
                <a:cubicBezTo>
                  <a:pt x="31436" y="334357"/>
                  <a:pt x="30639" y="375058"/>
                  <a:pt x="27741" y="415637"/>
                </a:cubicBezTo>
                <a:cubicBezTo>
                  <a:pt x="26940" y="426845"/>
                  <a:pt x="23594" y="437738"/>
                  <a:pt x="22200" y="448888"/>
                </a:cubicBezTo>
                <a:cubicBezTo>
                  <a:pt x="19897" y="467309"/>
                  <a:pt x="18505" y="485833"/>
                  <a:pt x="16658" y="504306"/>
                </a:cubicBezTo>
                <a:cubicBezTo>
                  <a:pt x="-1505" y="492197"/>
                  <a:pt x="32" y="499883"/>
                  <a:pt x="32" y="48768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Freeform 53"/>
          <p:cNvSpPr/>
          <p:nvPr/>
        </p:nvSpPr>
        <p:spPr>
          <a:xfrm>
            <a:off x="1540625" y="4948844"/>
            <a:ext cx="421211" cy="221672"/>
          </a:xfrm>
          <a:custGeom>
            <a:avLst/>
            <a:gdLst>
              <a:gd name="connsiteX0" fmla="*/ 0 w 421211"/>
              <a:gd name="connsiteY0" fmla="*/ 0 h 221672"/>
              <a:gd name="connsiteX1" fmla="*/ 27710 w 421211"/>
              <a:gd name="connsiteY1" fmla="*/ 11083 h 221672"/>
              <a:gd name="connsiteX2" fmla="*/ 44335 w 421211"/>
              <a:gd name="connsiteY2" fmla="*/ 22167 h 221672"/>
              <a:gd name="connsiteX3" fmla="*/ 77586 w 421211"/>
              <a:gd name="connsiteY3" fmla="*/ 33251 h 221672"/>
              <a:gd name="connsiteX4" fmla="*/ 94211 w 421211"/>
              <a:gd name="connsiteY4" fmla="*/ 44334 h 221672"/>
              <a:gd name="connsiteX5" fmla="*/ 127462 w 421211"/>
              <a:gd name="connsiteY5" fmla="*/ 55418 h 221672"/>
              <a:gd name="connsiteX6" fmla="*/ 144088 w 421211"/>
              <a:gd name="connsiteY6" fmla="*/ 60960 h 221672"/>
              <a:gd name="connsiteX7" fmla="*/ 177339 w 421211"/>
              <a:gd name="connsiteY7" fmla="*/ 77585 h 221672"/>
              <a:gd name="connsiteX8" fmla="*/ 193964 w 421211"/>
              <a:gd name="connsiteY8" fmla="*/ 88669 h 221672"/>
              <a:gd name="connsiteX9" fmla="*/ 227215 w 421211"/>
              <a:gd name="connsiteY9" fmla="*/ 99752 h 221672"/>
              <a:gd name="connsiteX10" fmla="*/ 266008 w 421211"/>
              <a:gd name="connsiteY10" fmla="*/ 121920 h 221672"/>
              <a:gd name="connsiteX11" fmla="*/ 299259 w 421211"/>
              <a:gd name="connsiteY11" fmla="*/ 133003 h 221672"/>
              <a:gd name="connsiteX12" fmla="*/ 315884 w 421211"/>
              <a:gd name="connsiteY12" fmla="*/ 138545 h 221672"/>
              <a:gd name="connsiteX13" fmla="*/ 338051 w 421211"/>
              <a:gd name="connsiteY13" fmla="*/ 149629 h 221672"/>
              <a:gd name="connsiteX14" fmla="*/ 349135 w 421211"/>
              <a:gd name="connsiteY14" fmla="*/ 166254 h 221672"/>
              <a:gd name="connsiteX15" fmla="*/ 382386 w 421211"/>
              <a:gd name="connsiteY15" fmla="*/ 188421 h 221672"/>
              <a:gd name="connsiteX16" fmla="*/ 404553 w 421211"/>
              <a:gd name="connsiteY16" fmla="*/ 221672 h 221672"/>
              <a:gd name="connsiteX17" fmla="*/ 421179 w 421211"/>
              <a:gd name="connsiteY17" fmla="*/ 205047 h 22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1211" h="221672">
                <a:moveTo>
                  <a:pt x="0" y="0"/>
                </a:moveTo>
                <a:cubicBezTo>
                  <a:pt x="9237" y="3694"/>
                  <a:pt x="18812" y="6634"/>
                  <a:pt x="27710" y="11083"/>
                </a:cubicBezTo>
                <a:cubicBezTo>
                  <a:pt x="33667" y="14062"/>
                  <a:pt x="38249" y="19462"/>
                  <a:pt x="44335" y="22167"/>
                </a:cubicBezTo>
                <a:cubicBezTo>
                  <a:pt x="55011" y="26912"/>
                  <a:pt x="67865" y="26770"/>
                  <a:pt x="77586" y="33251"/>
                </a:cubicBezTo>
                <a:cubicBezTo>
                  <a:pt x="83128" y="36945"/>
                  <a:pt x="88125" y="41629"/>
                  <a:pt x="94211" y="44334"/>
                </a:cubicBezTo>
                <a:cubicBezTo>
                  <a:pt x="104887" y="49079"/>
                  <a:pt x="116378" y="51723"/>
                  <a:pt x="127462" y="55418"/>
                </a:cubicBezTo>
                <a:cubicBezTo>
                  <a:pt x="133004" y="57265"/>
                  <a:pt x="139227" y="57720"/>
                  <a:pt x="144088" y="60960"/>
                </a:cubicBezTo>
                <a:cubicBezTo>
                  <a:pt x="165574" y="75283"/>
                  <a:pt x="154395" y="69937"/>
                  <a:pt x="177339" y="77585"/>
                </a:cubicBezTo>
                <a:cubicBezTo>
                  <a:pt x="182881" y="81280"/>
                  <a:pt x="187878" y="85964"/>
                  <a:pt x="193964" y="88669"/>
                </a:cubicBezTo>
                <a:cubicBezTo>
                  <a:pt x="204640" y="93414"/>
                  <a:pt x="227215" y="99752"/>
                  <a:pt x="227215" y="99752"/>
                </a:cubicBezTo>
                <a:cubicBezTo>
                  <a:pt x="242212" y="109750"/>
                  <a:pt x="248429" y="114889"/>
                  <a:pt x="266008" y="121920"/>
                </a:cubicBezTo>
                <a:cubicBezTo>
                  <a:pt x="276856" y="126259"/>
                  <a:pt x="288175" y="129309"/>
                  <a:pt x="299259" y="133003"/>
                </a:cubicBezTo>
                <a:cubicBezTo>
                  <a:pt x="304801" y="134850"/>
                  <a:pt x="310659" y="135933"/>
                  <a:pt x="315884" y="138545"/>
                </a:cubicBezTo>
                <a:lnTo>
                  <a:pt x="338051" y="149629"/>
                </a:lnTo>
                <a:cubicBezTo>
                  <a:pt x="341746" y="155171"/>
                  <a:pt x="343934" y="162093"/>
                  <a:pt x="349135" y="166254"/>
                </a:cubicBezTo>
                <a:cubicBezTo>
                  <a:pt x="387209" y="196713"/>
                  <a:pt x="342827" y="137561"/>
                  <a:pt x="382386" y="188421"/>
                </a:cubicBezTo>
                <a:cubicBezTo>
                  <a:pt x="390564" y="198936"/>
                  <a:pt x="404553" y="221672"/>
                  <a:pt x="404553" y="221672"/>
                </a:cubicBezTo>
                <a:cubicBezTo>
                  <a:pt x="422716" y="209564"/>
                  <a:pt x="421179" y="217249"/>
                  <a:pt x="421179" y="205047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Freeform 59"/>
          <p:cNvSpPr/>
          <p:nvPr/>
        </p:nvSpPr>
        <p:spPr>
          <a:xfrm>
            <a:off x="1075113" y="4948844"/>
            <a:ext cx="454429" cy="260465"/>
          </a:xfrm>
          <a:custGeom>
            <a:avLst/>
            <a:gdLst>
              <a:gd name="connsiteX0" fmla="*/ 454429 w 454429"/>
              <a:gd name="connsiteY0" fmla="*/ 0 h 260465"/>
              <a:gd name="connsiteX1" fmla="*/ 426720 w 454429"/>
              <a:gd name="connsiteY1" fmla="*/ 22167 h 260465"/>
              <a:gd name="connsiteX2" fmla="*/ 415636 w 454429"/>
              <a:gd name="connsiteY2" fmla="*/ 38792 h 260465"/>
              <a:gd name="connsiteX3" fmla="*/ 365760 w 454429"/>
              <a:gd name="connsiteY3" fmla="*/ 66501 h 260465"/>
              <a:gd name="connsiteX4" fmla="*/ 349134 w 454429"/>
              <a:gd name="connsiteY4" fmla="*/ 77585 h 260465"/>
              <a:gd name="connsiteX5" fmla="*/ 332509 w 454429"/>
              <a:gd name="connsiteY5" fmla="*/ 83127 h 260465"/>
              <a:gd name="connsiteX6" fmla="*/ 299258 w 454429"/>
              <a:gd name="connsiteY6" fmla="*/ 105294 h 260465"/>
              <a:gd name="connsiteX7" fmla="*/ 277091 w 454429"/>
              <a:gd name="connsiteY7" fmla="*/ 110836 h 260465"/>
              <a:gd name="connsiteX8" fmla="*/ 260465 w 454429"/>
              <a:gd name="connsiteY8" fmla="*/ 116378 h 260465"/>
              <a:gd name="connsiteX9" fmla="*/ 205047 w 454429"/>
              <a:gd name="connsiteY9" fmla="*/ 127461 h 260465"/>
              <a:gd name="connsiteX10" fmla="*/ 171796 w 454429"/>
              <a:gd name="connsiteY10" fmla="*/ 138545 h 260465"/>
              <a:gd name="connsiteX11" fmla="*/ 155171 w 454429"/>
              <a:gd name="connsiteY11" fmla="*/ 149629 h 260465"/>
              <a:gd name="connsiteX12" fmla="*/ 121920 w 454429"/>
              <a:gd name="connsiteY12" fmla="*/ 166254 h 260465"/>
              <a:gd name="connsiteX13" fmla="*/ 110836 w 454429"/>
              <a:gd name="connsiteY13" fmla="*/ 182880 h 260465"/>
              <a:gd name="connsiteX14" fmla="*/ 94211 w 454429"/>
              <a:gd name="connsiteY14" fmla="*/ 193963 h 260465"/>
              <a:gd name="connsiteX15" fmla="*/ 72043 w 454429"/>
              <a:gd name="connsiteY15" fmla="*/ 227214 h 260465"/>
              <a:gd name="connsiteX16" fmla="*/ 60960 w 454429"/>
              <a:gd name="connsiteY16" fmla="*/ 243840 h 260465"/>
              <a:gd name="connsiteX17" fmla="*/ 22167 w 454429"/>
              <a:gd name="connsiteY17" fmla="*/ 254923 h 260465"/>
              <a:gd name="connsiteX18" fmla="*/ 5542 w 454429"/>
              <a:gd name="connsiteY18" fmla="*/ 260465 h 260465"/>
              <a:gd name="connsiteX19" fmla="*/ 0 w 454429"/>
              <a:gd name="connsiteY19" fmla="*/ 243840 h 26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4429" h="260465">
                <a:moveTo>
                  <a:pt x="454429" y="0"/>
                </a:moveTo>
                <a:cubicBezTo>
                  <a:pt x="445193" y="7389"/>
                  <a:pt x="435084" y="13803"/>
                  <a:pt x="426720" y="22167"/>
                </a:cubicBezTo>
                <a:cubicBezTo>
                  <a:pt x="422010" y="26877"/>
                  <a:pt x="420648" y="34406"/>
                  <a:pt x="415636" y="38792"/>
                </a:cubicBezTo>
                <a:cubicBezTo>
                  <a:pt x="392180" y="59316"/>
                  <a:pt x="388596" y="58890"/>
                  <a:pt x="365760" y="66501"/>
                </a:cubicBezTo>
                <a:cubicBezTo>
                  <a:pt x="360218" y="70196"/>
                  <a:pt x="355091" y="74606"/>
                  <a:pt x="349134" y="77585"/>
                </a:cubicBezTo>
                <a:cubicBezTo>
                  <a:pt x="343909" y="80197"/>
                  <a:pt x="337615" y="80290"/>
                  <a:pt x="332509" y="83127"/>
                </a:cubicBezTo>
                <a:cubicBezTo>
                  <a:pt x="320864" y="89596"/>
                  <a:pt x="312181" y="102063"/>
                  <a:pt x="299258" y="105294"/>
                </a:cubicBezTo>
                <a:cubicBezTo>
                  <a:pt x="291869" y="107141"/>
                  <a:pt x="284414" y="108744"/>
                  <a:pt x="277091" y="110836"/>
                </a:cubicBezTo>
                <a:cubicBezTo>
                  <a:pt x="271474" y="112441"/>
                  <a:pt x="266157" y="115064"/>
                  <a:pt x="260465" y="116378"/>
                </a:cubicBezTo>
                <a:cubicBezTo>
                  <a:pt x="242109" y="120614"/>
                  <a:pt x="222919" y="121504"/>
                  <a:pt x="205047" y="127461"/>
                </a:cubicBezTo>
                <a:lnTo>
                  <a:pt x="171796" y="138545"/>
                </a:lnTo>
                <a:cubicBezTo>
                  <a:pt x="166254" y="142240"/>
                  <a:pt x="161128" y="146650"/>
                  <a:pt x="155171" y="149629"/>
                </a:cubicBezTo>
                <a:cubicBezTo>
                  <a:pt x="109275" y="172578"/>
                  <a:pt x="169572" y="134487"/>
                  <a:pt x="121920" y="166254"/>
                </a:cubicBezTo>
                <a:cubicBezTo>
                  <a:pt x="118225" y="171796"/>
                  <a:pt x="115546" y="178170"/>
                  <a:pt x="110836" y="182880"/>
                </a:cubicBezTo>
                <a:cubicBezTo>
                  <a:pt x="106127" y="187589"/>
                  <a:pt x="98597" y="188951"/>
                  <a:pt x="94211" y="193963"/>
                </a:cubicBezTo>
                <a:cubicBezTo>
                  <a:pt x="85439" y="203988"/>
                  <a:pt x="79432" y="216130"/>
                  <a:pt x="72043" y="227214"/>
                </a:cubicBezTo>
                <a:cubicBezTo>
                  <a:pt x="68348" y="232756"/>
                  <a:pt x="67279" y="241734"/>
                  <a:pt x="60960" y="243840"/>
                </a:cubicBezTo>
                <a:cubicBezTo>
                  <a:pt x="21070" y="257134"/>
                  <a:pt x="70912" y="240995"/>
                  <a:pt x="22167" y="254923"/>
                </a:cubicBezTo>
                <a:cubicBezTo>
                  <a:pt x="16550" y="256528"/>
                  <a:pt x="11084" y="258618"/>
                  <a:pt x="5542" y="260465"/>
                </a:cubicBezTo>
                <a:lnTo>
                  <a:pt x="0" y="24384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40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13" grpId="0" animBg="1"/>
      <p:bldP spid="114" grpId="0" animBg="1"/>
      <p:bldP spid="1048" grpId="0" animBg="1"/>
      <p:bldP spid="64" grpId="0" animBg="1"/>
      <p:bldP spid="65" grpId="0" animBg="1"/>
      <p:bldP spid="1028" grpId="0" animBg="1"/>
      <p:bldP spid="37" grpId="0" animBg="1"/>
      <p:bldP spid="38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1046" grpId="0" animBg="1"/>
      <p:bldP spid="104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94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34157"/>
            <a:ext cx="3456384" cy="394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4948787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Make it</a:t>
            </a:r>
          </a:p>
          <a:p>
            <a:r>
              <a:rPr lang="en-AU" sz="3600" dirty="0" smtClean="0"/>
              <a:t>Draw it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1515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11</cp:revision>
  <dcterms:created xsi:type="dcterms:W3CDTF">2017-08-28T19:40:47Z</dcterms:created>
  <dcterms:modified xsi:type="dcterms:W3CDTF">2017-08-28T23:03:18Z</dcterms:modified>
</cp:coreProperties>
</file>