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B391-3710-4A62-9574-F137BA39AE5E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830D-97A4-4130-91BB-42B3C736CD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001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B391-3710-4A62-9574-F137BA39AE5E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830D-97A4-4130-91BB-42B3C736CD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563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B391-3710-4A62-9574-F137BA39AE5E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830D-97A4-4130-91BB-42B3C736CD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111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B391-3710-4A62-9574-F137BA39AE5E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830D-97A4-4130-91BB-42B3C736CD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71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B391-3710-4A62-9574-F137BA39AE5E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830D-97A4-4130-91BB-42B3C736CD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464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B391-3710-4A62-9574-F137BA39AE5E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830D-97A4-4130-91BB-42B3C736CD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087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B391-3710-4A62-9574-F137BA39AE5E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830D-97A4-4130-91BB-42B3C736CD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558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B391-3710-4A62-9574-F137BA39AE5E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830D-97A4-4130-91BB-42B3C736CD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462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B391-3710-4A62-9574-F137BA39AE5E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830D-97A4-4130-91BB-42B3C736CD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404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B391-3710-4A62-9574-F137BA39AE5E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830D-97A4-4130-91BB-42B3C736CD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585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B391-3710-4A62-9574-F137BA39AE5E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830D-97A4-4130-91BB-42B3C736CD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62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DB391-3710-4A62-9574-F137BA39AE5E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7830D-97A4-4130-91BB-42B3C736CD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43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661248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How many connecting cubes do you need to create this model?</a:t>
            </a:r>
          </a:p>
          <a:p>
            <a:r>
              <a:rPr lang="en-AU" sz="2400" dirty="0" smtClean="0"/>
              <a:t>Describe how you might group the cubes so you do not need to count each one.</a:t>
            </a:r>
            <a:endParaRPr lang="en-A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40" y="404664"/>
            <a:ext cx="7433267" cy="507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249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72" y="548680"/>
            <a:ext cx="8107629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40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21" y="188640"/>
            <a:ext cx="7799211" cy="525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5703639"/>
            <a:ext cx="903649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How would you calculate the number of cubes if you saw this?</a:t>
            </a:r>
          </a:p>
          <a:p>
            <a:r>
              <a:rPr lang="en-AU" sz="2400" dirty="0" smtClean="0"/>
              <a:t>What equation would you write?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83523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25740"/>
            <a:ext cx="7069789" cy="4907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5703639"/>
            <a:ext cx="903649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How would you calculate the number of cubes if you saw this?</a:t>
            </a:r>
          </a:p>
          <a:p>
            <a:r>
              <a:rPr lang="en-AU" sz="2400" dirty="0" smtClean="0"/>
              <a:t>What equation would you write?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57262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6632"/>
            <a:ext cx="7407431" cy="521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5703639"/>
            <a:ext cx="903649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How would you calculate the number of cubes if you saw this?</a:t>
            </a:r>
          </a:p>
          <a:p>
            <a:r>
              <a:rPr lang="en-AU" sz="2400" dirty="0" smtClean="0"/>
              <a:t>What equation would you write?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9271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3019"/>
            <a:ext cx="6984775" cy="542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5703639"/>
            <a:ext cx="903649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How would you calculate the number of cubes if you saw this?</a:t>
            </a:r>
          </a:p>
          <a:p>
            <a:r>
              <a:rPr lang="en-AU" sz="2400" dirty="0" smtClean="0"/>
              <a:t>What equation would you write?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01143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30" y="260648"/>
            <a:ext cx="7723805" cy="532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5703639"/>
            <a:ext cx="903649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How would you calculate the number of cubes if you saw this?</a:t>
            </a:r>
          </a:p>
          <a:p>
            <a:r>
              <a:rPr lang="en-AU" sz="2400" dirty="0" smtClean="0"/>
              <a:t>What equation would you write?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27068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941" y="1280256"/>
            <a:ext cx="31527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574" y="1413606"/>
            <a:ext cx="26955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12545"/>
            <a:ext cx="1695330" cy="128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88640"/>
            <a:ext cx="868020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Here are three members of a growing pattern in sequence.</a:t>
            </a:r>
            <a:endParaRPr lang="en-A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4221088"/>
            <a:ext cx="868020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What do you notice about features that change and features that stay the same?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229200"/>
            <a:ext cx="8680204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/>
              <a:t>Imagine someone gave you 96 cubes to build a </a:t>
            </a:r>
            <a:r>
              <a:rPr lang="en-AU" sz="2400" dirty="0" smtClean="0"/>
              <a:t>model </a:t>
            </a:r>
            <a:r>
              <a:rPr lang="en-AU" sz="2400" dirty="0"/>
              <a:t>in this pattern. How long would the side length </a:t>
            </a:r>
            <a:r>
              <a:rPr lang="en-AU" sz="2400" dirty="0" smtClean="0"/>
              <a:t>of your model be </a:t>
            </a:r>
            <a:r>
              <a:rPr lang="en-AU" sz="2400" dirty="0"/>
              <a:t>in cubes?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946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132328" cy="341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73759"/>
            <a:ext cx="3528392" cy="527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4581128"/>
            <a:ext cx="475252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Here are some other models made from cubes.</a:t>
            </a:r>
          </a:p>
          <a:p>
            <a:r>
              <a:rPr lang="en-AU" sz="2400" dirty="0" smtClean="0"/>
              <a:t>They are also one member of a sequence of that grows.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58849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3600400" cy="3321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70628"/>
            <a:ext cx="3960440" cy="41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298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198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8</cp:revision>
  <dcterms:created xsi:type="dcterms:W3CDTF">2017-08-27T23:06:23Z</dcterms:created>
  <dcterms:modified xsi:type="dcterms:W3CDTF">2017-08-28T01:52:41Z</dcterms:modified>
</cp:coreProperties>
</file>