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FF33"/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4" autoAdjust="0"/>
    <p:restoredTop sz="94660"/>
  </p:normalViewPr>
  <p:slideViewPr>
    <p:cSldViewPr snapToGrid="0">
      <p:cViewPr varScale="1">
        <p:scale>
          <a:sx n="75" d="100"/>
          <a:sy n="75" d="100"/>
        </p:scale>
        <p:origin x="90" y="84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8CB187-39E0-4965-803C-2E4927900E5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7494DFF-C443-448D-B24C-1D3506E336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C2B106-4B52-4797-A59E-00E04CC761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3B363-41EE-44A9-936A-6D8488A897C4}" type="datetimeFigureOut">
              <a:rPr lang="en-NZ" smtClean="0"/>
              <a:t>19/02/2019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32908D-781C-49E5-8F48-A72A0C181A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4A4975-4ECF-4ED8-B17C-087CBEE888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26C75-053D-45BA-B596-0C0E76B87FE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7951965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4B72DD-1E0A-4EA0-990B-513F3BE1E6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9987C8B-8E5A-47F8-B824-ED2DD7849DC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8F6D12-F52E-4177-8826-C0F2DB71D8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3B363-41EE-44A9-936A-6D8488A897C4}" type="datetimeFigureOut">
              <a:rPr lang="en-NZ" smtClean="0"/>
              <a:t>19/02/2019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A36012-249B-49B0-8062-879B4B44AC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6CD352-D9C6-4432-A378-32840014B8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26C75-053D-45BA-B596-0C0E76B87FE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2852698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4C21623-474D-4FB3-9B59-00FA79EBDC9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A94A6F2-2B5C-48F5-B5C9-0C3F4D0E84C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1D86D2-3997-420F-B775-74188353C5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3B363-41EE-44A9-936A-6D8488A897C4}" type="datetimeFigureOut">
              <a:rPr lang="en-NZ" smtClean="0"/>
              <a:t>19/02/2019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D964B3-6ACB-4DE6-A2C2-4ADD939C84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ED4572-A1D3-4878-B6AE-14E0D0BBA2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26C75-053D-45BA-B596-0C0E76B87FE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080227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2173BB-8557-42DD-85F5-F75C18C126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879E0F-CE29-49C0-8BB8-0C392ED0F2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E5E50A-6E98-408A-B16B-95157F42DA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3B363-41EE-44A9-936A-6D8488A897C4}" type="datetimeFigureOut">
              <a:rPr lang="en-NZ" smtClean="0"/>
              <a:t>19/02/2019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8F462C-3D54-40A0-BB4A-F32399EF58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31A1E7-6BF0-4927-B0DD-D1700EE828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26C75-053D-45BA-B596-0C0E76B87FE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9583647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C12D07-5FCF-408C-A84F-5A74101987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2FBA476-E3AF-4892-A1F9-8CD0ED1D35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1DE3A9-C514-488E-A0DE-B203313ADD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3B363-41EE-44A9-936A-6D8488A897C4}" type="datetimeFigureOut">
              <a:rPr lang="en-NZ" smtClean="0"/>
              <a:t>19/02/2019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F17A4A-C902-4F45-B136-01BF3AF6BD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0AEFDE-4B4B-49A1-A9A5-E25CB979FF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26C75-053D-45BA-B596-0C0E76B87FE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2454587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AD2DFA-A2B1-44AD-A5BC-77321CD195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CD2C0E-020C-4069-A889-7021DAED4AF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4500311-7C3C-4C6F-A81F-63369009F5E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8E3C14-50F7-4E95-A4D8-17E8D6774D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3B363-41EE-44A9-936A-6D8488A897C4}" type="datetimeFigureOut">
              <a:rPr lang="en-NZ" smtClean="0"/>
              <a:t>19/02/2019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FFAC4A4-3D77-4E0B-AD30-B8CDFBB2F9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E5A0C9-1946-43F9-BB6E-8CFA6A4EBA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26C75-053D-45BA-B596-0C0E76B87FE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3833001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0D3B5E-9844-4619-BFF1-AE29FA0E6A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D944B0-015B-44D6-8E96-A9E735F9EA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2A400B0-5D51-425D-A9E0-26FF8F0D33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38262EA-B819-414D-A173-F37A83C2E5A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8DB513C-045E-4BAD-BB82-08D0C9424F6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B54F754-3C80-46C7-BD24-1F5C35B578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3B363-41EE-44A9-936A-6D8488A897C4}" type="datetimeFigureOut">
              <a:rPr lang="en-NZ" smtClean="0"/>
              <a:t>19/02/2019</a:t>
            </a:fld>
            <a:endParaRPr lang="en-NZ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4968B19-B990-4A0A-AB87-1796FEAD4B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681EB37-4EC0-47A4-A68A-5863C2099E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26C75-053D-45BA-B596-0C0E76B87FE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2189232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62F3E3-4265-403B-9B21-16089BC258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4CA893E-369A-466B-8C28-398E7D7451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3B363-41EE-44A9-936A-6D8488A897C4}" type="datetimeFigureOut">
              <a:rPr lang="en-NZ" smtClean="0"/>
              <a:t>19/02/2019</a:t>
            </a:fld>
            <a:endParaRPr lang="en-NZ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F0DCC6F-454F-4400-B575-48865785B9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955C73B-96D8-4A4E-8FA9-76AF3DEC92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26C75-053D-45BA-B596-0C0E76B87FE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2008100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42337B0-CC50-4397-99FA-48D096B1EC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3B363-41EE-44A9-936A-6D8488A897C4}" type="datetimeFigureOut">
              <a:rPr lang="en-NZ" smtClean="0"/>
              <a:t>19/02/2019</a:t>
            </a:fld>
            <a:endParaRPr lang="en-NZ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8C15810-CC0D-41EC-8DBA-AA33C617B3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A0CD42C-868E-4A25-A097-550F1016BD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26C75-053D-45BA-B596-0C0E76B87FE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4501697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3540EE-EF02-44EF-BB82-40F025B70A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E340F1-645E-491C-9E08-9C2641F3F0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1DF9D96-9FB1-417B-8EF3-144AB678B5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77135C4-4C80-4033-94FF-66D77B0575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3B363-41EE-44A9-936A-6D8488A897C4}" type="datetimeFigureOut">
              <a:rPr lang="en-NZ" smtClean="0"/>
              <a:t>19/02/2019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256C6CA-7673-40F1-B6CF-5335BB2707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B043658-D91C-4216-A40D-F482C8F440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26C75-053D-45BA-B596-0C0E76B87FE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0910614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D564DD-2733-41C2-A001-6C09051DB8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14F0CB0-9EB7-4D34-AB1E-70EE2CD6925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D6D808C-3782-4310-B329-C39BC733F93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D4D036-D4BA-4C3B-9B63-E85F87171E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3B363-41EE-44A9-936A-6D8488A897C4}" type="datetimeFigureOut">
              <a:rPr lang="en-NZ" smtClean="0"/>
              <a:t>19/02/2019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114983C-25E3-442C-961C-99636A2ED1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C9F1D5E-6F81-41D4-838E-EA353B45B0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26C75-053D-45BA-B596-0C0E76B87FE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937451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4A4AC5B-C7A2-4E97-A386-62C612ECE5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EA1A837-BFF6-468F-9F3C-0C980913A1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62E44F-1A26-4B77-820B-2E7FA9FB9B3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83B363-41EE-44A9-936A-6D8488A897C4}" type="datetimeFigureOut">
              <a:rPr lang="en-NZ" smtClean="0"/>
              <a:t>19/02/2019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F2BEA8-A6B8-4937-8ACD-9BB67A789C6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E319EA-3180-45CE-BEE0-47BDE5FA8EC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326C75-053D-45BA-B596-0C0E76B87FE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9285870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87251C88-A957-4BD9-8B69-8203111566CD}"/>
              </a:ext>
            </a:extLst>
          </p:cNvPr>
          <p:cNvGrpSpPr/>
          <p:nvPr/>
        </p:nvGrpSpPr>
        <p:grpSpPr>
          <a:xfrm>
            <a:off x="2321168" y="461175"/>
            <a:ext cx="6355666" cy="654243"/>
            <a:chOff x="2286001" y="703549"/>
            <a:chExt cx="7674710" cy="790024"/>
          </a:xfrm>
          <a:solidFill>
            <a:srgbClr val="33CC33"/>
          </a:solidFill>
        </p:grpSpPr>
        <p:sp>
          <p:nvSpPr>
            <p:cNvPr id="2" name="Freeform: Shape 1">
              <a:extLst>
                <a:ext uri="{FF2B5EF4-FFF2-40B4-BE49-F238E27FC236}">
                  <a16:creationId xmlns:a16="http://schemas.microsoft.com/office/drawing/2014/main" id="{FD8C3F47-26FD-40F8-A782-E2C86CD45A1B}"/>
                </a:ext>
              </a:extLst>
            </p:cNvPr>
            <p:cNvSpPr/>
            <p:nvPr/>
          </p:nvSpPr>
          <p:spPr>
            <a:xfrm>
              <a:off x="2286001" y="719666"/>
              <a:ext cx="829994" cy="773907"/>
            </a:xfrm>
            <a:custGeom>
              <a:avLst/>
              <a:gdLst>
                <a:gd name="connsiteX0" fmla="*/ 309489 w 1111347"/>
                <a:gd name="connsiteY0" fmla="*/ 154928 h 1041193"/>
                <a:gd name="connsiteX1" fmla="*/ 168812 w 1111347"/>
                <a:gd name="connsiteY1" fmla="*/ 183064 h 1041193"/>
                <a:gd name="connsiteX2" fmla="*/ 126609 w 1111347"/>
                <a:gd name="connsiteY2" fmla="*/ 211199 h 1041193"/>
                <a:gd name="connsiteX3" fmla="*/ 70338 w 1111347"/>
                <a:gd name="connsiteY3" fmla="*/ 281538 h 1041193"/>
                <a:gd name="connsiteX4" fmla="*/ 28135 w 1111347"/>
                <a:gd name="connsiteY4" fmla="*/ 380011 h 1041193"/>
                <a:gd name="connsiteX5" fmla="*/ 0 w 1111347"/>
                <a:gd name="connsiteY5" fmla="*/ 408147 h 1041193"/>
                <a:gd name="connsiteX6" fmla="*/ 14067 w 1111347"/>
                <a:gd name="connsiteY6" fmla="*/ 520688 h 1041193"/>
                <a:gd name="connsiteX7" fmla="*/ 84406 w 1111347"/>
                <a:gd name="connsiteY7" fmla="*/ 576959 h 1041193"/>
                <a:gd name="connsiteX8" fmla="*/ 28135 w 1111347"/>
                <a:gd name="connsiteY8" fmla="*/ 703568 h 1041193"/>
                <a:gd name="connsiteX9" fmla="*/ 70338 w 1111347"/>
                <a:gd name="connsiteY9" fmla="*/ 914584 h 1041193"/>
                <a:gd name="connsiteX10" fmla="*/ 98474 w 1111347"/>
                <a:gd name="connsiteY10" fmla="*/ 942719 h 1041193"/>
                <a:gd name="connsiteX11" fmla="*/ 140677 w 1111347"/>
                <a:gd name="connsiteY11" fmla="*/ 956787 h 1041193"/>
                <a:gd name="connsiteX12" fmla="*/ 295421 w 1111347"/>
                <a:gd name="connsiteY12" fmla="*/ 914584 h 1041193"/>
                <a:gd name="connsiteX13" fmla="*/ 309489 w 1111347"/>
                <a:gd name="connsiteY13" fmla="*/ 872381 h 1041193"/>
                <a:gd name="connsiteX14" fmla="*/ 393895 w 1111347"/>
                <a:gd name="connsiteY14" fmla="*/ 942719 h 1041193"/>
                <a:gd name="connsiteX15" fmla="*/ 436098 w 1111347"/>
                <a:gd name="connsiteY15" fmla="*/ 956787 h 1041193"/>
                <a:gd name="connsiteX16" fmla="*/ 478301 w 1111347"/>
                <a:gd name="connsiteY16" fmla="*/ 984922 h 1041193"/>
                <a:gd name="connsiteX17" fmla="*/ 604910 w 1111347"/>
                <a:gd name="connsiteY17" fmla="*/ 1027125 h 1041193"/>
                <a:gd name="connsiteX18" fmla="*/ 647114 w 1111347"/>
                <a:gd name="connsiteY18" fmla="*/ 1041193 h 1041193"/>
                <a:gd name="connsiteX19" fmla="*/ 815926 w 1111347"/>
                <a:gd name="connsiteY19" fmla="*/ 1013058 h 1041193"/>
                <a:gd name="connsiteX20" fmla="*/ 844061 w 1111347"/>
                <a:gd name="connsiteY20" fmla="*/ 984922 h 1041193"/>
                <a:gd name="connsiteX21" fmla="*/ 858129 w 1111347"/>
                <a:gd name="connsiteY21" fmla="*/ 942719 h 1041193"/>
                <a:gd name="connsiteX22" fmla="*/ 886264 w 1111347"/>
                <a:gd name="connsiteY22" fmla="*/ 900516 h 1041193"/>
                <a:gd name="connsiteX23" fmla="*/ 872197 w 1111347"/>
                <a:gd name="connsiteY23" fmla="*/ 717636 h 1041193"/>
                <a:gd name="connsiteX24" fmla="*/ 886264 w 1111347"/>
                <a:gd name="connsiteY24" fmla="*/ 675433 h 1041193"/>
                <a:gd name="connsiteX25" fmla="*/ 956603 w 1111347"/>
                <a:gd name="connsiteY25" fmla="*/ 633230 h 1041193"/>
                <a:gd name="connsiteX26" fmla="*/ 1055077 w 1111347"/>
                <a:gd name="connsiteY26" fmla="*/ 548824 h 1041193"/>
                <a:gd name="connsiteX27" fmla="*/ 1083212 w 1111347"/>
                <a:gd name="connsiteY27" fmla="*/ 506621 h 1041193"/>
                <a:gd name="connsiteX28" fmla="*/ 1111347 w 1111347"/>
                <a:gd name="connsiteY28" fmla="*/ 365944 h 1041193"/>
                <a:gd name="connsiteX29" fmla="*/ 1097280 w 1111347"/>
                <a:gd name="connsiteY29" fmla="*/ 239334 h 1041193"/>
                <a:gd name="connsiteX30" fmla="*/ 1055077 w 1111347"/>
                <a:gd name="connsiteY30" fmla="*/ 225267 h 1041193"/>
                <a:gd name="connsiteX31" fmla="*/ 970670 w 1111347"/>
                <a:gd name="connsiteY31" fmla="*/ 239334 h 1041193"/>
                <a:gd name="connsiteX32" fmla="*/ 872197 w 1111347"/>
                <a:gd name="connsiteY32" fmla="*/ 295605 h 1041193"/>
                <a:gd name="connsiteX33" fmla="*/ 773723 w 1111347"/>
                <a:gd name="connsiteY33" fmla="*/ 323741 h 1041193"/>
                <a:gd name="connsiteX34" fmla="*/ 759655 w 1111347"/>
                <a:gd name="connsiteY34" fmla="*/ 281538 h 1041193"/>
                <a:gd name="connsiteX35" fmla="*/ 745587 w 1111347"/>
                <a:gd name="connsiteY35" fmla="*/ 98658 h 1041193"/>
                <a:gd name="connsiteX36" fmla="*/ 717452 w 1111347"/>
                <a:gd name="connsiteY36" fmla="*/ 70522 h 1041193"/>
                <a:gd name="connsiteX37" fmla="*/ 703384 w 1111347"/>
                <a:gd name="connsiteY37" fmla="*/ 28319 h 1041193"/>
                <a:gd name="connsiteX38" fmla="*/ 618978 w 1111347"/>
                <a:gd name="connsiteY38" fmla="*/ 28319 h 1041193"/>
                <a:gd name="connsiteX39" fmla="*/ 478301 w 1111347"/>
                <a:gd name="connsiteY39" fmla="*/ 154928 h 1041193"/>
                <a:gd name="connsiteX40" fmla="*/ 337624 w 1111347"/>
                <a:gd name="connsiteY40" fmla="*/ 140861 h 1041193"/>
                <a:gd name="connsiteX41" fmla="*/ 295421 w 1111347"/>
                <a:gd name="connsiteY41" fmla="*/ 126793 h 1041193"/>
                <a:gd name="connsiteX42" fmla="*/ 309489 w 1111347"/>
                <a:gd name="connsiteY42" fmla="*/ 154928 h 1041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1111347" h="1041193">
                  <a:moveTo>
                    <a:pt x="309489" y="154928"/>
                  </a:moveTo>
                  <a:cubicBezTo>
                    <a:pt x="288387" y="164307"/>
                    <a:pt x="195522" y="171617"/>
                    <a:pt x="168812" y="183064"/>
                  </a:cubicBezTo>
                  <a:cubicBezTo>
                    <a:pt x="153272" y="189724"/>
                    <a:pt x="140677" y="201821"/>
                    <a:pt x="126609" y="211199"/>
                  </a:cubicBezTo>
                  <a:cubicBezTo>
                    <a:pt x="93021" y="311962"/>
                    <a:pt x="141040" y="196695"/>
                    <a:pt x="70338" y="281538"/>
                  </a:cubicBezTo>
                  <a:cubicBezTo>
                    <a:pt x="11539" y="352097"/>
                    <a:pt x="65828" y="317188"/>
                    <a:pt x="28135" y="380011"/>
                  </a:cubicBezTo>
                  <a:cubicBezTo>
                    <a:pt x="21311" y="391384"/>
                    <a:pt x="9378" y="398768"/>
                    <a:pt x="0" y="408147"/>
                  </a:cubicBezTo>
                  <a:cubicBezTo>
                    <a:pt x="4689" y="445661"/>
                    <a:pt x="3204" y="484477"/>
                    <a:pt x="14067" y="520688"/>
                  </a:cubicBezTo>
                  <a:cubicBezTo>
                    <a:pt x="19078" y="537393"/>
                    <a:pt x="75884" y="571278"/>
                    <a:pt x="84406" y="576959"/>
                  </a:cubicBezTo>
                  <a:cubicBezTo>
                    <a:pt x="50923" y="677405"/>
                    <a:pt x="72721" y="636689"/>
                    <a:pt x="28135" y="703568"/>
                  </a:cubicBezTo>
                  <a:cubicBezTo>
                    <a:pt x="38988" y="833808"/>
                    <a:pt x="12264" y="841993"/>
                    <a:pt x="70338" y="914584"/>
                  </a:cubicBezTo>
                  <a:cubicBezTo>
                    <a:pt x="78624" y="924941"/>
                    <a:pt x="87101" y="935895"/>
                    <a:pt x="98474" y="942719"/>
                  </a:cubicBezTo>
                  <a:cubicBezTo>
                    <a:pt x="111190" y="950348"/>
                    <a:pt x="126609" y="952098"/>
                    <a:pt x="140677" y="956787"/>
                  </a:cubicBezTo>
                  <a:cubicBezTo>
                    <a:pt x="267604" y="925054"/>
                    <a:pt x="216534" y="940878"/>
                    <a:pt x="295421" y="914584"/>
                  </a:cubicBezTo>
                  <a:cubicBezTo>
                    <a:pt x="300110" y="900516"/>
                    <a:pt x="294948" y="875289"/>
                    <a:pt x="309489" y="872381"/>
                  </a:cubicBezTo>
                  <a:cubicBezTo>
                    <a:pt x="365436" y="861191"/>
                    <a:pt x="366581" y="920867"/>
                    <a:pt x="393895" y="942719"/>
                  </a:cubicBezTo>
                  <a:cubicBezTo>
                    <a:pt x="405474" y="951982"/>
                    <a:pt x="422835" y="950155"/>
                    <a:pt x="436098" y="956787"/>
                  </a:cubicBezTo>
                  <a:cubicBezTo>
                    <a:pt x="451220" y="964348"/>
                    <a:pt x="462851" y="978055"/>
                    <a:pt x="478301" y="984922"/>
                  </a:cubicBezTo>
                  <a:cubicBezTo>
                    <a:pt x="478325" y="984933"/>
                    <a:pt x="583796" y="1020087"/>
                    <a:pt x="604910" y="1027125"/>
                  </a:cubicBezTo>
                  <a:lnTo>
                    <a:pt x="647114" y="1041193"/>
                  </a:lnTo>
                  <a:cubicBezTo>
                    <a:pt x="659611" y="1039804"/>
                    <a:pt x="778435" y="1035553"/>
                    <a:pt x="815926" y="1013058"/>
                  </a:cubicBezTo>
                  <a:cubicBezTo>
                    <a:pt x="827299" y="1006234"/>
                    <a:pt x="834683" y="994301"/>
                    <a:pt x="844061" y="984922"/>
                  </a:cubicBezTo>
                  <a:cubicBezTo>
                    <a:pt x="848750" y="970854"/>
                    <a:pt x="851497" y="955982"/>
                    <a:pt x="858129" y="942719"/>
                  </a:cubicBezTo>
                  <a:cubicBezTo>
                    <a:pt x="865690" y="927597"/>
                    <a:pt x="885209" y="917390"/>
                    <a:pt x="886264" y="900516"/>
                  </a:cubicBezTo>
                  <a:cubicBezTo>
                    <a:pt x="890078" y="839495"/>
                    <a:pt x="876886" y="778596"/>
                    <a:pt x="872197" y="717636"/>
                  </a:cubicBezTo>
                  <a:cubicBezTo>
                    <a:pt x="876886" y="703568"/>
                    <a:pt x="878635" y="688148"/>
                    <a:pt x="886264" y="675433"/>
                  </a:cubicBezTo>
                  <a:cubicBezTo>
                    <a:pt x="905574" y="643250"/>
                    <a:pt x="923409" y="644295"/>
                    <a:pt x="956603" y="633230"/>
                  </a:cubicBezTo>
                  <a:cubicBezTo>
                    <a:pt x="1024829" y="565004"/>
                    <a:pt x="990803" y="591673"/>
                    <a:pt x="1055077" y="548824"/>
                  </a:cubicBezTo>
                  <a:cubicBezTo>
                    <a:pt x="1064455" y="534756"/>
                    <a:pt x="1075651" y="521743"/>
                    <a:pt x="1083212" y="506621"/>
                  </a:cubicBezTo>
                  <a:cubicBezTo>
                    <a:pt x="1102856" y="467334"/>
                    <a:pt x="1106162" y="402240"/>
                    <a:pt x="1111347" y="365944"/>
                  </a:cubicBezTo>
                  <a:cubicBezTo>
                    <a:pt x="1106658" y="323741"/>
                    <a:pt x="1113050" y="278760"/>
                    <a:pt x="1097280" y="239334"/>
                  </a:cubicBezTo>
                  <a:cubicBezTo>
                    <a:pt x="1091773" y="225566"/>
                    <a:pt x="1069906" y="225267"/>
                    <a:pt x="1055077" y="225267"/>
                  </a:cubicBezTo>
                  <a:cubicBezTo>
                    <a:pt x="1026553" y="225267"/>
                    <a:pt x="998806" y="234645"/>
                    <a:pt x="970670" y="239334"/>
                  </a:cubicBezTo>
                  <a:cubicBezTo>
                    <a:pt x="928285" y="267592"/>
                    <a:pt x="922174" y="274186"/>
                    <a:pt x="872197" y="295605"/>
                  </a:cubicBezTo>
                  <a:cubicBezTo>
                    <a:pt x="843941" y="307715"/>
                    <a:pt x="802280" y="316602"/>
                    <a:pt x="773723" y="323741"/>
                  </a:cubicBezTo>
                  <a:cubicBezTo>
                    <a:pt x="769034" y="309673"/>
                    <a:pt x="761494" y="296252"/>
                    <a:pt x="759655" y="281538"/>
                  </a:cubicBezTo>
                  <a:cubicBezTo>
                    <a:pt x="752071" y="220870"/>
                    <a:pt x="757578" y="158611"/>
                    <a:pt x="745587" y="98658"/>
                  </a:cubicBezTo>
                  <a:cubicBezTo>
                    <a:pt x="742986" y="85652"/>
                    <a:pt x="726830" y="79901"/>
                    <a:pt x="717452" y="70522"/>
                  </a:cubicBezTo>
                  <a:cubicBezTo>
                    <a:pt x="712763" y="56454"/>
                    <a:pt x="712647" y="39898"/>
                    <a:pt x="703384" y="28319"/>
                  </a:cubicBezTo>
                  <a:cubicBezTo>
                    <a:pt x="668488" y="-15301"/>
                    <a:pt x="653874" y="-3088"/>
                    <a:pt x="618978" y="28319"/>
                  </a:cubicBezTo>
                  <a:cubicBezTo>
                    <a:pt x="461222" y="170299"/>
                    <a:pt x="576366" y="89552"/>
                    <a:pt x="478301" y="154928"/>
                  </a:cubicBezTo>
                  <a:cubicBezTo>
                    <a:pt x="431409" y="150239"/>
                    <a:pt x="384202" y="148027"/>
                    <a:pt x="337624" y="140861"/>
                  </a:cubicBezTo>
                  <a:cubicBezTo>
                    <a:pt x="322968" y="138606"/>
                    <a:pt x="307759" y="118568"/>
                    <a:pt x="295421" y="126793"/>
                  </a:cubicBezTo>
                  <a:cubicBezTo>
                    <a:pt x="283716" y="134596"/>
                    <a:pt x="330591" y="145549"/>
                    <a:pt x="309489" y="154928"/>
                  </a:cubicBezTo>
                  <a:close/>
                </a:path>
              </a:pathLst>
            </a:cu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3" name="Freeform: Shape 2">
              <a:extLst>
                <a:ext uri="{FF2B5EF4-FFF2-40B4-BE49-F238E27FC236}">
                  <a16:creationId xmlns:a16="http://schemas.microsoft.com/office/drawing/2014/main" id="{08594538-6389-4475-BCB8-961981F4DAA3}"/>
                </a:ext>
              </a:extLst>
            </p:cNvPr>
            <p:cNvSpPr/>
            <p:nvPr/>
          </p:nvSpPr>
          <p:spPr>
            <a:xfrm>
              <a:off x="6332807" y="703551"/>
              <a:ext cx="829994" cy="773907"/>
            </a:xfrm>
            <a:custGeom>
              <a:avLst/>
              <a:gdLst>
                <a:gd name="connsiteX0" fmla="*/ 309489 w 1111347"/>
                <a:gd name="connsiteY0" fmla="*/ 154928 h 1041193"/>
                <a:gd name="connsiteX1" fmla="*/ 168812 w 1111347"/>
                <a:gd name="connsiteY1" fmla="*/ 183064 h 1041193"/>
                <a:gd name="connsiteX2" fmla="*/ 126609 w 1111347"/>
                <a:gd name="connsiteY2" fmla="*/ 211199 h 1041193"/>
                <a:gd name="connsiteX3" fmla="*/ 70338 w 1111347"/>
                <a:gd name="connsiteY3" fmla="*/ 281538 h 1041193"/>
                <a:gd name="connsiteX4" fmla="*/ 28135 w 1111347"/>
                <a:gd name="connsiteY4" fmla="*/ 380011 h 1041193"/>
                <a:gd name="connsiteX5" fmla="*/ 0 w 1111347"/>
                <a:gd name="connsiteY5" fmla="*/ 408147 h 1041193"/>
                <a:gd name="connsiteX6" fmla="*/ 14067 w 1111347"/>
                <a:gd name="connsiteY6" fmla="*/ 520688 h 1041193"/>
                <a:gd name="connsiteX7" fmla="*/ 84406 w 1111347"/>
                <a:gd name="connsiteY7" fmla="*/ 576959 h 1041193"/>
                <a:gd name="connsiteX8" fmla="*/ 28135 w 1111347"/>
                <a:gd name="connsiteY8" fmla="*/ 703568 h 1041193"/>
                <a:gd name="connsiteX9" fmla="*/ 70338 w 1111347"/>
                <a:gd name="connsiteY9" fmla="*/ 914584 h 1041193"/>
                <a:gd name="connsiteX10" fmla="*/ 98474 w 1111347"/>
                <a:gd name="connsiteY10" fmla="*/ 942719 h 1041193"/>
                <a:gd name="connsiteX11" fmla="*/ 140677 w 1111347"/>
                <a:gd name="connsiteY11" fmla="*/ 956787 h 1041193"/>
                <a:gd name="connsiteX12" fmla="*/ 295421 w 1111347"/>
                <a:gd name="connsiteY12" fmla="*/ 914584 h 1041193"/>
                <a:gd name="connsiteX13" fmla="*/ 309489 w 1111347"/>
                <a:gd name="connsiteY13" fmla="*/ 872381 h 1041193"/>
                <a:gd name="connsiteX14" fmla="*/ 393895 w 1111347"/>
                <a:gd name="connsiteY14" fmla="*/ 942719 h 1041193"/>
                <a:gd name="connsiteX15" fmla="*/ 436098 w 1111347"/>
                <a:gd name="connsiteY15" fmla="*/ 956787 h 1041193"/>
                <a:gd name="connsiteX16" fmla="*/ 478301 w 1111347"/>
                <a:gd name="connsiteY16" fmla="*/ 984922 h 1041193"/>
                <a:gd name="connsiteX17" fmla="*/ 604910 w 1111347"/>
                <a:gd name="connsiteY17" fmla="*/ 1027125 h 1041193"/>
                <a:gd name="connsiteX18" fmla="*/ 647114 w 1111347"/>
                <a:gd name="connsiteY18" fmla="*/ 1041193 h 1041193"/>
                <a:gd name="connsiteX19" fmla="*/ 815926 w 1111347"/>
                <a:gd name="connsiteY19" fmla="*/ 1013058 h 1041193"/>
                <a:gd name="connsiteX20" fmla="*/ 844061 w 1111347"/>
                <a:gd name="connsiteY20" fmla="*/ 984922 h 1041193"/>
                <a:gd name="connsiteX21" fmla="*/ 858129 w 1111347"/>
                <a:gd name="connsiteY21" fmla="*/ 942719 h 1041193"/>
                <a:gd name="connsiteX22" fmla="*/ 886264 w 1111347"/>
                <a:gd name="connsiteY22" fmla="*/ 900516 h 1041193"/>
                <a:gd name="connsiteX23" fmla="*/ 872197 w 1111347"/>
                <a:gd name="connsiteY23" fmla="*/ 717636 h 1041193"/>
                <a:gd name="connsiteX24" fmla="*/ 886264 w 1111347"/>
                <a:gd name="connsiteY24" fmla="*/ 675433 h 1041193"/>
                <a:gd name="connsiteX25" fmla="*/ 956603 w 1111347"/>
                <a:gd name="connsiteY25" fmla="*/ 633230 h 1041193"/>
                <a:gd name="connsiteX26" fmla="*/ 1055077 w 1111347"/>
                <a:gd name="connsiteY26" fmla="*/ 548824 h 1041193"/>
                <a:gd name="connsiteX27" fmla="*/ 1083212 w 1111347"/>
                <a:gd name="connsiteY27" fmla="*/ 506621 h 1041193"/>
                <a:gd name="connsiteX28" fmla="*/ 1111347 w 1111347"/>
                <a:gd name="connsiteY28" fmla="*/ 365944 h 1041193"/>
                <a:gd name="connsiteX29" fmla="*/ 1097280 w 1111347"/>
                <a:gd name="connsiteY29" fmla="*/ 239334 h 1041193"/>
                <a:gd name="connsiteX30" fmla="*/ 1055077 w 1111347"/>
                <a:gd name="connsiteY30" fmla="*/ 225267 h 1041193"/>
                <a:gd name="connsiteX31" fmla="*/ 970670 w 1111347"/>
                <a:gd name="connsiteY31" fmla="*/ 239334 h 1041193"/>
                <a:gd name="connsiteX32" fmla="*/ 872197 w 1111347"/>
                <a:gd name="connsiteY32" fmla="*/ 295605 h 1041193"/>
                <a:gd name="connsiteX33" fmla="*/ 773723 w 1111347"/>
                <a:gd name="connsiteY33" fmla="*/ 323741 h 1041193"/>
                <a:gd name="connsiteX34" fmla="*/ 759655 w 1111347"/>
                <a:gd name="connsiteY34" fmla="*/ 281538 h 1041193"/>
                <a:gd name="connsiteX35" fmla="*/ 745587 w 1111347"/>
                <a:gd name="connsiteY35" fmla="*/ 98658 h 1041193"/>
                <a:gd name="connsiteX36" fmla="*/ 717452 w 1111347"/>
                <a:gd name="connsiteY36" fmla="*/ 70522 h 1041193"/>
                <a:gd name="connsiteX37" fmla="*/ 703384 w 1111347"/>
                <a:gd name="connsiteY37" fmla="*/ 28319 h 1041193"/>
                <a:gd name="connsiteX38" fmla="*/ 618978 w 1111347"/>
                <a:gd name="connsiteY38" fmla="*/ 28319 h 1041193"/>
                <a:gd name="connsiteX39" fmla="*/ 478301 w 1111347"/>
                <a:gd name="connsiteY39" fmla="*/ 154928 h 1041193"/>
                <a:gd name="connsiteX40" fmla="*/ 337624 w 1111347"/>
                <a:gd name="connsiteY40" fmla="*/ 140861 h 1041193"/>
                <a:gd name="connsiteX41" fmla="*/ 295421 w 1111347"/>
                <a:gd name="connsiteY41" fmla="*/ 126793 h 1041193"/>
                <a:gd name="connsiteX42" fmla="*/ 309489 w 1111347"/>
                <a:gd name="connsiteY42" fmla="*/ 154928 h 1041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1111347" h="1041193">
                  <a:moveTo>
                    <a:pt x="309489" y="154928"/>
                  </a:moveTo>
                  <a:cubicBezTo>
                    <a:pt x="288387" y="164307"/>
                    <a:pt x="195522" y="171617"/>
                    <a:pt x="168812" y="183064"/>
                  </a:cubicBezTo>
                  <a:cubicBezTo>
                    <a:pt x="153272" y="189724"/>
                    <a:pt x="140677" y="201821"/>
                    <a:pt x="126609" y="211199"/>
                  </a:cubicBezTo>
                  <a:cubicBezTo>
                    <a:pt x="93021" y="311962"/>
                    <a:pt x="141040" y="196695"/>
                    <a:pt x="70338" y="281538"/>
                  </a:cubicBezTo>
                  <a:cubicBezTo>
                    <a:pt x="11539" y="352097"/>
                    <a:pt x="65828" y="317188"/>
                    <a:pt x="28135" y="380011"/>
                  </a:cubicBezTo>
                  <a:cubicBezTo>
                    <a:pt x="21311" y="391384"/>
                    <a:pt x="9378" y="398768"/>
                    <a:pt x="0" y="408147"/>
                  </a:cubicBezTo>
                  <a:cubicBezTo>
                    <a:pt x="4689" y="445661"/>
                    <a:pt x="3204" y="484477"/>
                    <a:pt x="14067" y="520688"/>
                  </a:cubicBezTo>
                  <a:cubicBezTo>
                    <a:pt x="19078" y="537393"/>
                    <a:pt x="75884" y="571278"/>
                    <a:pt x="84406" y="576959"/>
                  </a:cubicBezTo>
                  <a:cubicBezTo>
                    <a:pt x="50923" y="677405"/>
                    <a:pt x="72721" y="636689"/>
                    <a:pt x="28135" y="703568"/>
                  </a:cubicBezTo>
                  <a:cubicBezTo>
                    <a:pt x="38988" y="833808"/>
                    <a:pt x="12264" y="841993"/>
                    <a:pt x="70338" y="914584"/>
                  </a:cubicBezTo>
                  <a:cubicBezTo>
                    <a:pt x="78624" y="924941"/>
                    <a:pt x="87101" y="935895"/>
                    <a:pt x="98474" y="942719"/>
                  </a:cubicBezTo>
                  <a:cubicBezTo>
                    <a:pt x="111190" y="950348"/>
                    <a:pt x="126609" y="952098"/>
                    <a:pt x="140677" y="956787"/>
                  </a:cubicBezTo>
                  <a:cubicBezTo>
                    <a:pt x="267604" y="925054"/>
                    <a:pt x="216534" y="940878"/>
                    <a:pt x="295421" y="914584"/>
                  </a:cubicBezTo>
                  <a:cubicBezTo>
                    <a:pt x="300110" y="900516"/>
                    <a:pt x="294948" y="875289"/>
                    <a:pt x="309489" y="872381"/>
                  </a:cubicBezTo>
                  <a:cubicBezTo>
                    <a:pt x="365436" y="861191"/>
                    <a:pt x="366581" y="920867"/>
                    <a:pt x="393895" y="942719"/>
                  </a:cubicBezTo>
                  <a:cubicBezTo>
                    <a:pt x="405474" y="951982"/>
                    <a:pt x="422835" y="950155"/>
                    <a:pt x="436098" y="956787"/>
                  </a:cubicBezTo>
                  <a:cubicBezTo>
                    <a:pt x="451220" y="964348"/>
                    <a:pt x="462851" y="978055"/>
                    <a:pt x="478301" y="984922"/>
                  </a:cubicBezTo>
                  <a:cubicBezTo>
                    <a:pt x="478325" y="984933"/>
                    <a:pt x="583796" y="1020087"/>
                    <a:pt x="604910" y="1027125"/>
                  </a:cubicBezTo>
                  <a:lnTo>
                    <a:pt x="647114" y="1041193"/>
                  </a:lnTo>
                  <a:cubicBezTo>
                    <a:pt x="659611" y="1039804"/>
                    <a:pt x="778435" y="1035553"/>
                    <a:pt x="815926" y="1013058"/>
                  </a:cubicBezTo>
                  <a:cubicBezTo>
                    <a:pt x="827299" y="1006234"/>
                    <a:pt x="834683" y="994301"/>
                    <a:pt x="844061" y="984922"/>
                  </a:cubicBezTo>
                  <a:cubicBezTo>
                    <a:pt x="848750" y="970854"/>
                    <a:pt x="851497" y="955982"/>
                    <a:pt x="858129" y="942719"/>
                  </a:cubicBezTo>
                  <a:cubicBezTo>
                    <a:pt x="865690" y="927597"/>
                    <a:pt x="885209" y="917390"/>
                    <a:pt x="886264" y="900516"/>
                  </a:cubicBezTo>
                  <a:cubicBezTo>
                    <a:pt x="890078" y="839495"/>
                    <a:pt x="876886" y="778596"/>
                    <a:pt x="872197" y="717636"/>
                  </a:cubicBezTo>
                  <a:cubicBezTo>
                    <a:pt x="876886" y="703568"/>
                    <a:pt x="878635" y="688148"/>
                    <a:pt x="886264" y="675433"/>
                  </a:cubicBezTo>
                  <a:cubicBezTo>
                    <a:pt x="905574" y="643250"/>
                    <a:pt x="923409" y="644295"/>
                    <a:pt x="956603" y="633230"/>
                  </a:cubicBezTo>
                  <a:cubicBezTo>
                    <a:pt x="1024829" y="565004"/>
                    <a:pt x="990803" y="591673"/>
                    <a:pt x="1055077" y="548824"/>
                  </a:cubicBezTo>
                  <a:cubicBezTo>
                    <a:pt x="1064455" y="534756"/>
                    <a:pt x="1075651" y="521743"/>
                    <a:pt x="1083212" y="506621"/>
                  </a:cubicBezTo>
                  <a:cubicBezTo>
                    <a:pt x="1102856" y="467334"/>
                    <a:pt x="1106162" y="402240"/>
                    <a:pt x="1111347" y="365944"/>
                  </a:cubicBezTo>
                  <a:cubicBezTo>
                    <a:pt x="1106658" y="323741"/>
                    <a:pt x="1113050" y="278760"/>
                    <a:pt x="1097280" y="239334"/>
                  </a:cubicBezTo>
                  <a:cubicBezTo>
                    <a:pt x="1091773" y="225566"/>
                    <a:pt x="1069906" y="225267"/>
                    <a:pt x="1055077" y="225267"/>
                  </a:cubicBezTo>
                  <a:cubicBezTo>
                    <a:pt x="1026553" y="225267"/>
                    <a:pt x="998806" y="234645"/>
                    <a:pt x="970670" y="239334"/>
                  </a:cubicBezTo>
                  <a:cubicBezTo>
                    <a:pt x="928285" y="267592"/>
                    <a:pt x="922174" y="274186"/>
                    <a:pt x="872197" y="295605"/>
                  </a:cubicBezTo>
                  <a:cubicBezTo>
                    <a:pt x="843941" y="307715"/>
                    <a:pt x="802280" y="316602"/>
                    <a:pt x="773723" y="323741"/>
                  </a:cubicBezTo>
                  <a:cubicBezTo>
                    <a:pt x="769034" y="309673"/>
                    <a:pt x="761494" y="296252"/>
                    <a:pt x="759655" y="281538"/>
                  </a:cubicBezTo>
                  <a:cubicBezTo>
                    <a:pt x="752071" y="220870"/>
                    <a:pt x="757578" y="158611"/>
                    <a:pt x="745587" y="98658"/>
                  </a:cubicBezTo>
                  <a:cubicBezTo>
                    <a:pt x="742986" y="85652"/>
                    <a:pt x="726830" y="79901"/>
                    <a:pt x="717452" y="70522"/>
                  </a:cubicBezTo>
                  <a:cubicBezTo>
                    <a:pt x="712763" y="56454"/>
                    <a:pt x="712647" y="39898"/>
                    <a:pt x="703384" y="28319"/>
                  </a:cubicBezTo>
                  <a:cubicBezTo>
                    <a:pt x="668488" y="-15301"/>
                    <a:pt x="653874" y="-3088"/>
                    <a:pt x="618978" y="28319"/>
                  </a:cubicBezTo>
                  <a:cubicBezTo>
                    <a:pt x="461222" y="170299"/>
                    <a:pt x="576366" y="89552"/>
                    <a:pt x="478301" y="154928"/>
                  </a:cubicBezTo>
                  <a:cubicBezTo>
                    <a:pt x="431409" y="150239"/>
                    <a:pt x="384202" y="148027"/>
                    <a:pt x="337624" y="140861"/>
                  </a:cubicBezTo>
                  <a:cubicBezTo>
                    <a:pt x="322968" y="138606"/>
                    <a:pt x="307759" y="118568"/>
                    <a:pt x="295421" y="126793"/>
                  </a:cubicBezTo>
                  <a:cubicBezTo>
                    <a:pt x="283716" y="134596"/>
                    <a:pt x="330591" y="145549"/>
                    <a:pt x="309489" y="154928"/>
                  </a:cubicBezTo>
                  <a:close/>
                </a:path>
              </a:pathLst>
            </a:cu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4" name="Freeform: Shape 3">
              <a:extLst>
                <a:ext uri="{FF2B5EF4-FFF2-40B4-BE49-F238E27FC236}">
                  <a16:creationId xmlns:a16="http://schemas.microsoft.com/office/drawing/2014/main" id="{5C7AB6E0-3F6A-4837-B7FE-75819A168E8C}"/>
                </a:ext>
              </a:extLst>
            </p:cNvPr>
            <p:cNvSpPr/>
            <p:nvPr/>
          </p:nvSpPr>
          <p:spPr>
            <a:xfrm>
              <a:off x="3723251" y="703552"/>
              <a:ext cx="829994" cy="773907"/>
            </a:xfrm>
            <a:custGeom>
              <a:avLst/>
              <a:gdLst>
                <a:gd name="connsiteX0" fmla="*/ 309489 w 1111347"/>
                <a:gd name="connsiteY0" fmla="*/ 154928 h 1041193"/>
                <a:gd name="connsiteX1" fmla="*/ 168812 w 1111347"/>
                <a:gd name="connsiteY1" fmla="*/ 183064 h 1041193"/>
                <a:gd name="connsiteX2" fmla="*/ 126609 w 1111347"/>
                <a:gd name="connsiteY2" fmla="*/ 211199 h 1041193"/>
                <a:gd name="connsiteX3" fmla="*/ 70338 w 1111347"/>
                <a:gd name="connsiteY3" fmla="*/ 281538 h 1041193"/>
                <a:gd name="connsiteX4" fmla="*/ 28135 w 1111347"/>
                <a:gd name="connsiteY4" fmla="*/ 380011 h 1041193"/>
                <a:gd name="connsiteX5" fmla="*/ 0 w 1111347"/>
                <a:gd name="connsiteY5" fmla="*/ 408147 h 1041193"/>
                <a:gd name="connsiteX6" fmla="*/ 14067 w 1111347"/>
                <a:gd name="connsiteY6" fmla="*/ 520688 h 1041193"/>
                <a:gd name="connsiteX7" fmla="*/ 84406 w 1111347"/>
                <a:gd name="connsiteY7" fmla="*/ 576959 h 1041193"/>
                <a:gd name="connsiteX8" fmla="*/ 28135 w 1111347"/>
                <a:gd name="connsiteY8" fmla="*/ 703568 h 1041193"/>
                <a:gd name="connsiteX9" fmla="*/ 70338 w 1111347"/>
                <a:gd name="connsiteY9" fmla="*/ 914584 h 1041193"/>
                <a:gd name="connsiteX10" fmla="*/ 98474 w 1111347"/>
                <a:gd name="connsiteY10" fmla="*/ 942719 h 1041193"/>
                <a:gd name="connsiteX11" fmla="*/ 140677 w 1111347"/>
                <a:gd name="connsiteY11" fmla="*/ 956787 h 1041193"/>
                <a:gd name="connsiteX12" fmla="*/ 295421 w 1111347"/>
                <a:gd name="connsiteY12" fmla="*/ 914584 h 1041193"/>
                <a:gd name="connsiteX13" fmla="*/ 309489 w 1111347"/>
                <a:gd name="connsiteY13" fmla="*/ 872381 h 1041193"/>
                <a:gd name="connsiteX14" fmla="*/ 393895 w 1111347"/>
                <a:gd name="connsiteY14" fmla="*/ 942719 h 1041193"/>
                <a:gd name="connsiteX15" fmla="*/ 436098 w 1111347"/>
                <a:gd name="connsiteY15" fmla="*/ 956787 h 1041193"/>
                <a:gd name="connsiteX16" fmla="*/ 478301 w 1111347"/>
                <a:gd name="connsiteY16" fmla="*/ 984922 h 1041193"/>
                <a:gd name="connsiteX17" fmla="*/ 604910 w 1111347"/>
                <a:gd name="connsiteY17" fmla="*/ 1027125 h 1041193"/>
                <a:gd name="connsiteX18" fmla="*/ 647114 w 1111347"/>
                <a:gd name="connsiteY18" fmla="*/ 1041193 h 1041193"/>
                <a:gd name="connsiteX19" fmla="*/ 815926 w 1111347"/>
                <a:gd name="connsiteY19" fmla="*/ 1013058 h 1041193"/>
                <a:gd name="connsiteX20" fmla="*/ 844061 w 1111347"/>
                <a:gd name="connsiteY20" fmla="*/ 984922 h 1041193"/>
                <a:gd name="connsiteX21" fmla="*/ 858129 w 1111347"/>
                <a:gd name="connsiteY21" fmla="*/ 942719 h 1041193"/>
                <a:gd name="connsiteX22" fmla="*/ 886264 w 1111347"/>
                <a:gd name="connsiteY22" fmla="*/ 900516 h 1041193"/>
                <a:gd name="connsiteX23" fmla="*/ 872197 w 1111347"/>
                <a:gd name="connsiteY23" fmla="*/ 717636 h 1041193"/>
                <a:gd name="connsiteX24" fmla="*/ 886264 w 1111347"/>
                <a:gd name="connsiteY24" fmla="*/ 675433 h 1041193"/>
                <a:gd name="connsiteX25" fmla="*/ 956603 w 1111347"/>
                <a:gd name="connsiteY25" fmla="*/ 633230 h 1041193"/>
                <a:gd name="connsiteX26" fmla="*/ 1055077 w 1111347"/>
                <a:gd name="connsiteY26" fmla="*/ 548824 h 1041193"/>
                <a:gd name="connsiteX27" fmla="*/ 1083212 w 1111347"/>
                <a:gd name="connsiteY27" fmla="*/ 506621 h 1041193"/>
                <a:gd name="connsiteX28" fmla="*/ 1111347 w 1111347"/>
                <a:gd name="connsiteY28" fmla="*/ 365944 h 1041193"/>
                <a:gd name="connsiteX29" fmla="*/ 1097280 w 1111347"/>
                <a:gd name="connsiteY29" fmla="*/ 239334 h 1041193"/>
                <a:gd name="connsiteX30" fmla="*/ 1055077 w 1111347"/>
                <a:gd name="connsiteY30" fmla="*/ 225267 h 1041193"/>
                <a:gd name="connsiteX31" fmla="*/ 970670 w 1111347"/>
                <a:gd name="connsiteY31" fmla="*/ 239334 h 1041193"/>
                <a:gd name="connsiteX32" fmla="*/ 872197 w 1111347"/>
                <a:gd name="connsiteY32" fmla="*/ 295605 h 1041193"/>
                <a:gd name="connsiteX33" fmla="*/ 773723 w 1111347"/>
                <a:gd name="connsiteY33" fmla="*/ 323741 h 1041193"/>
                <a:gd name="connsiteX34" fmla="*/ 759655 w 1111347"/>
                <a:gd name="connsiteY34" fmla="*/ 281538 h 1041193"/>
                <a:gd name="connsiteX35" fmla="*/ 745587 w 1111347"/>
                <a:gd name="connsiteY35" fmla="*/ 98658 h 1041193"/>
                <a:gd name="connsiteX36" fmla="*/ 717452 w 1111347"/>
                <a:gd name="connsiteY36" fmla="*/ 70522 h 1041193"/>
                <a:gd name="connsiteX37" fmla="*/ 703384 w 1111347"/>
                <a:gd name="connsiteY37" fmla="*/ 28319 h 1041193"/>
                <a:gd name="connsiteX38" fmla="*/ 618978 w 1111347"/>
                <a:gd name="connsiteY38" fmla="*/ 28319 h 1041193"/>
                <a:gd name="connsiteX39" fmla="*/ 478301 w 1111347"/>
                <a:gd name="connsiteY39" fmla="*/ 154928 h 1041193"/>
                <a:gd name="connsiteX40" fmla="*/ 337624 w 1111347"/>
                <a:gd name="connsiteY40" fmla="*/ 140861 h 1041193"/>
                <a:gd name="connsiteX41" fmla="*/ 295421 w 1111347"/>
                <a:gd name="connsiteY41" fmla="*/ 126793 h 1041193"/>
                <a:gd name="connsiteX42" fmla="*/ 309489 w 1111347"/>
                <a:gd name="connsiteY42" fmla="*/ 154928 h 1041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1111347" h="1041193">
                  <a:moveTo>
                    <a:pt x="309489" y="154928"/>
                  </a:moveTo>
                  <a:cubicBezTo>
                    <a:pt x="288387" y="164307"/>
                    <a:pt x="195522" y="171617"/>
                    <a:pt x="168812" y="183064"/>
                  </a:cubicBezTo>
                  <a:cubicBezTo>
                    <a:pt x="153272" y="189724"/>
                    <a:pt x="140677" y="201821"/>
                    <a:pt x="126609" y="211199"/>
                  </a:cubicBezTo>
                  <a:cubicBezTo>
                    <a:pt x="93021" y="311962"/>
                    <a:pt x="141040" y="196695"/>
                    <a:pt x="70338" y="281538"/>
                  </a:cubicBezTo>
                  <a:cubicBezTo>
                    <a:pt x="11539" y="352097"/>
                    <a:pt x="65828" y="317188"/>
                    <a:pt x="28135" y="380011"/>
                  </a:cubicBezTo>
                  <a:cubicBezTo>
                    <a:pt x="21311" y="391384"/>
                    <a:pt x="9378" y="398768"/>
                    <a:pt x="0" y="408147"/>
                  </a:cubicBezTo>
                  <a:cubicBezTo>
                    <a:pt x="4689" y="445661"/>
                    <a:pt x="3204" y="484477"/>
                    <a:pt x="14067" y="520688"/>
                  </a:cubicBezTo>
                  <a:cubicBezTo>
                    <a:pt x="19078" y="537393"/>
                    <a:pt x="75884" y="571278"/>
                    <a:pt x="84406" y="576959"/>
                  </a:cubicBezTo>
                  <a:cubicBezTo>
                    <a:pt x="50923" y="677405"/>
                    <a:pt x="72721" y="636689"/>
                    <a:pt x="28135" y="703568"/>
                  </a:cubicBezTo>
                  <a:cubicBezTo>
                    <a:pt x="38988" y="833808"/>
                    <a:pt x="12264" y="841993"/>
                    <a:pt x="70338" y="914584"/>
                  </a:cubicBezTo>
                  <a:cubicBezTo>
                    <a:pt x="78624" y="924941"/>
                    <a:pt x="87101" y="935895"/>
                    <a:pt x="98474" y="942719"/>
                  </a:cubicBezTo>
                  <a:cubicBezTo>
                    <a:pt x="111190" y="950348"/>
                    <a:pt x="126609" y="952098"/>
                    <a:pt x="140677" y="956787"/>
                  </a:cubicBezTo>
                  <a:cubicBezTo>
                    <a:pt x="267604" y="925054"/>
                    <a:pt x="216534" y="940878"/>
                    <a:pt x="295421" y="914584"/>
                  </a:cubicBezTo>
                  <a:cubicBezTo>
                    <a:pt x="300110" y="900516"/>
                    <a:pt x="294948" y="875289"/>
                    <a:pt x="309489" y="872381"/>
                  </a:cubicBezTo>
                  <a:cubicBezTo>
                    <a:pt x="365436" y="861191"/>
                    <a:pt x="366581" y="920867"/>
                    <a:pt x="393895" y="942719"/>
                  </a:cubicBezTo>
                  <a:cubicBezTo>
                    <a:pt x="405474" y="951982"/>
                    <a:pt x="422835" y="950155"/>
                    <a:pt x="436098" y="956787"/>
                  </a:cubicBezTo>
                  <a:cubicBezTo>
                    <a:pt x="451220" y="964348"/>
                    <a:pt x="462851" y="978055"/>
                    <a:pt x="478301" y="984922"/>
                  </a:cubicBezTo>
                  <a:cubicBezTo>
                    <a:pt x="478325" y="984933"/>
                    <a:pt x="583796" y="1020087"/>
                    <a:pt x="604910" y="1027125"/>
                  </a:cubicBezTo>
                  <a:lnTo>
                    <a:pt x="647114" y="1041193"/>
                  </a:lnTo>
                  <a:cubicBezTo>
                    <a:pt x="659611" y="1039804"/>
                    <a:pt x="778435" y="1035553"/>
                    <a:pt x="815926" y="1013058"/>
                  </a:cubicBezTo>
                  <a:cubicBezTo>
                    <a:pt x="827299" y="1006234"/>
                    <a:pt x="834683" y="994301"/>
                    <a:pt x="844061" y="984922"/>
                  </a:cubicBezTo>
                  <a:cubicBezTo>
                    <a:pt x="848750" y="970854"/>
                    <a:pt x="851497" y="955982"/>
                    <a:pt x="858129" y="942719"/>
                  </a:cubicBezTo>
                  <a:cubicBezTo>
                    <a:pt x="865690" y="927597"/>
                    <a:pt x="885209" y="917390"/>
                    <a:pt x="886264" y="900516"/>
                  </a:cubicBezTo>
                  <a:cubicBezTo>
                    <a:pt x="890078" y="839495"/>
                    <a:pt x="876886" y="778596"/>
                    <a:pt x="872197" y="717636"/>
                  </a:cubicBezTo>
                  <a:cubicBezTo>
                    <a:pt x="876886" y="703568"/>
                    <a:pt x="878635" y="688148"/>
                    <a:pt x="886264" y="675433"/>
                  </a:cubicBezTo>
                  <a:cubicBezTo>
                    <a:pt x="905574" y="643250"/>
                    <a:pt x="923409" y="644295"/>
                    <a:pt x="956603" y="633230"/>
                  </a:cubicBezTo>
                  <a:cubicBezTo>
                    <a:pt x="1024829" y="565004"/>
                    <a:pt x="990803" y="591673"/>
                    <a:pt x="1055077" y="548824"/>
                  </a:cubicBezTo>
                  <a:cubicBezTo>
                    <a:pt x="1064455" y="534756"/>
                    <a:pt x="1075651" y="521743"/>
                    <a:pt x="1083212" y="506621"/>
                  </a:cubicBezTo>
                  <a:cubicBezTo>
                    <a:pt x="1102856" y="467334"/>
                    <a:pt x="1106162" y="402240"/>
                    <a:pt x="1111347" y="365944"/>
                  </a:cubicBezTo>
                  <a:cubicBezTo>
                    <a:pt x="1106658" y="323741"/>
                    <a:pt x="1113050" y="278760"/>
                    <a:pt x="1097280" y="239334"/>
                  </a:cubicBezTo>
                  <a:cubicBezTo>
                    <a:pt x="1091773" y="225566"/>
                    <a:pt x="1069906" y="225267"/>
                    <a:pt x="1055077" y="225267"/>
                  </a:cubicBezTo>
                  <a:cubicBezTo>
                    <a:pt x="1026553" y="225267"/>
                    <a:pt x="998806" y="234645"/>
                    <a:pt x="970670" y="239334"/>
                  </a:cubicBezTo>
                  <a:cubicBezTo>
                    <a:pt x="928285" y="267592"/>
                    <a:pt x="922174" y="274186"/>
                    <a:pt x="872197" y="295605"/>
                  </a:cubicBezTo>
                  <a:cubicBezTo>
                    <a:pt x="843941" y="307715"/>
                    <a:pt x="802280" y="316602"/>
                    <a:pt x="773723" y="323741"/>
                  </a:cubicBezTo>
                  <a:cubicBezTo>
                    <a:pt x="769034" y="309673"/>
                    <a:pt x="761494" y="296252"/>
                    <a:pt x="759655" y="281538"/>
                  </a:cubicBezTo>
                  <a:cubicBezTo>
                    <a:pt x="752071" y="220870"/>
                    <a:pt x="757578" y="158611"/>
                    <a:pt x="745587" y="98658"/>
                  </a:cubicBezTo>
                  <a:cubicBezTo>
                    <a:pt x="742986" y="85652"/>
                    <a:pt x="726830" y="79901"/>
                    <a:pt x="717452" y="70522"/>
                  </a:cubicBezTo>
                  <a:cubicBezTo>
                    <a:pt x="712763" y="56454"/>
                    <a:pt x="712647" y="39898"/>
                    <a:pt x="703384" y="28319"/>
                  </a:cubicBezTo>
                  <a:cubicBezTo>
                    <a:pt x="668488" y="-15301"/>
                    <a:pt x="653874" y="-3088"/>
                    <a:pt x="618978" y="28319"/>
                  </a:cubicBezTo>
                  <a:cubicBezTo>
                    <a:pt x="461222" y="170299"/>
                    <a:pt x="576366" y="89552"/>
                    <a:pt x="478301" y="154928"/>
                  </a:cubicBezTo>
                  <a:cubicBezTo>
                    <a:pt x="431409" y="150239"/>
                    <a:pt x="384202" y="148027"/>
                    <a:pt x="337624" y="140861"/>
                  </a:cubicBezTo>
                  <a:cubicBezTo>
                    <a:pt x="322968" y="138606"/>
                    <a:pt x="307759" y="118568"/>
                    <a:pt x="295421" y="126793"/>
                  </a:cubicBezTo>
                  <a:cubicBezTo>
                    <a:pt x="283716" y="134596"/>
                    <a:pt x="330591" y="145549"/>
                    <a:pt x="309489" y="154928"/>
                  </a:cubicBezTo>
                  <a:close/>
                </a:path>
              </a:pathLst>
            </a:cu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5" name="Freeform: Shape 4">
              <a:extLst>
                <a:ext uri="{FF2B5EF4-FFF2-40B4-BE49-F238E27FC236}">
                  <a16:creationId xmlns:a16="http://schemas.microsoft.com/office/drawing/2014/main" id="{FB5D58BC-FEC8-4CE4-916E-DE4D5E3157C6}"/>
                </a:ext>
              </a:extLst>
            </p:cNvPr>
            <p:cNvSpPr/>
            <p:nvPr/>
          </p:nvSpPr>
          <p:spPr>
            <a:xfrm>
              <a:off x="5029201" y="719666"/>
              <a:ext cx="829994" cy="773907"/>
            </a:xfrm>
            <a:custGeom>
              <a:avLst/>
              <a:gdLst>
                <a:gd name="connsiteX0" fmla="*/ 309489 w 1111347"/>
                <a:gd name="connsiteY0" fmla="*/ 154928 h 1041193"/>
                <a:gd name="connsiteX1" fmla="*/ 168812 w 1111347"/>
                <a:gd name="connsiteY1" fmla="*/ 183064 h 1041193"/>
                <a:gd name="connsiteX2" fmla="*/ 126609 w 1111347"/>
                <a:gd name="connsiteY2" fmla="*/ 211199 h 1041193"/>
                <a:gd name="connsiteX3" fmla="*/ 70338 w 1111347"/>
                <a:gd name="connsiteY3" fmla="*/ 281538 h 1041193"/>
                <a:gd name="connsiteX4" fmla="*/ 28135 w 1111347"/>
                <a:gd name="connsiteY4" fmla="*/ 380011 h 1041193"/>
                <a:gd name="connsiteX5" fmla="*/ 0 w 1111347"/>
                <a:gd name="connsiteY5" fmla="*/ 408147 h 1041193"/>
                <a:gd name="connsiteX6" fmla="*/ 14067 w 1111347"/>
                <a:gd name="connsiteY6" fmla="*/ 520688 h 1041193"/>
                <a:gd name="connsiteX7" fmla="*/ 84406 w 1111347"/>
                <a:gd name="connsiteY7" fmla="*/ 576959 h 1041193"/>
                <a:gd name="connsiteX8" fmla="*/ 28135 w 1111347"/>
                <a:gd name="connsiteY8" fmla="*/ 703568 h 1041193"/>
                <a:gd name="connsiteX9" fmla="*/ 70338 w 1111347"/>
                <a:gd name="connsiteY9" fmla="*/ 914584 h 1041193"/>
                <a:gd name="connsiteX10" fmla="*/ 98474 w 1111347"/>
                <a:gd name="connsiteY10" fmla="*/ 942719 h 1041193"/>
                <a:gd name="connsiteX11" fmla="*/ 140677 w 1111347"/>
                <a:gd name="connsiteY11" fmla="*/ 956787 h 1041193"/>
                <a:gd name="connsiteX12" fmla="*/ 295421 w 1111347"/>
                <a:gd name="connsiteY12" fmla="*/ 914584 h 1041193"/>
                <a:gd name="connsiteX13" fmla="*/ 309489 w 1111347"/>
                <a:gd name="connsiteY13" fmla="*/ 872381 h 1041193"/>
                <a:gd name="connsiteX14" fmla="*/ 393895 w 1111347"/>
                <a:gd name="connsiteY14" fmla="*/ 942719 h 1041193"/>
                <a:gd name="connsiteX15" fmla="*/ 436098 w 1111347"/>
                <a:gd name="connsiteY15" fmla="*/ 956787 h 1041193"/>
                <a:gd name="connsiteX16" fmla="*/ 478301 w 1111347"/>
                <a:gd name="connsiteY16" fmla="*/ 984922 h 1041193"/>
                <a:gd name="connsiteX17" fmla="*/ 604910 w 1111347"/>
                <a:gd name="connsiteY17" fmla="*/ 1027125 h 1041193"/>
                <a:gd name="connsiteX18" fmla="*/ 647114 w 1111347"/>
                <a:gd name="connsiteY18" fmla="*/ 1041193 h 1041193"/>
                <a:gd name="connsiteX19" fmla="*/ 815926 w 1111347"/>
                <a:gd name="connsiteY19" fmla="*/ 1013058 h 1041193"/>
                <a:gd name="connsiteX20" fmla="*/ 844061 w 1111347"/>
                <a:gd name="connsiteY20" fmla="*/ 984922 h 1041193"/>
                <a:gd name="connsiteX21" fmla="*/ 858129 w 1111347"/>
                <a:gd name="connsiteY21" fmla="*/ 942719 h 1041193"/>
                <a:gd name="connsiteX22" fmla="*/ 886264 w 1111347"/>
                <a:gd name="connsiteY22" fmla="*/ 900516 h 1041193"/>
                <a:gd name="connsiteX23" fmla="*/ 872197 w 1111347"/>
                <a:gd name="connsiteY23" fmla="*/ 717636 h 1041193"/>
                <a:gd name="connsiteX24" fmla="*/ 886264 w 1111347"/>
                <a:gd name="connsiteY24" fmla="*/ 675433 h 1041193"/>
                <a:gd name="connsiteX25" fmla="*/ 956603 w 1111347"/>
                <a:gd name="connsiteY25" fmla="*/ 633230 h 1041193"/>
                <a:gd name="connsiteX26" fmla="*/ 1055077 w 1111347"/>
                <a:gd name="connsiteY26" fmla="*/ 548824 h 1041193"/>
                <a:gd name="connsiteX27" fmla="*/ 1083212 w 1111347"/>
                <a:gd name="connsiteY27" fmla="*/ 506621 h 1041193"/>
                <a:gd name="connsiteX28" fmla="*/ 1111347 w 1111347"/>
                <a:gd name="connsiteY28" fmla="*/ 365944 h 1041193"/>
                <a:gd name="connsiteX29" fmla="*/ 1097280 w 1111347"/>
                <a:gd name="connsiteY29" fmla="*/ 239334 h 1041193"/>
                <a:gd name="connsiteX30" fmla="*/ 1055077 w 1111347"/>
                <a:gd name="connsiteY30" fmla="*/ 225267 h 1041193"/>
                <a:gd name="connsiteX31" fmla="*/ 970670 w 1111347"/>
                <a:gd name="connsiteY31" fmla="*/ 239334 h 1041193"/>
                <a:gd name="connsiteX32" fmla="*/ 872197 w 1111347"/>
                <a:gd name="connsiteY32" fmla="*/ 295605 h 1041193"/>
                <a:gd name="connsiteX33" fmla="*/ 773723 w 1111347"/>
                <a:gd name="connsiteY33" fmla="*/ 323741 h 1041193"/>
                <a:gd name="connsiteX34" fmla="*/ 759655 w 1111347"/>
                <a:gd name="connsiteY34" fmla="*/ 281538 h 1041193"/>
                <a:gd name="connsiteX35" fmla="*/ 745587 w 1111347"/>
                <a:gd name="connsiteY35" fmla="*/ 98658 h 1041193"/>
                <a:gd name="connsiteX36" fmla="*/ 717452 w 1111347"/>
                <a:gd name="connsiteY36" fmla="*/ 70522 h 1041193"/>
                <a:gd name="connsiteX37" fmla="*/ 703384 w 1111347"/>
                <a:gd name="connsiteY37" fmla="*/ 28319 h 1041193"/>
                <a:gd name="connsiteX38" fmla="*/ 618978 w 1111347"/>
                <a:gd name="connsiteY38" fmla="*/ 28319 h 1041193"/>
                <a:gd name="connsiteX39" fmla="*/ 478301 w 1111347"/>
                <a:gd name="connsiteY39" fmla="*/ 154928 h 1041193"/>
                <a:gd name="connsiteX40" fmla="*/ 337624 w 1111347"/>
                <a:gd name="connsiteY40" fmla="*/ 140861 h 1041193"/>
                <a:gd name="connsiteX41" fmla="*/ 295421 w 1111347"/>
                <a:gd name="connsiteY41" fmla="*/ 126793 h 1041193"/>
                <a:gd name="connsiteX42" fmla="*/ 309489 w 1111347"/>
                <a:gd name="connsiteY42" fmla="*/ 154928 h 1041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1111347" h="1041193">
                  <a:moveTo>
                    <a:pt x="309489" y="154928"/>
                  </a:moveTo>
                  <a:cubicBezTo>
                    <a:pt x="288387" y="164307"/>
                    <a:pt x="195522" y="171617"/>
                    <a:pt x="168812" y="183064"/>
                  </a:cubicBezTo>
                  <a:cubicBezTo>
                    <a:pt x="153272" y="189724"/>
                    <a:pt x="140677" y="201821"/>
                    <a:pt x="126609" y="211199"/>
                  </a:cubicBezTo>
                  <a:cubicBezTo>
                    <a:pt x="93021" y="311962"/>
                    <a:pt x="141040" y="196695"/>
                    <a:pt x="70338" y="281538"/>
                  </a:cubicBezTo>
                  <a:cubicBezTo>
                    <a:pt x="11539" y="352097"/>
                    <a:pt x="65828" y="317188"/>
                    <a:pt x="28135" y="380011"/>
                  </a:cubicBezTo>
                  <a:cubicBezTo>
                    <a:pt x="21311" y="391384"/>
                    <a:pt x="9378" y="398768"/>
                    <a:pt x="0" y="408147"/>
                  </a:cubicBezTo>
                  <a:cubicBezTo>
                    <a:pt x="4689" y="445661"/>
                    <a:pt x="3204" y="484477"/>
                    <a:pt x="14067" y="520688"/>
                  </a:cubicBezTo>
                  <a:cubicBezTo>
                    <a:pt x="19078" y="537393"/>
                    <a:pt x="75884" y="571278"/>
                    <a:pt x="84406" y="576959"/>
                  </a:cubicBezTo>
                  <a:cubicBezTo>
                    <a:pt x="50923" y="677405"/>
                    <a:pt x="72721" y="636689"/>
                    <a:pt x="28135" y="703568"/>
                  </a:cubicBezTo>
                  <a:cubicBezTo>
                    <a:pt x="38988" y="833808"/>
                    <a:pt x="12264" y="841993"/>
                    <a:pt x="70338" y="914584"/>
                  </a:cubicBezTo>
                  <a:cubicBezTo>
                    <a:pt x="78624" y="924941"/>
                    <a:pt x="87101" y="935895"/>
                    <a:pt x="98474" y="942719"/>
                  </a:cubicBezTo>
                  <a:cubicBezTo>
                    <a:pt x="111190" y="950348"/>
                    <a:pt x="126609" y="952098"/>
                    <a:pt x="140677" y="956787"/>
                  </a:cubicBezTo>
                  <a:cubicBezTo>
                    <a:pt x="267604" y="925054"/>
                    <a:pt x="216534" y="940878"/>
                    <a:pt x="295421" y="914584"/>
                  </a:cubicBezTo>
                  <a:cubicBezTo>
                    <a:pt x="300110" y="900516"/>
                    <a:pt x="294948" y="875289"/>
                    <a:pt x="309489" y="872381"/>
                  </a:cubicBezTo>
                  <a:cubicBezTo>
                    <a:pt x="365436" y="861191"/>
                    <a:pt x="366581" y="920867"/>
                    <a:pt x="393895" y="942719"/>
                  </a:cubicBezTo>
                  <a:cubicBezTo>
                    <a:pt x="405474" y="951982"/>
                    <a:pt x="422835" y="950155"/>
                    <a:pt x="436098" y="956787"/>
                  </a:cubicBezTo>
                  <a:cubicBezTo>
                    <a:pt x="451220" y="964348"/>
                    <a:pt x="462851" y="978055"/>
                    <a:pt x="478301" y="984922"/>
                  </a:cubicBezTo>
                  <a:cubicBezTo>
                    <a:pt x="478325" y="984933"/>
                    <a:pt x="583796" y="1020087"/>
                    <a:pt x="604910" y="1027125"/>
                  </a:cubicBezTo>
                  <a:lnTo>
                    <a:pt x="647114" y="1041193"/>
                  </a:lnTo>
                  <a:cubicBezTo>
                    <a:pt x="659611" y="1039804"/>
                    <a:pt x="778435" y="1035553"/>
                    <a:pt x="815926" y="1013058"/>
                  </a:cubicBezTo>
                  <a:cubicBezTo>
                    <a:pt x="827299" y="1006234"/>
                    <a:pt x="834683" y="994301"/>
                    <a:pt x="844061" y="984922"/>
                  </a:cubicBezTo>
                  <a:cubicBezTo>
                    <a:pt x="848750" y="970854"/>
                    <a:pt x="851497" y="955982"/>
                    <a:pt x="858129" y="942719"/>
                  </a:cubicBezTo>
                  <a:cubicBezTo>
                    <a:pt x="865690" y="927597"/>
                    <a:pt x="885209" y="917390"/>
                    <a:pt x="886264" y="900516"/>
                  </a:cubicBezTo>
                  <a:cubicBezTo>
                    <a:pt x="890078" y="839495"/>
                    <a:pt x="876886" y="778596"/>
                    <a:pt x="872197" y="717636"/>
                  </a:cubicBezTo>
                  <a:cubicBezTo>
                    <a:pt x="876886" y="703568"/>
                    <a:pt x="878635" y="688148"/>
                    <a:pt x="886264" y="675433"/>
                  </a:cubicBezTo>
                  <a:cubicBezTo>
                    <a:pt x="905574" y="643250"/>
                    <a:pt x="923409" y="644295"/>
                    <a:pt x="956603" y="633230"/>
                  </a:cubicBezTo>
                  <a:cubicBezTo>
                    <a:pt x="1024829" y="565004"/>
                    <a:pt x="990803" y="591673"/>
                    <a:pt x="1055077" y="548824"/>
                  </a:cubicBezTo>
                  <a:cubicBezTo>
                    <a:pt x="1064455" y="534756"/>
                    <a:pt x="1075651" y="521743"/>
                    <a:pt x="1083212" y="506621"/>
                  </a:cubicBezTo>
                  <a:cubicBezTo>
                    <a:pt x="1102856" y="467334"/>
                    <a:pt x="1106162" y="402240"/>
                    <a:pt x="1111347" y="365944"/>
                  </a:cubicBezTo>
                  <a:cubicBezTo>
                    <a:pt x="1106658" y="323741"/>
                    <a:pt x="1113050" y="278760"/>
                    <a:pt x="1097280" y="239334"/>
                  </a:cubicBezTo>
                  <a:cubicBezTo>
                    <a:pt x="1091773" y="225566"/>
                    <a:pt x="1069906" y="225267"/>
                    <a:pt x="1055077" y="225267"/>
                  </a:cubicBezTo>
                  <a:cubicBezTo>
                    <a:pt x="1026553" y="225267"/>
                    <a:pt x="998806" y="234645"/>
                    <a:pt x="970670" y="239334"/>
                  </a:cubicBezTo>
                  <a:cubicBezTo>
                    <a:pt x="928285" y="267592"/>
                    <a:pt x="922174" y="274186"/>
                    <a:pt x="872197" y="295605"/>
                  </a:cubicBezTo>
                  <a:cubicBezTo>
                    <a:pt x="843941" y="307715"/>
                    <a:pt x="802280" y="316602"/>
                    <a:pt x="773723" y="323741"/>
                  </a:cubicBezTo>
                  <a:cubicBezTo>
                    <a:pt x="769034" y="309673"/>
                    <a:pt x="761494" y="296252"/>
                    <a:pt x="759655" y="281538"/>
                  </a:cubicBezTo>
                  <a:cubicBezTo>
                    <a:pt x="752071" y="220870"/>
                    <a:pt x="757578" y="158611"/>
                    <a:pt x="745587" y="98658"/>
                  </a:cubicBezTo>
                  <a:cubicBezTo>
                    <a:pt x="742986" y="85652"/>
                    <a:pt x="726830" y="79901"/>
                    <a:pt x="717452" y="70522"/>
                  </a:cubicBezTo>
                  <a:cubicBezTo>
                    <a:pt x="712763" y="56454"/>
                    <a:pt x="712647" y="39898"/>
                    <a:pt x="703384" y="28319"/>
                  </a:cubicBezTo>
                  <a:cubicBezTo>
                    <a:pt x="668488" y="-15301"/>
                    <a:pt x="653874" y="-3088"/>
                    <a:pt x="618978" y="28319"/>
                  </a:cubicBezTo>
                  <a:cubicBezTo>
                    <a:pt x="461222" y="170299"/>
                    <a:pt x="576366" y="89552"/>
                    <a:pt x="478301" y="154928"/>
                  </a:cubicBezTo>
                  <a:cubicBezTo>
                    <a:pt x="431409" y="150239"/>
                    <a:pt x="384202" y="148027"/>
                    <a:pt x="337624" y="140861"/>
                  </a:cubicBezTo>
                  <a:cubicBezTo>
                    <a:pt x="322968" y="138606"/>
                    <a:pt x="307759" y="118568"/>
                    <a:pt x="295421" y="126793"/>
                  </a:cubicBezTo>
                  <a:cubicBezTo>
                    <a:pt x="283716" y="134596"/>
                    <a:pt x="330591" y="145549"/>
                    <a:pt x="309489" y="154928"/>
                  </a:cubicBezTo>
                  <a:close/>
                </a:path>
              </a:pathLst>
            </a:cu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85E102BF-0D14-49C5-B5D4-34BDE9DADD6B}"/>
                </a:ext>
              </a:extLst>
            </p:cNvPr>
            <p:cNvSpPr/>
            <p:nvPr/>
          </p:nvSpPr>
          <p:spPr>
            <a:xfrm>
              <a:off x="7770057" y="703550"/>
              <a:ext cx="829994" cy="773907"/>
            </a:xfrm>
            <a:custGeom>
              <a:avLst/>
              <a:gdLst>
                <a:gd name="connsiteX0" fmla="*/ 309489 w 1111347"/>
                <a:gd name="connsiteY0" fmla="*/ 154928 h 1041193"/>
                <a:gd name="connsiteX1" fmla="*/ 168812 w 1111347"/>
                <a:gd name="connsiteY1" fmla="*/ 183064 h 1041193"/>
                <a:gd name="connsiteX2" fmla="*/ 126609 w 1111347"/>
                <a:gd name="connsiteY2" fmla="*/ 211199 h 1041193"/>
                <a:gd name="connsiteX3" fmla="*/ 70338 w 1111347"/>
                <a:gd name="connsiteY3" fmla="*/ 281538 h 1041193"/>
                <a:gd name="connsiteX4" fmla="*/ 28135 w 1111347"/>
                <a:gd name="connsiteY4" fmla="*/ 380011 h 1041193"/>
                <a:gd name="connsiteX5" fmla="*/ 0 w 1111347"/>
                <a:gd name="connsiteY5" fmla="*/ 408147 h 1041193"/>
                <a:gd name="connsiteX6" fmla="*/ 14067 w 1111347"/>
                <a:gd name="connsiteY6" fmla="*/ 520688 h 1041193"/>
                <a:gd name="connsiteX7" fmla="*/ 84406 w 1111347"/>
                <a:gd name="connsiteY7" fmla="*/ 576959 h 1041193"/>
                <a:gd name="connsiteX8" fmla="*/ 28135 w 1111347"/>
                <a:gd name="connsiteY8" fmla="*/ 703568 h 1041193"/>
                <a:gd name="connsiteX9" fmla="*/ 70338 w 1111347"/>
                <a:gd name="connsiteY9" fmla="*/ 914584 h 1041193"/>
                <a:gd name="connsiteX10" fmla="*/ 98474 w 1111347"/>
                <a:gd name="connsiteY10" fmla="*/ 942719 h 1041193"/>
                <a:gd name="connsiteX11" fmla="*/ 140677 w 1111347"/>
                <a:gd name="connsiteY11" fmla="*/ 956787 h 1041193"/>
                <a:gd name="connsiteX12" fmla="*/ 295421 w 1111347"/>
                <a:gd name="connsiteY12" fmla="*/ 914584 h 1041193"/>
                <a:gd name="connsiteX13" fmla="*/ 309489 w 1111347"/>
                <a:gd name="connsiteY13" fmla="*/ 872381 h 1041193"/>
                <a:gd name="connsiteX14" fmla="*/ 393895 w 1111347"/>
                <a:gd name="connsiteY14" fmla="*/ 942719 h 1041193"/>
                <a:gd name="connsiteX15" fmla="*/ 436098 w 1111347"/>
                <a:gd name="connsiteY15" fmla="*/ 956787 h 1041193"/>
                <a:gd name="connsiteX16" fmla="*/ 478301 w 1111347"/>
                <a:gd name="connsiteY16" fmla="*/ 984922 h 1041193"/>
                <a:gd name="connsiteX17" fmla="*/ 604910 w 1111347"/>
                <a:gd name="connsiteY17" fmla="*/ 1027125 h 1041193"/>
                <a:gd name="connsiteX18" fmla="*/ 647114 w 1111347"/>
                <a:gd name="connsiteY18" fmla="*/ 1041193 h 1041193"/>
                <a:gd name="connsiteX19" fmla="*/ 815926 w 1111347"/>
                <a:gd name="connsiteY19" fmla="*/ 1013058 h 1041193"/>
                <a:gd name="connsiteX20" fmla="*/ 844061 w 1111347"/>
                <a:gd name="connsiteY20" fmla="*/ 984922 h 1041193"/>
                <a:gd name="connsiteX21" fmla="*/ 858129 w 1111347"/>
                <a:gd name="connsiteY21" fmla="*/ 942719 h 1041193"/>
                <a:gd name="connsiteX22" fmla="*/ 886264 w 1111347"/>
                <a:gd name="connsiteY22" fmla="*/ 900516 h 1041193"/>
                <a:gd name="connsiteX23" fmla="*/ 872197 w 1111347"/>
                <a:gd name="connsiteY23" fmla="*/ 717636 h 1041193"/>
                <a:gd name="connsiteX24" fmla="*/ 886264 w 1111347"/>
                <a:gd name="connsiteY24" fmla="*/ 675433 h 1041193"/>
                <a:gd name="connsiteX25" fmla="*/ 956603 w 1111347"/>
                <a:gd name="connsiteY25" fmla="*/ 633230 h 1041193"/>
                <a:gd name="connsiteX26" fmla="*/ 1055077 w 1111347"/>
                <a:gd name="connsiteY26" fmla="*/ 548824 h 1041193"/>
                <a:gd name="connsiteX27" fmla="*/ 1083212 w 1111347"/>
                <a:gd name="connsiteY27" fmla="*/ 506621 h 1041193"/>
                <a:gd name="connsiteX28" fmla="*/ 1111347 w 1111347"/>
                <a:gd name="connsiteY28" fmla="*/ 365944 h 1041193"/>
                <a:gd name="connsiteX29" fmla="*/ 1097280 w 1111347"/>
                <a:gd name="connsiteY29" fmla="*/ 239334 h 1041193"/>
                <a:gd name="connsiteX30" fmla="*/ 1055077 w 1111347"/>
                <a:gd name="connsiteY30" fmla="*/ 225267 h 1041193"/>
                <a:gd name="connsiteX31" fmla="*/ 970670 w 1111347"/>
                <a:gd name="connsiteY31" fmla="*/ 239334 h 1041193"/>
                <a:gd name="connsiteX32" fmla="*/ 872197 w 1111347"/>
                <a:gd name="connsiteY32" fmla="*/ 295605 h 1041193"/>
                <a:gd name="connsiteX33" fmla="*/ 773723 w 1111347"/>
                <a:gd name="connsiteY33" fmla="*/ 323741 h 1041193"/>
                <a:gd name="connsiteX34" fmla="*/ 759655 w 1111347"/>
                <a:gd name="connsiteY34" fmla="*/ 281538 h 1041193"/>
                <a:gd name="connsiteX35" fmla="*/ 745587 w 1111347"/>
                <a:gd name="connsiteY35" fmla="*/ 98658 h 1041193"/>
                <a:gd name="connsiteX36" fmla="*/ 717452 w 1111347"/>
                <a:gd name="connsiteY36" fmla="*/ 70522 h 1041193"/>
                <a:gd name="connsiteX37" fmla="*/ 703384 w 1111347"/>
                <a:gd name="connsiteY37" fmla="*/ 28319 h 1041193"/>
                <a:gd name="connsiteX38" fmla="*/ 618978 w 1111347"/>
                <a:gd name="connsiteY38" fmla="*/ 28319 h 1041193"/>
                <a:gd name="connsiteX39" fmla="*/ 478301 w 1111347"/>
                <a:gd name="connsiteY39" fmla="*/ 154928 h 1041193"/>
                <a:gd name="connsiteX40" fmla="*/ 337624 w 1111347"/>
                <a:gd name="connsiteY40" fmla="*/ 140861 h 1041193"/>
                <a:gd name="connsiteX41" fmla="*/ 295421 w 1111347"/>
                <a:gd name="connsiteY41" fmla="*/ 126793 h 1041193"/>
                <a:gd name="connsiteX42" fmla="*/ 309489 w 1111347"/>
                <a:gd name="connsiteY42" fmla="*/ 154928 h 1041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1111347" h="1041193">
                  <a:moveTo>
                    <a:pt x="309489" y="154928"/>
                  </a:moveTo>
                  <a:cubicBezTo>
                    <a:pt x="288387" y="164307"/>
                    <a:pt x="195522" y="171617"/>
                    <a:pt x="168812" y="183064"/>
                  </a:cubicBezTo>
                  <a:cubicBezTo>
                    <a:pt x="153272" y="189724"/>
                    <a:pt x="140677" y="201821"/>
                    <a:pt x="126609" y="211199"/>
                  </a:cubicBezTo>
                  <a:cubicBezTo>
                    <a:pt x="93021" y="311962"/>
                    <a:pt x="141040" y="196695"/>
                    <a:pt x="70338" y="281538"/>
                  </a:cubicBezTo>
                  <a:cubicBezTo>
                    <a:pt x="11539" y="352097"/>
                    <a:pt x="65828" y="317188"/>
                    <a:pt x="28135" y="380011"/>
                  </a:cubicBezTo>
                  <a:cubicBezTo>
                    <a:pt x="21311" y="391384"/>
                    <a:pt x="9378" y="398768"/>
                    <a:pt x="0" y="408147"/>
                  </a:cubicBezTo>
                  <a:cubicBezTo>
                    <a:pt x="4689" y="445661"/>
                    <a:pt x="3204" y="484477"/>
                    <a:pt x="14067" y="520688"/>
                  </a:cubicBezTo>
                  <a:cubicBezTo>
                    <a:pt x="19078" y="537393"/>
                    <a:pt x="75884" y="571278"/>
                    <a:pt x="84406" y="576959"/>
                  </a:cubicBezTo>
                  <a:cubicBezTo>
                    <a:pt x="50923" y="677405"/>
                    <a:pt x="72721" y="636689"/>
                    <a:pt x="28135" y="703568"/>
                  </a:cubicBezTo>
                  <a:cubicBezTo>
                    <a:pt x="38988" y="833808"/>
                    <a:pt x="12264" y="841993"/>
                    <a:pt x="70338" y="914584"/>
                  </a:cubicBezTo>
                  <a:cubicBezTo>
                    <a:pt x="78624" y="924941"/>
                    <a:pt x="87101" y="935895"/>
                    <a:pt x="98474" y="942719"/>
                  </a:cubicBezTo>
                  <a:cubicBezTo>
                    <a:pt x="111190" y="950348"/>
                    <a:pt x="126609" y="952098"/>
                    <a:pt x="140677" y="956787"/>
                  </a:cubicBezTo>
                  <a:cubicBezTo>
                    <a:pt x="267604" y="925054"/>
                    <a:pt x="216534" y="940878"/>
                    <a:pt x="295421" y="914584"/>
                  </a:cubicBezTo>
                  <a:cubicBezTo>
                    <a:pt x="300110" y="900516"/>
                    <a:pt x="294948" y="875289"/>
                    <a:pt x="309489" y="872381"/>
                  </a:cubicBezTo>
                  <a:cubicBezTo>
                    <a:pt x="365436" y="861191"/>
                    <a:pt x="366581" y="920867"/>
                    <a:pt x="393895" y="942719"/>
                  </a:cubicBezTo>
                  <a:cubicBezTo>
                    <a:pt x="405474" y="951982"/>
                    <a:pt x="422835" y="950155"/>
                    <a:pt x="436098" y="956787"/>
                  </a:cubicBezTo>
                  <a:cubicBezTo>
                    <a:pt x="451220" y="964348"/>
                    <a:pt x="462851" y="978055"/>
                    <a:pt x="478301" y="984922"/>
                  </a:cubicBezTo>
                  <a:cubicBezTo>
                    <a:pt x="478325" y="984933"/>
                    <a:pt x="583796" y="1020087"/>
                    <a:pt x="604910" y="1027125"/>
                  </a:cubicBezTo>
                  <a:lnTo>
                    <a:pt x="647114" y="1041193"/>
                  </a:lnTo>
                  <a:cubicBezTo>
                    <a:pt x="659611" y="1039804"/>
                    <a:pt x="778435" y="1035553"/>
                    <a:pt x="815926" y="1013058"/>
                  </a:cubicBezTo>
                  <a:cubicBezTo>
                    <a:pt x="827299" y="1006234"/>
                    <a:pt x="834683" y="994301"/>
                    <a:pt x="844061" y="984922"/>
                  </a:cubicBezTo>
                  <a:cubicBezTo>
                    <a:pt x="848750" y="970854"/>
                    <a:pt x="851497" y="955982"/>
                    <a:pt x="858129" y="942719"/>
                  </a:cubicBezTo>
                  <a:cubicBezTo>
                    <a:pt x="865690" y="927597"/>
                    <a:pt x="885209" y="917390"/>
                    <a:pt x="886264" y="900516"/>
                  </a:cubicBezTo>
                  <a:cubicBezTo>
                    <a:pt x="890078" y="839495"/>
                    <a:pt x="876886" y="778596"/>
                    <a:pt x="872197" y="717636"/>
                  </a:cubicBezTo>
                  <a:cubicBezTo>
                    <a:pt x="876886" y="703568"/>
                    <a:pt x="878635" y="688148"/>
                    <a:pt x="886264" y="675433"/>
                  </a:cubicBezTo>
                  <a:cubicBezTo>
                    <a:pt x="905574" y="643250"/>
                    <a:pt x="923409" y="644295"/>
                    <a:pt x="956603" y="633230"/>
                  </a:cubicBezTo>
                  <a:cubicBezTo>
                    <a:pt x="1024829" y="565004"/>
                    <a:pt x="990803" y="591673"/>
                    <a:pt x="1055077" y="548824"/>
                  </a:cubicBezTo>
                  <a:cubicBezTo>
                    <a:pt x="1064455" y="534756"/>
                    <a:pt x="1075651" y="521743"/>
                    <a:pt x="1083212" y="506621"/>
                  </a:cubicBezTo>
                  <a:cubicBezTo>
                    <a:pt x="1102856" y="467334"/>
                    <a:pt x="1106162" y="402240"/>
                    <a:pt x="1111347" y="365944"/>
                  </a:cubicBezTo>
                  <a:cubicBezTo>
                    <a:pt x="1106658" y="323741"/>
                    <a:pt x="1113050" y="278760"/>
                    <a:pt x="1097280" y="239334"/>
                  </a:cubicBezTo>
                  <a:cubicBezTo>
                    <a:pt x="1091773" y="225566"/>
                    <a:pt x="1069906" y="225267"/>
                    <a:pt x="1055077" y="225267"/>
                  </a:cubicBezTo>
                  <a:cubicBezTo>
                    <a:pt x="1026553" y="225267"/>
                    <a:pt x="998806" y="234645"/>
                    <a:pt x="970670" y="239334"/>
                  </a:cubicBezTo>
                  <a:cubicBezTo>
                    <a:pt x="928285" y="267592"/>
                    <a:pt x="922174" y="274186"/>
                    <a:pt x="872197" y="295605"/>
                  </a:cubicBezTo>
                  <a:cubicBezTo>
                    <a:pt x="843941" y="307715"/>
                    <a:pt x="802280" y="316602"/>
                    <a:pt x="773723" y="323741"/>
                  </a:cubicBezTo>
                  <a:cubicBezTo>
                    <a:pt x="769034" y="309673"/>
                    <a:pt x="761494" y="296252"/>
                    <a:pt x="759655" y="281538"/>
                  </a:cubicBezTo>
                  <a:cubicBezTo>
                    <a:pt x="752071" y="220870"/>
                    <a:pt x="757578" y="158611"/>
                    <a:pt x="745587" y="98658"/>
                  </a:cubicBezTo>
                  <a:cubicBezTo>
                    <a:pt x="742986" y="85652"/>
                    <a:pt x="726830" y="79901"/>
                    <a:pt x="717452" y="70522"/>
                  </a:cubicBezTo>
                  <a:cubicBezTo>
                    <a:pt x="712763" y="56454"/>
                    <a:pt x="712647" y="39898"/>
                    <a:pt x="703384" y="28319"/>
                  </a:cubicBezTo>
                  <a:cubicBezTo>
                    <a:pt x="668488" y="-15301"/>
                    <a:pt x="653874" y="-3088"/>
                    <a:pt x="618978" y="28319"/>
                  </a:cubicBezTo>
                  <a:cubicBezTo>
                    <a:pt x="461222" y="170299"/>
                    <a:pt x="576366" y="89552"/>
                    <a:pt x="478301" y="154928"/>
                  </a:cubicBezTo>
                  <a:cubicBezTo>
                    <a:pt x="431409" y="150239"/>
                    <a:pt x="384202" y="148027"/>
                    <a:pt x="337624" y="140861"/>
                  </a:cubicBezTo>
                  <a:cubicBezTo>
                    <a:pt x="322968" y="138606"/>
                    <a:pt x="307759" y="118568"/>
                    <a:pt x="295421" y="126793"/>
                  </a:cubicBezTo>
                  <a:cubicBezTo>
                    <a:pt x="283716" y="134596"/>
                    <a:pt x="330591" y="145549"/>
                    <a:pt x="309489" y="154928"/>
                  </a:cubicBezTo>
                  <a:close/>
                </a:path>
              </a:pathLst>
            </a:cu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4A2A46EC-CF48-4629-93F9-A8C1BEB42C5B}"/>
                </a:ext>
              </a:extLst>
            </p:cNvPr>
            <p:cNvSpPr/>
            <p:nvPr/>
          </p:nvSpPr>
          <p:spPr>
            <a:xfrm>
              <a:off x="9130717" y="703549"/>
              <a:ext cx="829994" cy="773907"/>
            </a:xfrm>
            <a:custGeom>
              <a:avLst/>
              <a:gdLst>
                <a:gd name="connsiteX0" fmla="*/ 309489 w 1111347"/>
                <a:gd name="connsiteY0" fmla="*/ 154928 h 1041193"/>
                <a:gd name="connsiteX1" fmla="*/ 168812 w 1111347"/>
                <a:gd name="connsiteY1" fmla="*/ 183064 h 1041193"/>
                <a:gd name="connsiteX2" fmla="*/ 126609 w 1111347"/>
                <a:gd name="connsiteY2" fmla="*/ 211199 h 1041193"/>
                <a:gd name="connsiteX3" fmla="*/ 70338 w 1111347"/>
                <a:gd name="connsiteY3" fmla="*/ 281538 h 1041193"/>
                <a:gd name="connsiteX4" fmla="*/ 28135 w 1111347"/>
                <a:gd name="connsiteY4" fmla="*/ 380011 h 1041193"/>
                <a:gd name="connsiteX5" fmla="*/ 0 w 1111347"/>
                <a:gd name="connsiteY5" fmla="*/ 408147 h 1041193"/>
                <a:gd name="connsiteX6" fmla="*/ 14067 w 1111347"/>
                <a:gd name="connsiteY6" fmla="*/ 520688 h 1041193"/>
                <a:gd name="connsiteX7" fmla="*/ 84406 w 1111347"/>
                <a:gd name="connsiteY7" fmla="*/ 576959 h 1041193"/>
                <a:gd name="connsiteX8" fmla="*/ 28135 w 1111347"/>
                <a:gd name="connsiteY8" fmla="*/ 703568 h 1041193"/>
                <a:gd name="connsiteX9" fmla="*/ 70338 w 1111347"/>
                <a:gd name="connsiteY9" fmla="*/ 914584 h 1041193"/>
                <a:gd name="connsiteX10" fmla="*/ 98474 w 1111347"/>
                <a:gd name="connsiteY10" fmla="*/ 942719 h 1041193"/>
                <a:gd name="connsiteX11" fmla="*/ 140677 w 1111347"/>
                <a:gd name="connsiteY11" fmla="*/ 956787 h 1041193"/>
                <a:gd name="connsiteX12" fmla="*/ 295421 w 1111347"/>
                <a:gd name="connsiteY12" fmla="*/ 914584 h 1041193"/>
                <a:gd name="connsiteX13" fmla="*/ 309489 w 1111347"/>
                <a:gd name="connsiteY13" fmla="*/ 872381 h 1041193"/>
                <a:gd name="connsiteX14" fmla="*/ 393895 w 1111347"/>
                <a:gd name="connsiteY14" fmla="*/ 942719 h 1041193"/>
                <a:gd name="connsiteX15" fmla="*/ 436098 w 1111347"/>
                <a:gd name="connsiteY15" fmla="*/ 956787 h 1041193"/>
                <a:gd name="connsiteX16" fmla="*/ 478301 w 1111347"/>
                <a:gd name="connsiteY16" fmla="*/ 984922 h 1041193"/>
                <a:gd name="connsiteX17" fmla="*/ 604910 w 1111347"/>
                <a:gd name="connsiteY17" fmla="*/ 1027125 h 1041193"/>
                <a:gd name="connsiteX18" fmla="*/ 647114 w 1111347"/>
                <a:gd name="connsiteY18" fmla="*/ 1041193 h 1041193"/>
                <a:gd name="connsiteX19" fmla="*/ 815926 w 1111347"/>
                <a:gd name="connsiteY19" fmla="*/ 1013058 h 1041193"/>
                <a:gd name="connsiteX20" fmla="*/ 844061 w 1111347"/>
                <a:gd name="connsiteY20" fmla="*/ 984922 h 1041193"/>
                <a:gd name="connsiteX21" fmla="*/ 858129 w 1111347"/>
                <a:gd name="connsiteY21" fmla="*/ 942719 h 1041193"/>
                <a:gd name="connsiteX22" fmla="*/ 886264 w 1111347"/>
                <a:gd name="connsiteY22" fmla="*/ 900516 h 1041193"/>
                <a:gd name="connsiteX23" fmla="*/ 872197 w 1111347"/>
                <a:gd name="connsiteY23" fmla="*/ 717636 h 1041193"/>
                <a:gd name="connsiteX24" fmla="*/ 886264 w 1111347"/>
                <a:gd name="connsiteY24" fmla="*/ 675433 h 1041193"/>
                <a:gd name="connsiteX25" fmla="*/ 956603 w 1111347"/>
                <a:gd name="connsiteY25" fmla="*/ 633230 h 1041193"/>
                <a:gd name="connsiteX26" fmla="*/ 1055077 w 1111347"/>
                <a:gd name="connsiteY26" fmla="*/ 548824 h 1041193"/>
                <a:gd name="connsiteX27" fmla="*/ 1083212 w 1111347"/>
                <a:gd name="connsiteY27" fmla="*/ 506621 h 1041193"/>
                <a:gd name="connsiteX28" fmla="*/ 1111347 w 1111347"/>
                <a:gd name="connsiteY28" fmla="*/ 365944 h 1041193"/>
                <a:gd name="connsiteX29" fmla="*/ 1097280 w 1111347"/>
                <a:gd name="connsiteY29" fmla="*/ 239334 h 1041193"/>
                <a:gd name="connsiteX30" fmla="*/ 1055077 w 1111347"/>
                <a:gd name="connsiteY30" fmla="*/ 225267 h 1041193"/>
                <a:gd name="connsiteX31" fmla="*/ 970670 w 1111347"/>
                <a:gd name="connsiteY31" fmla="*/ 239334 h 1041193"/>
                <a:gd name="connsiteX32" fmla="*/ 872197 w 1111347"/>
                <a:gd name="connsiteY32" fmla="*/ 295605 h 1041193"/>
                <a:gd name="connsiteX33" fmla="*/ 773723 w 1111347"/>
                <a:gd name="connsiteY33" fmla="*/ 323741 h 1041193"/>
                <a:gd name="connsiteX34" fmla="*/ 759655 w 1111347"/>
                <a:gd name="connsiteY34" fmla="*/ 281538 h 1041193"/>
                <a:gd name="connsiteX35" fmla="*/ 745587 w 1111347"/>
                <a:gd name="connsiteY35" fmla="*/ 98658 h 1041193"/>
                <a:gd name="connsiteX36" fmla="*/ 717452 w 1111347"/>
                <a:gd name="connsiteY36" fmla="*/ 70522 h 1041193"/>
                <a:gd name="connsiteX37" fmla="*/ 703384 w 1111347"/>
                <a:gd name="connsiteY37" fmla="*/ 28319 h 1041193"/>
                <a:gd name="connsiteX38" fmla="*/ 618978 w 1111347"/>
                <a:gd name="connsiteY38" fmla="*/ 28319 h 1041193"/>
                <a:gd name="connsiteX39" fmla="*/ 478301 w 1111347"/>
                <a:gd name="connsiteY39" fmla="*/ 154928 h 1041193"/>
                <a:gd name="connsiteX40" fmla="*/ 337624 w 1111347"/>
                <a:gd name="connsiteY40" fmla="*/ 140861 h 1041193"/>
                <a:gd name="connsiteX41" fmla="*/ 295421 w 1111347"/>
                <a:gd name="connsiteY41" fmla="*/ 126793 h 1041193"/>
                <a:gd name="connsiteX42" fmla="*/ 309489 w 1111347"/>
                <a:gd name="connsiteY42" fmla="*/ 154928 h 1041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1111347" h="1041193">
                  <a:moveTo>
                    <a:pt x="309489" y="154928"/>
                  </a:moveTo>
                  <a:cubicBezTo>
                    <a:pt x="288387" y="164307"/>
                    <a:pt x="195522" y="171617"/>
                    <a:pt x="168812" y="183064"/>
                  </a:cubicBezTo>
                  <a:cubicBezTo>
                    <a:pt x="153272" y="189724"/>
                    <a:pt x="140677" y="201821"/>
                    <a:pt x="126609" y="211199"/>
                  </a:cubicBezTo>
                  <a:cubicBezTo>
                    <a:pt x="93021" y="311962"/>
                    <a:pt x="141040" y="196695"/>
                    <a:pt x="70338" y="281538"/>
                  </a:cubicBezTo>
                  <a:cubicBezTo>
                    <a:pt x="11539" y="352097"/>
                    <a:pt x="65828" y="317188"/>
                    <a:pt x="28135" y="380011"/>
                  </a:cubicBezTo>
                  <a:cubicBezTo>
                    <a:pt x="21311" y="391384"/>
                    <a:pt x="9378" y="398768"/>
                    <a:pt x="0" y="408147"/>
                  </a:cubicBezTo>
                  <a:cubicBezTo>
                    <a:pt x="4689" y="445661"/>
                    <a:pt x="3204" y="484477"/>
                    <a:pt x="14067" y="520688"/>
                  </a:cubicBezTo>
                  <a:cubicBezTo>
                    <a:pt x="19078" y="537393"/>
                    <a:pt x="75884" y="571278"/>
                    <a:pt x="84406" y="576959"/>
                  </a:cubicBezTo>
                  <a:cubicBezTo>
                    <a:pt x="50923" y="677405"/>
                    <a:pt x="72721" y="636689"/>
                    <a:pt x="28135" y="703568"/>
                  </a:cubicBezTo>
                  <a:cubicBezTo>
                    <a:pt x="38988" y="833808"/>
                    <a:pt x="12264" y="841993"/>
                    <a:pt x="70338" y="914584"/>
                  </a:cubicBezTo>
                  <a:cubicBezTo>
                    <a:pt x="78624" y="924941"/>
                    <a:pt x="87101" y="935895"/>
                    <a:pt x="98474" y="942719"/>
                  </a:cubicBezTo>
                  <a:cubicBezTo>
                    <a:pt x="111190" y="950348"/>
                    <a:pt x="126609" y="952098"/>
                    <a:pt x="140677" y="956787"/>
                  </a:cubicBezTo>
                  <a:cubicBezTo>
                    <a:pt x="267604" y="925054"/>
                    <a:pt x="216534" y="940878"/>
                    <a:pt x="295421" y="914584"/>
                  </a:cubicBezTo>
                  <a:cubicBezTo>
                    <a:pt x="300110" y="900516"/>
                    <a:pt x="294948" y="875289"/>
                    <a:pt x="309489" y="872381"/>
                  </a:cubicBezTo>
                  <a:cubicBezTo>
                    <a:pt x="365436" y="861191"/>
                    <a:pt x="366581" y="920867"/>
                    <a:pt x="393895" y="942719"/>
                  </a:cubicBezTo>
                  <a:cubicBezTo>
                    <a:pt x="405474" y="951982"/>
                    <a:pt x="422835" y="950155"/>
                    <a:pt x="436098" y="956787"/>
                  </a:cubicBezTo>
                  <a:cubicBezTo>
                    <a:pt x="451220" y="964348"/>
                    <a:pt x="462851" y="978055"/>
                    <a:pt x="478301" y="984922"/>
                  </a:cubicBezTo>
                  <a:cubicBezTo>
                    <a:pt x="478325" y="984933"/>
                    <a:pt x="583796" y="1020087"/>
                    <a:pt x="604910" y="1027125"/>
                  </a:cubicBezTo>
                  <a:lnTo>
                    <a:pt x="647114" y="1041193"/>
                  </a:lnTo>
                  <a:cubicBezTo>
                    <a:pt x="659611" y="1039804"/>
                    <a:pt x="778435" y="1035553"/>
                    <a:pt x="815926" y="1013058"/>
                  </a:cubicBezTo>
                  <a:cubicBezTo>
                    <a:pt x="827299" y="1006234"/>
                    <a:pt x="834683" y="994301"/>
                    <a:pt x="844061" y="984922"/>
                  </a:cubicBezTo>
                  <a:cubicBezTo>
                    <a:pt x="848750" y="970854"/>
                    <a:pt x="851497" y="955982"/>
                    <a:pt x="858129" y="942719"/>
                  </a:cubicBezTo>
                  <a:cubicBezTo>
                    <a:pt x="865690" y="927597"/>
                    <a:pt x="885209" y="917390"/>
                    <a:pt x="886264" y="900516"/>
                  </a:cubicBezTo>
                  <a:cubicBezTo>
                    <a:pt x="890078" y="839495"/>
                    <a:pt x="876886" y="778596"/>
                    <a:pt x="872197" y="717636"/>
                  </a:cubicBezTo>
                  <a:cubicBezTo>
                    <a:pt x="876886" y="703568"/>
                    <a:pt x="878635" y="688148"/>
                    <a:pt x="886264" y="675433"/>
                  </a:cubicBezTo>
                  <a:cubicBezTo>
                    <a:pt x="905574" y="643250"/>
                    <a:pt x="923409" y="644295"/>
                    <a:pt x="956603" y="633230"/>
                  </a:cubicBezTo>
                  <a:cubicBezTo>
                    <a:pt x="1024829" y="565004"/>
                    <a:pt x="990803" y="591673"/>
                    <a:pt x="1055077" y="548824"/>
                  </a:cubicBezTo>
                  <a:cubicBezTo>
                    <a:pt x="1064455" y="534756"/>
                    <a:pt x="1075651" y="521743"/>
                    <a:pt x="1083212" y="506621"/>
                  </a:cubicBezTo>
                  <a:cubicBezTo>
                    <a:pt x="1102856" y="467334"/>
                    <a:pt x="1106162" y="402240"/>
                    <a:pt x="1111347" y="365944"/>
                  </a:cubicBezTo>
                  <a:cubicBezTo>
                    <a:pt x="1106658" y="323741"/>
                    <a:pt x="1113050" y="278760"/>
                    <a:pt x="1097280" y="239334"/>
                  </a:cubicBezTo>
                  <a:cubicBezTo>
                    <a:pt x="1091773" y="225566"/>
                    <a:pt x="1069906" y="225267"/>
                    <a:pt x="1055077" y="225267"/>
                  </a:cubicBezTo>
                  <a:cubicBezTo>
                    <a:pt x="1026553" y="225267"/>
                    <a:pt x="998806" y="234645"/>
                    <a:pt x="970670" y="239334"/>
                  </a:cubicBezTo>
                  <a:cubicBezTo>
                    <a:pt x="928285" y="267592"/>
                    <a:pt x="922174" y="274186"/>
                    <a:pt x="872197" y="295605"/>
                  </a:cubicBezTo>
                  <a:cubicBezTo>
                    <a:pt x="843941" y="307715"/>
                    <a:pt x="802280" y="316602"/>
                    <a:pt x="773723" y="323741"/>
                  </a:cubicBezTo>
                  <a:cubicBezTo>
                    <a:pt x="769034" y="309673"/>
                    <a:pt x="761494" y="296252"/>
                    <a:pt x="759655" y="281538"/>
                  </a:cubicBezTo>
                  <a:cubicBezTo>
                    <a:pt x="752071" y="220870"/>
                    <a:pt x="757578" y="158611"/>
                    <a:pt x="745587" y="98658"/>
                  </a:cubicBezTo>
                  <a:cubicBezTo>
                    <a:pt x="742986" y="85652"/>
                    <a:pt x="726830" y="79901"/>
                    <a:pt x="717452" y="70522"/>
                  </a:cubicBezTo>
                  <a:cubicBezTo>
                    <a:pt x="712763" y="56454"/>
                    <a:pt x="712647" y="39898"/>
                    <a:pt x="703384" y="28319"/>
                  </a:cubicBezTo>
                  <a:cubicBezTo>
                    <a:pt x="668488" y="-15301"/>
                    <a:pt x="653874" y="-3088"/>
                    <a:pt x="618978" y="28319"/>
                  </a:cubicBezTo>
                  <a:cubicBezTo>
                    <a:pt x="461222" y="170299"/>
                    <a:pt x="576366" y="89552"/>
                    <a:pt x="478301" y="154928"/>
                  </a:cubicBezTo>
                  <a:cubicBezTo>
                    <a:pt x="431409" y="150239"/>
                    <a:pt x="384202" y="148027"/>
                    <a:pt x="337624" y="140861"/>
                  </a:cubicBezTo>
                  <a:cubicBezTo>
                    <a:pt x="322968" y="138606"/>
                    <a:pt x="307759" y="118568"/>
                    <a:pt x="295421" y="126793"/>
                  </a:cubicBezTo>
                  <a:cubicBezTo>
                    <a:pt x="283716" y="134596"/>
                    <a:pt x="330591" y="145549"/>
                    <a:pt x="309489" y="154928"/>
                  </a:cubicBezTo>
                  <a:close/>
                </a:path>
              </a:pathLst>
            </a:cu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6E85A817-724D-417C-A65B-46E86B66FEA7}"/>
              </a:ext>
            </a:extLst>
          </p:cNvPr>
          <p:cNvGrpSpPr/>
          <p:nvPr/>
        </p:nvGrpSpPr>
        <p:grpSpPr>
          <a:xfrm>
            <a:off x="2321168" y="1513867"/>
            <a:ext cx="6355666" cy="654243"/>
            <a:chOff x="2286001" y="703549"/>
            <a:chExt cx="7674710" cy="790024"/>
          </a:xfrm>
          <a:solidFill>
            <a:srgbClr val="33CC33"/>
          </a:solidFill>
        </p:grpSpPr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ACB9AB87-7BEA-4B53-A782-F05FE40A6A3E}"/>
                </a:ext>
              </a:extLst>
            </p:cNvPr>
            <p:cNvSpPr/>
            <p:nvPr/>
          </p:nvSpPr>
          <p:spPr>
            <a:xfrm>
              <a:off x="2286001" y="719666"/>
              <a:ext cx="829994" cy="773907"/>
            </a:xfrm>
            <a:custGeom>
              <a:avLst/>
              <a:gdLst>
                <a:gd name="connsiteX0" fmla="*/ 309489 w 1111347"/>
                <a:gd name="connsiteY0" fmla="*/ 154928 h 1041193"/>
                <a:gd name="connsiteX1" fmla="*/ 168812 w 1111347"/>
                <a:gd name="connsiteY1" fmla="*/ 183064 h 1041193"/>
                <a:gd name="connsiteX2" fmla="*/ 126609 w 1111347"/>
                <a:gd name="connsiteY2" fmla="*/ 211199 h 1041193"/>
                <a:gd name="connsiteX3" fmla="*/ 70338 w 1111347"/>
                <a:gd name="connsiteY3" fmla="*/ 281538 h 1041193"/>
                <a:gd name="connsiteX4" fmla="*/ 28135 w 1111347"/>
                <a:gd name="connsiteY4" fmla="*/ 380011 h 1041193"/>
                <a:gd name="connsiteX5" fmla="*/ 0 w 1111347"/>
                <a:gd name="connsiteY5" fmla="*/ 408147 h 1041193"/>
                <a:gd name="connsiteX6" fmla="*/ 14067 w 1111347"/>
                <a:gd name="connsiteY6" fmla="*/ 520688 h 1041193"/>
                <a:gd name="connsiteX7" fmla="*/ 84406 w 1111347"/>
                <a:gd name="connsiteY7" fmla="*/ 576959 h 1041193"/>
                <a:gd name="connsiteX8" fmla="*/ 28135 w 1111347"/>
                <a:gd name="connsiteY8" fmla="*/ 703568 h 1041193"/>
                <a:gd name="connsiteX9" fmla="*/ 70338 w 1111347"/>
                <a:gd name="connsiteY9" fmla="*/ 914584 h 1041193"/>
                <a:gd name="connsiteX10" fmla="*/ 98474 w 1111347"/>
                <a:gd name="connsiteY10" fmla="*/ 942719 h 1041193"/>
                <a:gd name="connsiteX11" fmla="*/ 140677 w 1111347"/>
                <a:gd name="connsiteY11" fmla="*/ 956787 h 1041193"/>
                <a:gd name="connsiteX12" fmla="*/ 295421 w 1111347"/>
                <a:gd name="connsiteY12" fmla="*/ 914584 h 1041193"/>
                <a:gd name="connsiteX13" fmla="*/ 309489 w 1111347"/>
                <a:gd name="connsiteY13" fmla="*/ 872381 h 1041193"/>
                <a:gd name="connsiteX14" fmla="*/ 393895 w 1111347"/>
                <a:gd name="connsiteY14" fmla="*/ 942719 h 1041193"/>
                <a:gd name="connsiteX15" fmla="*/ 436098 w 1111347"/>
                <a:gd name="connsiteY15" fmla="*/ 956787 h 1041193"/>
                <a:gd name="connsiteX16" fmla="*/ 478301 w 1111347"/>
                <a:gd name="connsiteY16" fmla="*/ 984922 h 1041193"/>
                <a:gd name="connsiteX17" fmla="*/ 604910 w 1111347"/>
                <a:gd name="connsiteY17" fmla="*/ 1027125 h 1041193"/>
                <a:gd name="connsiteX18" fmla="*/ 647114 w 1111347"/>
                <a:gd name="connsiteY18" fmla="*/ 1041193 h 1041193"/>
                <a:gd name="connsiteX19" fmla="*/ 815926 w 1111347"/>
                <a:gd name="connsiteY19" fmla="*/ 1013058 h 1041193"/>
                <a:gd name="connsiteX20" fmla="*/ 844061 w 1111347"/>
                <a:gd name="connsiteY20" fmla="*/ 984922 h 1041193"/>
                <a:gd name="connsiteX21" fmla="*/ 858129 w 1111347"/>
                <a:gd name="connsiteY21" fmla="*/ 942719 h 1041193"/>
                <a:gd name="connsiteX22" fmla="*/ 886264 w 1111347"/>
                <a:gd name="connsiteY22" fmla="*/ 900516 h 1041193"/>
                <a:gd name="connsiteX23" fmla="*/ 872197 w 1111347"/>
                <a:gd name="connsiteY23" fmla="*/ 717636 h 1041193"/>
                <a:gd name="connsiteX24" fmla="*/ 886264 w 1111347"/>
                <a:gd name="connsiteY24" fmla="*/ 675433 h 1041193"/>
                <a:gd name="connsiteX25" fmla="*/ 956603 w 1111347"/>
                <a:gd name="connsiteY25" fmla="*/ 633230 h 1041193"/>
                <a:gd name="connsiteX26" fmla="*/ 1055077 w 1111347"/>
                <a:gd name="connsiteY26" fmla="*/ 548824 h 1041193"/>
                <a:gd name="connsiteX27" fmla="*/ 1083212 w 1111347"/>
                <a:gd name="connsiteY27" fmla="*/ 506621 h 1041193"/>
                <a:gd name="connsiteX28" fmla="*/ 1111347 w 1111347"/>
                <a:gd name="connsiteY28" fmla="*/ 365944 h 1041193"/>
                <a:gd name="connsiteX29" fmla="*/ 1097280 w 1111347"/>
                <a:gd name="connsiteY29" fmla="*/ 239334 h 1041193"/>
                <a:gd name="connsiteX30" fmla="*/ 1055077 w 1111347"/>
                <a:gd name="connsiteY30" fmla="*/ 225267 h 1041193"/>
                <a:gd name="connsiteX31" fmla="*/ 970670 w 1111347"/>
                <a:gd name="connsiteY31" fmla="*/ 239334 h 1041193"/>
                <a:gd name="connsiteX32" fmla="*/ 872197 w 1111347"/>
                <a:gd name="connsiteY32" fmla="*/ 295605 h 1041193"/>
                <a:gd name="connsiteX33" fmla="*/ 773723 w 1111347"/>
                <a:gd name="connsiteY33" fmla="*/ 323741 h 1041193"/>
                <a:gd name="connsiteX34" fmla="*/ 759655 w 1111347"/>
                <a:gd name="connsiteY34" fmla="*/ 281538 h 1041193"/>
                <a:gd name="connsiteX35" fmla="*/ 745587 w 1111347"/>
                <a:gd name="connsiteY35" fmla="*/ 98658 h 1041193"/>
                <a:gd name="connsiteX36" fmla="*/ 717452 w 1111347"/>
                <a:gd name="connsiteY36" fmla="*/ 70522 h 1041193"/>
                <a:gd name="connsiteX37" fmla="*/ 703384 w 1111347"/>
                <a:gd name="connsiteY37" fmla="*/ 28319 h 1041193"/>
                <a:gd name="connsiteX38" fmla="*/ 618978 w 1111347"/>
                <a:gd name="connsiteY38" fmla="*/ 28319 h 1041193"/>
                <a:gd name="connsiteX39" fmla="*/ 478301 w 1111347"/>
                <a:gd name="connsiteY39" fmla="*/ 154928 h 1041193"/>
                <a:gd name="connsiteX40" fmla="*/ 337624 w 1111347"/>
                <a:gd name="connsiteY40" fmla="*/ 140861 h 1041193"/>
                <a:gd name="connsiteX41" fmla="*/ 295421 w 1111347"/>
                <a:gd name="connsiteY41" fmla="*/ 126793 h 1041193"/>
                <a:gd name="connsiteX42" fmla="*/ 309489 w 1111347"/>
                <a:gd name="connsiteY42" fmla="*/ 154928 h 1041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1111347" h="1041193">
                  <a:moveTo>
                    <a:pt x="309489" y="154928"/>
                  </a:moveTo>
                  <a:cubicBezTo>
                    <a:pt x="288387" y="164307"/>
                    <a:pt x="195522" y="171617"/>
                    <a:pt x="168812" y="183064"/>
                  </a:cubicBezTo>
                  <a:cubicBezTo>
                    <a:pt x="153272" y="189724"/>
                    <a:pt x="140677" y="201821"/>
                    <a:pt x="126609" y="211199"/>
                  </a:cubicBezTo>
                  <a:cubicBezTo>
                    <a:pt x="93021" y="311962"/>
                    <a:pt x="141040" y="196695"/>
                    <a:pt x="70338" y="281538"/>
                  </a:cubicBezTo>
                  <a:cubicBezTo>
                    <a:pt x="11539" y="352097"/>
                    <a:pt x="65828" y="317188"/>
                    <a:pt x="28135" y="380011"/>
                  </a:cubicBezTo>
                  <a:cubicBezTo>
                    <a:pt x="21311" y="391384"/>
                    <a:pt x="9378" y="398768"/>
                    <a:pt x="0" y="408147"/>
                  </a:cubicBezTo>
                  <a:cubicBezTo>
                    <a:pt x="4689" y="445661"/>
                    <a:pt x="3204" y="484477"/>
                    <a:pt x="14067" y="520688"/>
                  </a:cubicBezTo>
                  <a:cubicBezTo>
                    <a:pt x="19078" y="537393"/>
                    <a:pt x="75884" y="571278"/>
                    <a:pt x="84406" y="576959"/>
                  </a:cubicBezTo>
                  <a:cubicBezTo>
                    <a:pt x="50923" y="677405"/>
                    <a:pt x="72721" y="636689"/>
                    <a:pt x="28135" y="703568"/>
                  </a:cubicBezTo>
                  <a:cubicBezTo>
                    <a:pt x="38988" y="833808"/>
                    <a:pt x="12264" y="841993"/>
                    <a:pt x="70338" y="914584"/>
                  </a:cubicBezTo>
                  <a:cubicBezTo>
                    <a:pt x="78624" y="924941"/>
                    <a:pt x="87101" y="935895"/>
                    <a:pt x="98474" y="942719"/>
                  </a:cubicBezTo>
                  <a:cubicBezTo>
                    <a:pt x="111190" y="950348"/>
                    <a:pt x="126609" y="952098"/>
                    <a:pt x="140677" y="956787"/>
                  </a:cubicBezTo>
                  <a:cubicBezTo>
                    <a:pt x="267604" y="925054"/>
                    <a:pt x="216534" y="940878"/>
                    <a:pt x="295421" y="914584"/>
                  </a:cubicBezTo>
                  <a:cubicBezTo>
                    <a:pt x="300110" y="900516"/>
                    <a:pt x="294948" y="875289"/>
                    <a:pt x="309489" y="872381"/>
                  </a:cubicBezTo>
                  <a:cubicBezTo>
                    <a:pt x="365436" y="861191"/>
                    <a:pt x="366581" y="920867"/>
                    <a:pt x="393895" y="942719"/>
                  </a:cubicBezTo>
                  <a:cubicBezTo>
                    <a:pt x="405474" y="951982"/>
                    <a:pt x="422835" y="950155"/>
                    <a:pt x="436098" y="956787"/>
                  </a:cubicBezTo>
                  <a:cubicBezTo>
                    <a:pt x="451220" y="964348"/>
                    <a:pt x="462851" y="978055"/>
                    <a:pt x="478301" y="984922"/>
                  </a:cubicBezTo>
                  <a:cubicBezTo>
                    <a:pt x="478325" y="984933"/>
                    <a:pt x="583796" y="1020087"/>
                    <a:pt x="604910" y="1027125"/>
                  </a:cubicBezTo>
                  <a:lnTo>
                    <a:pt x="647114" y="1041193"/>
                  </a:lnTo>
                  <a:cubicBezTo>
                    <a:pt x="659611" y="1039804"/>
                    <a:pt x="778435" y="1035553"/>
                    <a:pt x="815926" y="1013058"/>
                  </a:cubicBezTo>
                  <a:cubicBezTo>
                    <a:pt x="827299" y="1006234"/>
                    <a:pt x="834683" y="994301"/>
                    <a:pt x="844061" y="984922"/>
                  </a:cubicBezTo>
                  <a:cubicBezTo>
                    <a:pt x="848750" y="970854"/>
                    <a:pt x="851497" y="955982"/>
                    <a:pt x="858129" y="942719"/>
                  </a:cubicBezTo>
                  <a:cubicBezTo>
                    <a:pt x="865690" y="927597"/>
                    <a:pt x="885209" y="917390"/>
                    <a:pt x="886264" y="900516"/>
                  </a:cubicBezTo>
                  <a:cubicBezTo>
                    <a:pt x="890078" y="839495"/>
                    <a:pt x="876886" y="778596"/>
                    <a:pt x="872197" y="717636"/>
                  </a:cubicBezTo>
                  <a:cubicBezTo>
                    <a:pt x="876886" y="703568"/>
                    <a:pt x="878635" y="688148"/>
                    <a:pt x="886264" y="675433"/>
                  </a:cubicBezTo>
                  <a:cubicBezTo>
                    <a:pt x="905574" y="643250"/>
                    <a:pt x="923409" y="644295"/>
                    <a:pt x="956603" y="633230"/>
                  </a:cubicBezTo>
                  <a:cubicBezTo>
                    <a:pt x="1024829" y="565004"/>
                    <a:pt x="990803" y="591673"/>
                    <a:pt x="1055077" y="548824"/>
                  </a:cubicBezTo>
                  <a:cubicBezTo>
                    <a:pt x="1064455" y="534756"/>
                    <a:pt x="1075651" y="521743"/>
                    <a:pt x="1083212" y="506621"/>
                  </a:cubicBezTo>
                  <a:cubicBezTo>
                    <a:pt x="1102856" y="467334"/>
                    <a:pt x="1106162" y="402240"/>
                    <a:pt x="1111347" y="365944"/>
                  </a:cubicBezTo>
                  <a:cubicBezTo>
                    <a:pt x="1106658" y="323741"/>
                    <a:pt x="1113050" y="278760"/>
                    <a:pt x="1097280" y="239334"/>
                  </a:cubicBezTo>
                  <a:cubicBezTo>
                    <a:pt x="1091773" y="225566"/>
                    <a:pt x="1069906" y="225267"/>
                    <a:pt x="1055077" y="225267"/>
                  </a:cubicBezTo>
                  <a:cubicBezTo>
                    <a:pt x="1026553" y="225267"/>
                    <a:pt x="998806" y="234645"/>
                    <a:pt x="970670" y="239334"/>
                  </a:cubicBezTo>
                  <a:cubicBezTo>
                    <a:pt x="928285" y="267592"/>
                    <a:pt x="922174" y="274186"/>
                    <a:pt x="872197" y="295605"/>
                  </a:cubicBezTo>
                  <a:cubicBezTo>
                    <a:pt x="843941" y="307715"/>
                    <a:pt x="802280" y="316602"/>
                    <a:pt x="773723" y="323741"/>
                  </a:cubicBezTo>
                  <a:cubicBezTo>
                    <a:pt x="769034" y="309673"/>
                    <a:pt x="761494" y="296252"/>
                    <a:pt x="759655" y="281538"/>
                  </a:cubicBezTo>
                  <a:cubicBezTo>
                    <a:pt x="752071" y="220870"/>
                    <a:pt x="757578" y="158611"/>
                    <a:pt x="745587" y="98658"/>
                  </a:cubicBezTo>
                  <a:cubicBezTo>
                    <a:pt x="742986" y="85652"/>
                    <a:pt x="726830" y="79901"/>
                    <a:pt x="717452" y="70522"/>
                  </a:cubicBezTo>
                  <a:cubicBezTo>
                    <a:pt x="712763" y="56454"/>
                    <a:pt x="712647" y="39898"/>
                    <a:pt x="703384" y="28319"/>
                  </a:cubicBezTo>
                  <a:cubicBezTo>
                    <a:pt x="668488" y="-15301"/>
                    <a:pt x="653874" y="-3088"/>
                    <a:pt x="618978" y="28319"/>
                  </a:cubicBezTo>
                  <a:cubicBezTo>
                    <a:pt x="461222" y="170299"/>
                    <a:pt x="576366" y="89552"/>
                    <a:pt x="478301" y="154928"/>
                  </a:cubicBezTo>
                  <a:cubicBezTo>
                    <a:pt x="431409" y="150239"/>
                    <a:pt x="384202" y="148027"/>
                    <a:pt x="337624" y="140861"/>
                  </a:cubicBezTo>
                  <a:cubicBezTo>
                    <a:pt x="322968" y="138606"/>
                    <a:pt x="307759" y="118568"/>
                    <a:pt x="295421" y="126793"/>
                  </a:cubicBezTo>
                  <a:cubicBezTo>
                    <a:pt x="283716" y="134596"/>
                    <a:pt x="330591" y="145549"/>
                    <a:pt x="309489" y="154928"/>
                  </a:cubicBezTo>
                  <a:close/>
                </a:path>
              </a:pathLst>
            </a:cu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C1335051-37BF-4664-862A-D3563FA789EC}"/>
                </a:ext>
              </a:extLst>
            </p:cNvPr>
            <p:cNvSpPr/>
            <p:nvPr/>
          </p:nvSpPr>
          <p:spPr>
            <a:xfrm>
              <a:off x="6332807" y="703551"/>
              <a:ext cx="829994" cy="773907"/>
            </a:xfrm>
            <a:custGeom>
              <a:avLst/>
              <a:gdLst>
                <a:gd name="connsiteX0" fmla="*/ 309489 w 1111347"/>
                <a:gd name="connsiteY0" fmla="*/ 154928 h 1041193"/>
                <a:gd name="connsiteX1" fmla="*/ 168812 w 1111347"/>
                <a:gd name="connsiteY1" fmla="*/ 183064 h 1041193"/>
                <a:gd name="connsiteX2" fmla="*/ 126609 w 1111347"/>
                <a:gd name="connsiteY2" fmla="*/ 211199 h 1041193"/>
                <a:gd name="connsiteX3" fmla="*/ 70338 w 1111347"/>
                <a:gd name="connsiteY3" fmla="*/ 281538 h 1041193"/>
                <a:gd name="connsiteX4" fmla="*/ 28135 w 1111347"/>
                <a:gd name="connsiteY4" fmla="*/ 380011 h 1041193"/>
                <a:gd name="connsiteX5" fmla="*/ 0 w 1111347"/>
                <a:gd name="connsiteY5" fmla="*/ 408147 h 1041193"/>
                <a:gd name="connsiteX6" fmla="*/ 14067 w 1111347"/>
                <a:gd name="connsiteY6" fmla="*/ 520688 h 1041193"/>
                <a:gd name="connsiteX7" fmla="*/ 84406 w 1111347"/>
                <a:gd name="connsiteY7" fmla="*/ 576959 h 1041193"/>
                <a:gd name="connsiteX8" fmla="*/ 28135 w 1111347"/>
                <a:gd name="connsiteY8" fmla="*/ 703568 h 1041193"/>
                <a:gd name="connsiteX9" fmla="*/ 70338 w 1111347"/>
                <a:gd name="connsiteY9" fmla="*/ 914584 h 1041193"/>
                <a:gd name="connsiteX10" fmla="*/ 98474 w 1111347"/>
                <a:gd name="connsiteY10" fmla="*/ 942719 h 1041193"/>
                <a:gd name="connsiteX11" fmla="*/ 140677 w 1111347"/>
                <a:gd name="connsiteY11" fmla="*/ 956787 h 1041193"/>
                <a:gd name="connsiteX12" fmla="*/ 295421 w 1111347"/>
                <a:gd name="connsiteY12" fmla="*/ 914584 h 1041193"/>
                <a:gd name="connsiteX13" fmla="*/ 309489 w 1111347"/>
                <a:gd name="connsiteY13" fmla="*/ 872381 h 1041193"/>
                <a:gd name="connsiteX14" fmla="*/ 393895 w 1111347"/>
                <a:gd name="connsiteY14" fmla="*/ 942719 h 1041193"/>
                <a:gd name="connsiteX15" fmla="*/ 436098 w 1111347"/>
                <a:gd name="connsiteY15" fmla="*/ 956787 h 1041193"/>
                <a:gd name="connsiteX16" fmla="*/ 478301 w 1111347"/>
                <a:gd name="connsiteY16" fmla="*/ 984922 h 1041193"/>
                <a:gd name="connsiteX17" fmla="*/ 604910 w 1111347"/>
                <a:gd name="connsiteY17" fmla="*/ 1027125 h 1041193"/>
                <a:gd name="connsiteX18" fmla="*/ 647114 w 1111347"/>
                <a:gd name="connsiteY18" fmla="*/ 1041193 h 1041193"/>
                <a:gd name="connsiteX19" fmla="*/ 815926 w 1111347"/>
                <a:gd name="connsiteY19" fmla="*/ 1013058 h 1041193"/>
                <a:gd name="connsiteX20" fmla="*/ 844061 w 1111347"/>
                <a:gd name="connsiteY20" fmla="*/ 984922 h 1041193"/>
                <a:gd name="connsiteX21" fmla="*/ 858129 w 1111347"/>
                <a:gd name="connsiteY21" fmla="*/ 942719 h 1041193"/>
                <a:gd name="connsiteX22" fmla="*/ 886264 w 1111347"/>
                <a:gd name="connsiteY22" fmla="*/ 900516 h 1041193"/>
                <a:gd name="connsiteX23" fmla="*/ 872197 w 1111347"/>
                <a:gd name="connsiteY23" fmla="*/ 717636 h 1041193"/>
                <a:gd name="connsiteX24" fmla="*/ 886264 w 1111347"/>
                <a:gd name="connsiteY24" fmla="*/ 675433 h 1041193"/>
                <a:gd name="connsiteX25" fmla="*/ 956603 w 1111347"/>
                <a:gd name="connsiteY25" fmla="*/ 633230 h 1041193"/>
                <a:gd name="connsiteX26" fmla="*/ 1055077 w 1111347"/>
                <a:gd name="connsiteY26" fmla="*/ 548824 h 1041193"/>
                <a:gd name="connsiteX27" fmla="*/ 1083212 w 1111347"/>
                <a:gd name="connsiteY27" fmla="*/ 506621 h 1041193"/>
                <a:gd name="connsiteX28" fmla="*/ 1111347 w 1111347"/>
                <a:gd name="connsiteY28" fmla="*/ 365944 h 1041193"/>
                <a:gd name="connsiteX29" fmla="*/ 1097280 w 1111347"/>
                <a:gd name="connsiteY29" fmla="*/ 239334 h 1041193"/>
                <a:gd name="connsiteX30" fmla="*/ 1055077 w 1111347"/>
                <a:gd name="connsiteY30" fmla="*/ 225267 h 1041193"/>
                <a:gd name="connsiteX31" fmla="*/ 970670 w 1111347"/>
                <a:gd name="connsiteY31" fmla="*/ 239334 h 1041193"/>
                <a:gd name="connsiteX32" fmla="*/ 872197 w 1111347"/>
                <a:gd name="connsiteY32" fmla="*/ 295605 h 1041193"/>
                <a:gd name="connsiteX33" fmla="*/ 773723 w 1111347"/>
                <a:gd name="connsiteY33" fmla="*/ 323741 h 1041193"/>
                <a:gd name="connsiteX34" fmla="*/ 759655 w 1111347"/>
                <a:gd name="connsiteY34" fmla="*/ 281538 h 1041193"/>
                <a:gd name="connsiteX35" fmla="*/ 745587 w 1111347"/>
                <a:gd name="connsiteY35" fmla="*/ 98658 h 1041193"/>
                <a:gd name="connsiteX36" fmla="*/ 717452 w 1111347"/>
                <a:gd name="connsiteY36" fmla="*/ 70522 h 1041193"/>
                <a:gd name="connsiteX37" fmla="*/ 703384 w 1111347"/>
                <a:gd name="connsiteY37" fmla="*/ 28319 h 1041193"/>
                <a:gd name="connsiteX38" fmla="*/ 618978 w 1111347"/>
                <a:gd name="connsiteY38" fmla="*/ 28319 h 1041193"/>
                <a:gd name="connsiteX39" fmla="*/ 478301 w 1111347"/>
                <a:gd name="connsiteY39" fmla="*/ 154928 h 1041193"/>
                <a:gd name="connsiteX40" fmla="*/ 337624 w 1111347"/>
                <a:gd name="connsiteY40" fmla="*/ 140861 h 1041193"/>
                <a:gd name="connsiteX41" fmla="*/ 295421 w 1111347"/>
                <a:gd name="connsiteY41" fmla="*/ 126793 h 1041193"/>
                <a:gd name="connsiteX42" fmla="*/ 309489 w 1111347"/>
                <a:gd name="connsiteY42" fmla="*/ 154928 h 1041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1111347" h="1041193">
                  <a:moveTo>
                    <a:pt x="309489" y="154928"/>
                  </a:moveTo>
                  <a:cubicBezTo>
                    <a:pt x="288387" y="164307"/>
                    <a:pt x="195522" y="171617"/>
                    <a:pt x="168812" y="183064"/>
                  </a:cubicBezTo>
                  <a:cubicBezTo>
                    <a:pt x="153272" y="189724"/>
                    <a:pt x="140677" y="201821"/>
                    <a:pt x="126609" y="211199"/>
                  </a:cubicBezTo>
                  <a:cubicBezTo>
                    <a:pt x="93021" y="311962"/>
                    <a:pt x="141040" y="196695"/>
                    <a:pt x="70338" y="281538"/>
                  </a:cubicBezTo>
                  <a:cubicBezTo>
                    <a:pt x="11539" y="352097"/>
                    <a:pt x="65828" y="317188"/>
                    <a:pt x="28135" y="380011"/>
                  </a:cubicBezTo>
                  <a:cubicBezTo>
                    <a:pt x="21311" y="391384"/>
                    <a:pt x="9378" y="398768"/>
                    <a:pt x="0" y="408147"/>
                  </a:cubicBezTo>
                  <a:cubicBezTo>
                    <a:pt x="4689" y="445661"/>
                    <a:pt x="3204" y="484477"/>
                    <a:pt x="14067" y="520688"/>
                  </a:cubicBezTo>
                  <a:cubicBezTo>
                    <a:pt x="19078" y="537393"/>
                    <a:pt x="75884" y="571278"/>
                    <a:pt x="84406" y="576959"/>
                  </a:cubicBezTo>
                  <a:cubicBezTo>
                    <a:pt x="50923" y="677405"/>
                    <a:pt x="72721" y="636689"/>
                    <a:pt x="28135" y="703568"/>
                  </a:cubicBezTo>
                  <a:cubicBezTo>
                    <a:pt x="38988" y="833808"/>
                    <a:pt x="12264" y="841993"/>
                    <a:pt x="70338" y="914584"/>
                  </a:cubicBezTo>
                  <a:cubicBezTo>
                    <a:pt x="78624" y="924941"/>
                    <a:pt x="87101" y="935895"/>
                    <a:pt x="98474" y="942719"/>
                  </a:cubicBezTo>
                  <a:cubicBezTo>
                    <a:pt x="111190" y="950348"/>
                    <a:pt x="126609" y="952098"/>
                    <a:pt x="140677" y="956787"/>
                  </a:cubicBezTo>
                  <a:cubicBezTo>
                    <a:pt x="267604" y="925054"/>
                    <a:pt x="216534" y="940878"/>
                    <a:pt x="295421" y="914584"/>
                  </a:cubicBezTo>
                  <a:cubicBezTo>
                    <a:pt x="300110" y="900516"/>
                    <a:pt x="294948" y="875289"/>
                    <a:pt x="309489" y="872381"/>
                  </a:cubicBezTo>
                  <a:cubicBezTo>
                    <a:pt x="365436" y="861191"/>
                    <a:pt x="366581" y="920867"/>
                    <a:pt x="393895" y="942719"/>
                  </a:cubicBezTo>
                  <a:cubicBezTo>
                    <a:pt x="405474" y="951982"/>
                    <a:pt x="422835" y="950155"/>
                    <a:pt x="436098" y="956787"/>
                  </a:cubicBezTo>
                  <a:cubicBezTo>
                    <a:pt x="451220" y="964348"/>
                    <a:pt x="462851" y="978055"/>
                    <a:pt x="478301" y="984922"/>
                  </a:cubicBezTo>
                  <a:cubicBezTo>
                    <a:pt x="478325" y="984933"/>
                    <a:pt x="583796" y="1020087"/>
                    <a:pt x="604910" y="1027125"/>
                  </a:cubicBezTo>
                  <a:lnTo>
                    <a:pt x="647114" y="1041193"/>
                  </a:lnTo>
                  <a:cubicBezTo>
                    <a:pt x="659611" y="1039804"/>
                    <a:pt x="778435" y="1035553"/>
                    <a:pt x="815926" y="1013058"/>
                  </a:cubicBezTo>
                  <a:cubicBezTo>
                    <a:pt x="827299" y="1006234"/>
                    <a:pt x="834683" y="994301"/>
                    <a:pt x="844061" y="984922"/>
                  </a:cubicBezTo>
                  <a:cubicBezTo>
                    <a:pt x="848750" y="970854"/>
                    <a:pt x="851497" y="955982"/>
                    <a:pt x="858129" y="942719"/>
                  </a:cubicBezTo>
                  <a:cubicBezTo>
                    <a:pt x="865690" y="927597"/>
                    <a:pt x="885209" y="917390"/>
                    <a:pt x="886264" y="900516"/>
                  </a:cubicBezTo>
                  <a:cubicBezTo>
                    <a:pt x="890078" y="839495"/>
                    <a:pt x="876886" y="778596"/>
                    <a:pt x="872197" y="717636"/>
                  </a:cubicBezTo>
                  <a:cubicBezTo>
                    <a:pt x="876886" y="703568"/>
                    <a:pt x="878635" y="688148"/>
                    <a:pt x="886264" y="675433"/>
                  </a:cubicBezTo>
                  <a:cubicBezTo>
                    <a:pt x="905574" y="643250"/>
                    <a:pt x="923409" y="644295"/>
                    <a:pt x="956603" y="633230"/>
                  </a:cubicBezTo>
                  <a:cubicBezTo>
                    <a:pt x="1024829" y="565004"/>
                    <a:pt x="990803" y="591673"/>
                    <a:pt x="1055077" y="548824"/>
                  </a:cubicBezTo>
                  <a:cubicBezTo>
                    <a:pt x="1064455" y="534756"/>
                    <a:pt x="1075651" y="521743"/>
                    <a:pt x="1083212" y="506621"/>
                  </a:cubicBezTo>
                  <a:cubicBezTo>
                    <a:pt x="1102856" y="467334"/>
                    <a:pt x="1106162" y="402240"/>
                    <a:pt x="1111347" y="365944"/>
                  </a:cubicBezTo>
                  <a:cubicBezTo>
                    <a:pt x="1106658" y="323741"/>
                    <a:pt x="1113050" y="278760"/>
                    <a:pt x="1097280" y="239334"/>
                  </a:cubicBezTo>
                  <a:cubicBezTo>
                    <a:pt x="1091773" y="225566"/>
                    <a:pt x="1069906" y="225267"/>
                    <a:pt x="1055077" y="225267"/>
                  </a:cubicBezTo>
                  <a:cubicBezTo>
                    <a:pt x="1026553" y="225267"/>
                    <a:pt x="998806" y="234645"/>
                    <a:pt x="970670" y="239334"/>
                  </a:cubicBezTo>
                  <a:cubicBezTo>
                    <a:pt x="928285" y="267592"/>
                    <a:pt x="922174" y="274186"/>
                    <a:pt x="872197" y="295605"/>
                  </a:cubicBezTo>
                  <a:cubicBezTo>
                    <a:pt x="843941" y="307715"/>
                    <a:pt x="802280" y="316602"/>
                    <a:pt x="773723" y="323741"/>
                  </a:cubicBezTo>
                  <a:cubicBezTo>
                    <a:pt x="769034" y="309673"/>
                    <a:pt x="761494" y="296252"/>
                    <a:pt x="759655" y="281538"/>
                  </a:cubicBezTo>
                  <a:cubicBezTo>
                    <a:pt x="752071" y="220870"/>
                    <a:pt x="757578" y="158611"/>
                    <a:pt x="745587" y="98658"/>
                  </a:cubicBezTo>
                  <a:cubicBezTo>
                    <a:pt x="742986" y="85652"/>
                    <a:pt x="726830" y="79901"/>
                    <a:pt x="717452" y="70522"/>
                  </a:cubicBezTo>
                  <a:cubicBezTo>
                    <a:pt x="712763" y="56454"/>
                    <a:pt x="712647" y="39898"/>
                    <a:pt x="703384" y="28319"/>
                  </a:cubicBezTo>
                  <a:cubicBezTo>
                    <a:pt x="668488" y="-15301"/>
                    <a:pt x="653874" y="-3088"/>
                    <a:pt x="618978" y="28319"/>
                  </a:cubicBezTo>
                  <a:cubicBezTo>
                    <a:pt x="461222" y="170299"/>
                    <a:pt x="576366" y="89552"/>
                    <a:pt x="478301" y="154928"/>
                  </a:cubicBezTo>
                  <a:cubicBezTo>
                    <a:pt x="431409" y="150239"/>
                    <a:pt x="384202" y="148027"/>
                    <a:pt x="337624" y="140861"/>
                  </a:cubicBezTo>
                  <a:cubicBezTo>
                    <a:pt x="322968" y="138606"/>
                    <a:pt x="307759" y="118568"/>
                    <a:pt x="295421" y="126793"/>
                  </a:cubicBezTo>
                  <a:cubicBezTo>
                    <a:pt x="283716" y="134596"/>
                    <a:pt x="330591" y="145549"/>
                    <a:pt x="309489" y="154928"/>
                  </a:cubicBezTo>
                  <a:close/>
                </a:path>
              </a:pathLst>
            </a:cu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6DEBB593-0888-4F3E-BB18-D7A44F63EEDF}"/>
                </a:ext>
              </a:extLst>
            </p:cNvPr>
            <p:cNvSpPr/>
            <p:nvPr/>
          </p:nvSpPr>
          <p:spPr>
            <a:xfrm>
              <a:off x="3723251" y="703552"/>
              <a:ext cx="829994" cy="773907"/>
            </a:xfrm>
            <a:custGeom>
              <a:avLst/>
              <a:gdLst>
                <a:gd name="connsiteX0" fmla="*/ 309489 w 1111347"/>
                <a:gd name="connsiteY0" fmla="*/ 154928 h 1041193"/>
                <a:gd name="connsiteX1" fmla="*/ 168812 w 1111347"/>
                <a:gd name="connsiteY1" fmla="*/ 183064 h 1041193"/>
                <a:gd name="connsiteX2" fmla="*/ 126609 w 1111347"/>
                <a:gd name="connsiteY2" fmla="*/ 211199 h 1041193"/>
                <a:gd name="connsiteX3" fmla="*/ 70338 w 1111347"/>
                <a:gd name="connsiteY3" fmla="*/ 281538 h 1041193"/>
                <a:gd name="connsiteX4" fmla="*/ 28135 w 1111347"/>
                <a:gd name="connsiteY4" fmla="*/ 380011 h 1041193"/>
                <a:gd name="connsiteX5" fmla="*/ 0 w 1111347"/>
                <a:gd name="connsiteY5" fmla="*/ 408147 h 1041193"/>
                <a:gd name="connsiteX6" fmla="*/ 14067 w 1111347"/>
                <a:gd name="connsiteY6" fmla="*/ 520688 h 1041193"/>
                <a:gd name="connsiteX7" fmla="*/ 84406 w 1111347"/>
                <a:gd name="connsiteY7" fmla="*/ 576959 h 1041193"/>
                <a:gd name="connsiteX8" fmla="*/ 28135 w 1111347"/>
                <a:gd name="connsiteY8" fmla="*/ 703568 h 1041193"/>
                <a:gd name="connsiteX9" fmla="*/ 70338 w 1111347"/>
                <a:gd name="connsiteY9" fmla="*/ 914584 h 1041193"/>
                <a:gd name="connsiteX10" fmla="*/ 98474 w 1111347"/>
                <a:gd name="connsiteY10" fmla="*/ 942719 h 1041193"/>
                <a:gd name="connsiteX11" fmla="*/ 140677 w 1111347"/>
                <a:gd name="connsiteY11" fmla="*/ 956787 h 1041193"/>
                <a:gd name="connsiteX12" fmla="*/ 295421 w 1111347"/>
                <a:gd name="connsiteY12" fmla="*/ 914584 h 1041193"/>
                <a:gd name="connsiteX13" fmla="*/ 309489 w 1111347"/>
                <a:gd name="connsiteY13" fmla="*/ 872381 h 1041193"/>
                <a:gd name="connsiteX14" fmla="*/ 393895 w 1111347"/>
                <a:gd name="connsiteY14" fmla="*/ 942719 h 1041193"/>
                <a:gd name="connsiteX15" fmla="*/ 436098 w 1111347"/>
                <a:gd name="connsiteY15" fmla="*/ 956787 h 1041193"/>
                <a:gd name="connsiteX16" fmla="*/ 478301 w 1111347"/>
                <a:gd name="connsiteY16" fmla="*/ 984922 h 1041193"/>
                <a:gd name="connsiteX17" fmla="*/ 604910 w 1111347"/>
                <a:gd name="connsiteY17" fmla="*/ 1027125 h 1041193"/>
                <a:gd name="connsiteX18" fmla="*/ 647114 w 1111347"/>
                <a:gd name="connsiteY18" fmla="*/ 1041193 h 1041193"/>
                <a:gd name="connsiteX19" fmla="*/ 815926 w 1111347"/>
                <a:gd name="connsiteY19" fmla="*/ 1013058 h 1041193"/>
                <a:gd name="connsiteX20" fmla="*/ 844061 w 1111347"/>
                <a:gd name="connsiteY20" fmla="*/ 984922 h 1041193"/>
                <a:gd name="connsiteX21" fmla="*/ 858129 w 1111347"/>
                <a:gd name="connsiteY21" fmla="*/ 942719 h 1041193"/>
                <a:gd name="connsiteX22" fmla="*/ 886264 w 1111347"/>
                <a:gd name="connsiteY22" fmla="*/ 900516 h 1041193"/>
                <a:gd name="connsiteX23" fmla="*/ 872197 w 1111347"/>
                <a:gd name="connsiteY23" fmla="*/ 717636 h 1041193"/>
                <a:gd name="connsiteX24" fmla="*/ 886264 w 1111347"/>
                <a:gd name="connsiteY24" fmla="*/ 675433 h 1041193"/>
                <a:gd name="connsiteX25" fmla="*/ 956603 w 1111347"/>
                <a:gd name="connsiteY25" fmla="*/ 633230 h 1041193"/>
                <a:gd name="connsiteX26" fmla="*/ 1055077 w 1111347"/>
                <a:gd name="connsiteY26" fmla="*/ 548824 h 1041193"/>
                <a:gd name="connsiteX27" fmla="*/ 1083212 w 1111347"/>
                <a:gd name="connsiteY27" fmla="*/ 506621 h 1041193"/>
                <a:gd name="connsiteX28" fmla="*/ 1111347 w 1111347"/>
                <a:gd name="connsiteY28" fmla="*/ 365944 h 1041193"/>
                <a:gd name="connsiteX29" fmla="*/ 1097280 w 1111347"/>
                <a:gd name="connsiteY29" fmla="*/ 239334 h 1041193"/>
                <a:gd name="connsiteX30" fmla="*/ 1055077 w 1111347"/>
                <a:gd name="connsiteY30" fmla="*/ 225267 h 1041193"/>
                <a:gd name="connsiteX31" fmla="*/ 970670 w 1111347"/>
                <a:gd name="connsiteY31" fmla="*/ 239334 h 1041193"/>
                <a:gd name="connsiteX32" fmla="*/ 872197 w 1111347"/>
                <a:gd name="connsiteY32" fmla="*/ 295605 h 1041193"/>
                <a:gd name="connsiteX33" fmla="*/ 773723 w 1111347"/>
                <a:gd name="connsiteY33" fmla="*/ 323741 h 1041193"/>
                <a:gd name="connsiteX34" fmla="*/ 759655 w 1111347"/>
                <a:gd name="connsiteY34" fmla="*/ 281538 h 1041193"/>
                <a:gd name="connsiteX35" fmla="*/ 745587 w 1111347"/>
                <a:gd name="connsiteY35" fmla="*/ 98658 h 1041193"/>
                <a:gd name="connsiteX36" fmla="*/ 717452 w 1111347"/>
                <a:gd name="connsiteY36" fmla="*/ 70522 h 1041193"/>
                <a:gd name="connsiteX37" fmla="*/ 703384 w 1111347"/>
                <a:gd name="connsiteY37" fmla="*/ 28319 h 1041193"/>
                <a:gd name="connsiteX38" fmla="*/ 618978 w 1111347"/>
                <a:gd name="connsiteY38" fmla="*/ 28319 h 1041193"/>
                <a:gd name="connsiteX39" fmla="*/ 478301 w 1111347"/>
                <a:gd name="connsiteY39" fmla="*/ 154928 h 1041193"/>
                <a:gd name="connsiteX40" fmla="*/ 337624 w 1111347"/>
                <a:gd name="connsiteY40" fmla="*/ 140861 h 1041193"/>
                <a:gd name="connsiteX41" fmla="*/ 295421 w 1111347"/>
                <a:gd name="connsiteY41" fmla="*/ 126793 h 1041193"/>
                <a:gd name="connsiteX42" fmla="*/ 309489 w 1111347"/>
                <a:gd name="connsiteY42" fmla="*/ 154928 h 1041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1111347" h="1041193">
                  <a:moveTo>
                    <a:pt x="309489" y="154928"/>
                  </a:moveTo>
                  <a:cubicBezTo>
                    <a:pt x="288387" y="164307"/>
                    <a:pt x="195522" y="171617"/>
                    <a:pt x="168812" y="183064"/>
                  </a:cubicBezTo>
                  <a:cubicBezTo>
                    <a:pt x="153272" y="189724"/>
                    <a:pt x="140677" y="201821"/>
                    <a:pt x="126609" y="211199"/>
                  </a:cubicBezTo>
                  <a:cubicBezTo>
                    <a:pt x="93021" y="311962"/>
                    <a:pt x="141040" y="196695"/>
                    <a:pt x="70338" y="281538"/>
                  </a:cubicBezTo>
                  <a:cubicBezTo>
                    <a:pt x="11539" y="352097"/>
                    <a:pt x="65828" y="317188"/>
                    <a:pt x="28135" y="380011"/>
                  </a:cubicBezTo>
                  <a:cubicBezTo>
                    <a:pt x="21311" y="391384"/>
                    <a:pt x="9378" y="398768"/>
                    <a:pt x="0" y="408147"/>
                  </a:cubicBezTo>
                  <a:cubicBezTo>
                    <a:pt x="4689" y="445661"/>
                    <a:pt x="3204" y="484477"/>
                    <a:pt x="14067" y="520688"/>
                  </a:cubicBezTo>
                  <a:cubicBezTo>
                    <a:pt x="19078" y="537393"/>
                    <a:pt x="75884" y="571278"/>
                    <a:pt x="84406" y="576959"/>
                  </a:cubicBezTo>
                  <a:cubicBezTo>
                    <a:pt x="50923" y="677405"/>
                    <a:pt x="72721" y="636689"/>
                    <a:pt x="28135" y="703568"/>
                  </a:cubicBezTo>
                  <a:cubicBezTo>
                    <a:pt x="38988" y="833808"/>
                    <a:pt x="12264" y="841993"/>
                    <a:pt x="70338" y="914584"/>
                  </a:cubicBezTo>
                  <a:cubicBezTo>
                    <a:pt x="78624" y="924941"/>
                    <a:pt x="87101" y="935895"/>
                    <a:pt x="98474" y="942719"/>
                  </a:cubicBezTo>
                  <a:cubicBezTo>
                    <a:pt x="111190" y="950348"/>
                    <a:pt x="126609" y="952098"/>
                    <a:pt x="140677" y="956787"/>
                  </a:cubicBezTo>
                  <a:cubicBezTo>
                    <a:pt x="267604" y="925054"/>
                    <a:pt x="216534" y="940878"/>
                    <a:pt x="295421" y="914584"/>
                  </a:cubicBezTo>
                  <a:cubicBezTo>
                    <a:pt x="300110" y="900516"/>
                    <a:pt x="294948" y="875289"/>
                    <a:pt x="309489" y="872381"/>
                  </a:cubicBezTo>
                  <a:cubicBezTo>
                    <a:pt x="365436" y="861191"/>
                    <a:pt x="366581" y="920867"/>
                    <a:pt x="393895" y="942719"/>
                  </a:cubicBezTo>
                  <a:cubicBezTo>
                    <a:pt x="405474" y="951982"/>
                    <a:pt x="422835" y="950155"/>
                    <a:pt x="436098" y="956787"/>
                  </a:cubicBezTo>
                  <a:cubicBezTo>
                    <a:pt x="451220" y="964348"/>
                    <a:pt x="462851" y="978055"/>
                    <a:pt x="478301" y="984922"/>
                  </a:cubicBezTo>
                  <a:cubicBezTo>
                    <a:pt x="478325" y="984933"/>
                    <a:pt x="583796" y="1020087"/>
                    <a:pt x="604910" y="1027125"/>
                  </a:cubicBezTo>
                  <a:lnTo>
                    <a:pt x="647114" y="1041193"/>
                  </a:lnTo>
                  <a:cubicBezTo>
                    <a:pt x="659611" y="1039804"/>
                    <a:pt x="778435" y="1035553"/>
                    <a:pt x="815926" y="1013058"/>
                  </a:cubicBezTo>
                  <a:cubicBezTo>
                    <a:pt x="827299" y="1006234"/>
                    <a:pt x="834683" y="994301"/>
                    <a:pt x="844061" y="984922"/>
                  </a:cubicBezTo>
                  <a:cubicBezTo>
                    <a:pt x="848750" y="970854"/>
                    <a:pt x="851497" y="955982"/>
                    <a:pt x="858129" y="942719"/>
                  </a:cubicBezTo>
                  <a:cubicBezTo>
                    <a:pt x="865690" y="927597"/>
                    <a:pt x="885209" y="917390"/>
                    <a:pt x="886264" y="900516"/>
                  </a:cubicBezTo>
                  <a:cubicBezTo>
                    <a:pt x="890078" y="839495"/>
                    <a:pt x="876886" y="778596"/>
                    <a:pt x="872197" y="717636"/>
                  </a:cubicBezTo>
                  <a:cubicBezTo>
                    <a:pt x="876886" y="703568"/>
                    <a:pt x="878635" y="688148"/>
                    <a:pt x="886264" y="675433"/>
                  </a:cubicBezTo>
                  <a:cubicBezTo>
                    <a:pt x="905574" y="643250"/>
                    <a:pt x="923409" y="644295"/>
                    <a:pt x="956603" y="633230"/>
                  </a:cubicBezTo>
                  <a:cubicBezTo>
                    <a:pt x="1024829" y="565004"/>
                    <a:pt x="990803" y="591673"/>
                    <a:pt x="1055077" y="548824"/>
                  </a:cubicBezTo>
                  <a:cubicBezTo>
                    <a:pt x="1064455" y="534756"/>
                    <a:pt x="1075651" y="521743"/>
                    <a:pt x="1083212" y="506621"/>
                  </a:cubicBezTo>
                  <a:cubicBezTo>
                    <a:pt x="1102856" y="467334"/>
                    <a:pt x="1106162" y="402240"/>
                    <a:pt x="1111347" y="365944"/>
                  </a:cubicBezTo>
                  <a:cubicBezTo>
                    <a:pt x="1106658" y="323741"/>
                    <a:pt x="1113050" y="278760"/>
                    <a:pt x="1097280" y="239334"/>
                  </a:cubicBezTo>
                  <a:cubicBezTo>
                    <a:pt x="1091773" y="225566"/>
                    <a:pt x="1069906" y="225267"/>
                    <a:pt x="1055077" y="225267"/>
                  </a:cubicBezTo>
                  <a:cubicBezTo>
                    <a:pt x="1026553" y="225267"/>
                    <a:pt x="998806" y="234645"/>
                    <a:pt x="970670" y="239334"/>
                  </a:cubicBezTo>
                  <a:cubicBezTo>
                    <a:pt x="928285" y="267592"/>
                    <a:pt x="922174" y="274186"/>
                    <a:pt x="872197" y="295605"/>
                  </a:cubicBezTo>
                  <a:cubicBezTo>
                    <a:pt x="843941" y="307715"/>
                    <a:pt x="802280" y="316602"/>
                    <a:pt x="773723" y="323741"/>
                  </a:cubicBezTo>
                  <a:cubicBezTo>
                    <a:pt x="769034" y="309673"/>
                    <a:pt x="761494" y="296252"/>
                    <a:pt x="759655" y="281538"/>
                  </a:cubicBezTo>
                  <a:cubicBezTo>
                    <a:pt x="752071" y="220870"/>
                    <a:pt x="757578" y="158611"/>
                    <a:pt x="745587" y="98658"/>
                  </a:cubicBezTo>
                  <a:cubicBezTo>
                    <a:pt x="742986" y="85652"/>
                    <a:pt x="726830" y="79901"/>
                    <a:pt x="717452" y="70522"/>
                  </a:cubicBezTo>
                  <a:cubicBezTo>
                    <a:pt x="712763" y="56454"/>
                    <a:pt x="712647" y="39898"/>
                    <a:pt x="703384" y="28319"/>
                  </a:cubicBezTo>
                  <a:cubicBezTo>
                    <a:pt x="668488" y="-15301"/>
                    <a:pt x="653874" y="-3088"/>
                    <a:pt x="618978" y="28319"/>
                  </a:cubicBezTo>
                  <a:cubicBezTo>
                    <a:pt x="461222" y="170299"/>
                    <a:pt x="576366" y="89552"/>
                    <a:pt x="478301" y="154928"/>
                  </a:cubicBezTo>
                  <a:cubicBezTo>
                    <a:pt x="431409" y="150239"/>
                    <a:pt x="384202" y="148027"/>
                    <a:pt x="337624" y="140861"/>
                  </a:cubicBezTo>
                  <a:cubicBezTo>
                    <a:pt x="322968" y="138606"/>
                    <a:pt x="307759" y="118568"/>
                    <a:pt x="295421" y="126793"/>
                  </a:cubicBezTo>
                  <a:cubicBezTo>
                    <a:pt x="283716" y="134596"/>
                    <a:pt x="330591" y="145549"/>
                    <a:pt x="309489" y="154928"/>
                  </a:cubicBezTo>
                  <a:close/>
                </a:path>
              </a:pathLst>
            </a:cu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E74CDACD-CC9E-4D5C-8B63-DF291CFD5EB6}"/>
                </a:ext>
              </a:extLst>
            </p:cNvPr>
            <p:cNvSpPr/>
            <p:nvPr/>
          </p:nvSpPr>
          <p:spPr>
            <a:xfrm>
              <a:off x="5029201" y="719666"/>
              <a:ext cx="829994" cy="773907"/>
            </a:xfrm>
            <a:custGeom>
              <a:avLst/>
              <a:gdLst>
                <a:gd name="connsiteX0" fmla="*/ 309489 w 1111347"/>
                <a:gd name="connsiteY0" fmla="*/ 154928 h 1041193"/>
                <a:gd name="connsiteX1" fmla="*/ 168812 w 1111347"/>
                <a:gd name="connsiteY1" fmla="*/ 183064 h 1041193"/>
                <a:gd name="connsiteX2" fmla="*/ 126609 w 1111347"/>
                <a:gd name="connsiteY2" fmla="*/ 211199 h 1041193"/>
                <a:gd name="connsiteX3" fmla="*/ 70338 w 1111347"/>
                <a:gd name="connsiteY3" fmla="*/ 281538 h 1041193"/>
                <a:gd name="connsiteX4" fmla="*/ 28135 w 1111347"/>
                <a:gd name="connsiteY4" fmla="*/ 380011 h 1041193"/>
                <a:gd name="connsiteX5" fmla="*/ 0 w 1111347"/>
                <a:gd name="connsiteY5" fmla="*/ 408147 h 1041193"/>
                <a:gd name="connsiteX6" fmla="*/ 14067 w 1111347"/>
                <a:gd name="connsiteY6" fmla="*/ 520688 h 1041193"/>
                <a:gd name="connsiteX7" fmla="*/ 84406 w 1111347"/>
                <a:gd name="connsiteY7" fmla="*/ 576959 h 1041193"/>
                <a:gd name="connsiteX8" fmla="*/ 28135 w 1111347"/>
                <a:gd name="connsiteY8" fmla="*/ 703568 h 1041193"/>
                <a:gd name="connsiteX9" fmla="*/ 70338 w 1111347"/>
                <a:gd name="connsiteY9" fmla="*/ 914584 h 1041193"/>
                <a:gd name="connsiteX10" fmla="*/ 98474 w 1111347"/>
                <a:gd name="connsiteY10" fmla="*/ 942719 h 1041193"/>
                <a:gd name="connsiteX11" fmla="*/ 140677 w 1111347"/>
                <a:gd name="connsiteY11" fmla="*/ 956787 h 1041193"/>
                <a:gd name="connsiteX12" fmla="*/ 295421 w 1111347"/>
                <a:gd name="connsiteY12" fmla="*/ 914584 h 1041193"/>
                <a:gd name="connsiteX13" fmla="*/ 309489 w 1111347"/>
                <a:gd name="connsiteY13" fmla="*/ 872381 h 1041193"/>
                <a:gd name="connsiteX14" fmla="*/ 393895 w 1111347"/>
                <a:gd name="connsiteY14" fmla="*/ 942719 h 1041193"/>
                <a:gd name="connsiteX15" fmla="*/ 436098 w 1111347"/>
                <a:gd name="connsiteY15" fmla="*/ 956787 h 1041193"/>
                <a:gd name="connsiteX16" fmla="*/ 478301 w 1111347"/>
                <a:gd name="connsiteY16" fmla="*/ 984922 h 1041193"/>
                <a:gd name="connsiteX17" fmla="*/ 604910 w 1111347"/>
                <a:gd name="connsiteY17" fmla="*/ 1027125 h 1041193"/>
                <a:gd name="connsiteX18" fmla="*/ 647114 w 1111347"/>
                <a:gd name="connsiteY18" fmla="*/ 1041193 h 1041193"/>
                <a:gd name="connsiteX19" fmla="*/ 815926 w 1111347"/>
                <a:gd name="connsiteY19" fmla="*/ 1013058 h 1041193"/>
                <a:gd name="connsiteX20" fmla="*/ 844061 w 1111347"/>
                <a:gd name="connsiteY20" fmla="*/ 984922 h 1041193"/>
                <a:gd name="connsiteX21" fmla="*/ 858129 w 1111347"/>
                <a:gd name="connsiteY21" fmla="*/ 942719 h 1041193"/>
                <a:gd name="connsiteX22" fmla="*/ 886264 w 1111347"/>
                <a:gd name="connsiteY22" fmla="*/ 900516 h 1041193"/>
                <a:gd name="connsiteX23" fmla="*/ 872197 w 1111347"/>
                <a:gd name="connsiteY23" fmla="*/ 717636 h 1041193"/>
                <a:gd name="connsiteX24" fmla="*/ 886264 w 1111347"/>
                <a:gd name="connsiteY24" fmla="*/ 675433 h 1041193"/>
                <a:gd name="connsiteX25" fmla="*/ 956603 w 1111347"/>
                <a:gd name="connsiteY25" fmla="*/ 633230 h 1041193"/>
                <a:gd name="connsiteX26" fmla="*/ 1055077 w 1111347"/>
                <a:gd name="connsiteY26" fmla="*/ 548824 h 1041193"/>
                <a:gd name="connsiteX27" fmla="*/ 1083212 w 1111347"/>
                <a:gd name="connsiteY27" fmla="*/ 506621 h 1041193"/>
                <a:gd name="connsiteX28" fmla="*/ 1111347 w 1111347"/>
                <a:gd name="connsiteY28" fmla="*/ 365944 h 1041193"/>
                <a:gd name="connsiteX29" fmla="*/ 1097280 w 1111347"/>
                <a:gd name="connsiteY29" fmla="*/ 239334 h 1041193"/>
                <a:gd name="connsiteX30" fmla="*/ 1055077 w 1111347"/>
                <a:gd name="connsiteY30" fmla="*/ 225267 h 1041193"/>
                <a:gd name="connsiteX31" fmla="*/ 970670 w 1111347"/>
                <a:gd name="connsiteY31" fmla="*/ 239334 h 1041193"/>
                <a:gd name="connsiteX32" fmla="*/ 872197 w 1111347"/>
                <a:gd name="connsiteY32" fmla="*/ 295605 h 1041193"/>
                <a:gd name="connsiteX33" fmla="*/ 773723 w 1111347"/>
                <a:gd name="connsiteY33" fmla="*/ 323741 h 1041193"/>
                <a:gd name="connsiteX34" fmla="*/ 759655 w 1111347"/>
                <a:gd name="connsiteY34" fmla="*/ 281538 h 1041193"/>
                <a:gd name="connsiteX35" fmla="*/ 745587 w 1111347"/>
                <a:gd name="connsiteY35" fmla="*/ 98658 h 1041193"/>
                <a:gd name="connsiteX36" fmla="*/ 717452 w 1111347"/>
                <a:gd name="connsiteY36" fmla="*/ 70522 h 1041193"/>
                <a:gd name="connsiteX37" fmla="*/ 703384 w 1111347"/>
                <a:gd name="connsiteY37" fmla="*/ 28319 h 1041193"/>
                <a:gd name="connsiteX38" fmla="*/ 618978 w 1111347"/>
                <a:gd name="connsiteY38" fmla="*/ 28319 h 1041193"/>
                <a:gd name="connsiteX39" fmla="*/ 478301 w 1111347"/>
                <a:gd name="connsiteY39" fmla="*/ 154928 h 1041193"/>
                <a:gd name="connsiteX40" fmla="*/ 337624 w 1111347"/>
                <a:gd name="connsiteY40" fmla="*/ 140861 h 1041193"/>
                <a:gd name="connsiteX41" fmla="*/ 295421 w 1111347"/>
                <a:gd name="connsiteY41" fmla="*/ 126793 h 1041193"/>
                <a:gd name="connsiteX42" fmla="*/ 309489 w 1111347"/>
                <a:gd name="connsiteY42" fmla="*/ 154928 h 1041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1111347" h="1041193">
                  <a:moveTo>
                    <a:pt x="309489" y="154928"/>
                  </a:moveTo>
                  <a:cubicBezTo>
                    <a:pt x="288387" y="164307"/>
                    <a:pt x="195522" y="171617"/>
                    <a:pt x="168812" y="183064"/>
                  </a:cubicBezTo>
                  <a:cubicBezTo>
                    <a:pt x="153272" y="189724"/>
                    <a:pt x="140677" y="201821"/>
                    <a:pt x="126609" y="211199"/>
                  </a:cubicBezTo>
                  <a:cubicBezTo>
                    <a:pt x="93021" y="311962"/>
                    <a:pt x="141040" y="196695"/>
                    <a:pt x="70338" y="281538"/>
                  </a:cubicBezTo>
                  <a:cubicBezTo>
                    <a:pt x="11539" y="352097"/>
                    <a:pt x="65828" y="317188"/>
                    <a:pt x="28135" y="380011"/>
                  </a:cubicBezTo>
                  <a:cubicBezTo>
                    <a:pt x="21311" y="391384"/>
                    <a:pt x="9378" y="398768"/>
                    <a:pt x="0" y="408147"/>
                  </a:cubicBezTo>
                  <a:cubicBezTo>
                    <a:pt x="4689" y="445661"/>
                    <a:pt x="3204" y="484477"/>
                    <a:pt x="14067" y="520688"/>
                  </a:cubicBezTo>
                  <a:cubicBezTo>
                    <a:pt x="19078" y="537393"/>
                    <a:pt x="75884" y="571278"/>
                    <a:pt x="84406" y="576959"/>
                  </a:cubicBezTo>
                  <a:cubicBezTo>
                    <a:pt x="50923" y="677405"/>
                    <a:pt x="72721" y="636689"/>
                    <a:pt x="28135" y="703568"/>
                  </a:cubicBezTo>
                  <a:cubicBezTo>
                    <a:pt x="38988" y="833808"/>
                    <a:pt x="12264" y="841993"/>
                    <a:pt x="70338" y="914584"/>
                  </a:cubicBezTo>
                  <a:cubicBezTo>
                    <a:pt x="78624" y="924941"/>
                    <a:pt x="87101" y="935895"/>
                    <a:pt x="98474" y="942719"/>
                  </a:cubicBezTo>
                  <a:cubicBezTo>
                    <a:pt x="111190" y="950348"/>
                    <a:pt x="126609" y="952098"/>
                    <a:pt x="140677" y="956787"/>
                  </a:cubicBezTo>
                  <a:cubicBezTo>
                    <a:pt x="267604" y="925054"/>
                    <a:pt x="216534" y="940878"/>
                    <a:pt x="295421" y="914584"/>
                  </a:cubicBezTo>
                  <a:cubicBezTo>
                    <a:pt x="300110" y="900516"/>
                    <a:pt x="294948" y="875289"/>
                    <a:pt x="309489" y="872381"/>
                  </a:cubicBezTo>
                  <a:cubicBezTo>
                    <a:pt x="365436" y="861191"/>
                    <a:pt x="366581" y="920867"/>
                    <a:pt x="393895" y="942719"/>
                  </a:cubicBezTo>
                  <a:cubicBezTo>
                    <a:pt x="405474" y="951982"/>
                    <a:pt x="422835" y="950155"/>
                    <a:pt x="436098" y="956787"/>
                  </a:cubicBezTo>
                  <a:cubicBezTo>
                    <a:pt x="451220" y="964348"/>
                    <a:pt x="462851" y="978055"/>
                    <a:pt x="478301" y="984922"/>
                  </a:cubicBezTo>
                  <a:cubicBezTo>
                    <a:pt x="478325" y="984933"/>
                    <a:pt x="583796" y="1020087"/>
                    <a:pt x="604910" y="1027125"/>
                  </a:cubicBezTo>
                  <a:lnTo>
                    <a:pt x="647114" y="1041193"/>
                  </a:lnTo>
                  <a:cubicBezTo>
                    <a:pt x="659611" y="1039804"/>
                    <a:pt x="778435" y="1035553"/>
                    <a:pt x="815926" y="1013058"/>
                  </a:cubicBezTo>
                  <a:cubicBezTo>
                    <a:pt x="827299" y="1006234"/>
                    <a:pt x="834683" y="994301"/>
                    <a:pt x="844061" y="984922"/>
                  </a:cubicBezTo>
                  <a:cubicBezTo>
                    <a:pt x="848750" y="970854"/>
                    <a:pt x="851497" y="955982"/>
                    <a:pt x="858129" y="942719"/>
                  </a:cubicBezTo>
                  <a:cubicBezTo>
                    <a:pt x="865690" y="927597"/>
                    <a:pt x="885209" y="917390"/>
                    <a:pt x="886264" y="900516"/>
                  </a:cubicBezTo>
                  <a:cubicBezTo>
                    <a:pt x="890078" y="839495"/>
                    <a:pt x="876886" y="778596"/>
                    <a:pt x="872197" y="717636"/>
                  </a:cubicBezTo>
                  <a:cubicBezTo>
                    <a:pt x="876886" y="703568"/>
                    <a:pt x="878635" y="688148"/>
                    <a:pt x="886264" y="675433"/>
                  </a:cubicBezTo>
                  <a:cubicBezTo>
                    <a:pt x="905574" y="643250"/>
                    <a:pt x="923409" y="644295"/>
                    <a:pt x="956603" y="633230"/>
                  </a:cubicBezTo>
                  <a:cubicBezTo>
                    <a:pt x="1024829" y="565004"/>
                    <a:pt x="990803" y="591673"/>
                    <a:pt x="1055077" y="548824"/>
                  </a:cubicBezTo>
                  <a:cubicBezTo>
                    <a:pt x="1064455" y="534756"/>
                    <a:pt x="1075651" y="521743"/>
                    <a:pt x="1083212" y="506621"/>
                  </a:cubicBezTo>
                  <a:cubicBezTo>
                    <a:pt x="1102856" y="467334"/>
                    <a:pt x="1106162" y="402240"/>
                    <a:pt x="1111347" y="365944"/>
                  </a:cubicBezTo>
                  <a:cubicBezTo>
                    <a:pt x="1106658" y="323741"/>
                    <a:pt x="1113050" y="278760"/>
                    <a:pt x="1097280" y="239334"/>
                  </a:cubicBezTo>
                  <a:cubicBezTo>
                    <a:pt x="1091773" y="225566"/>
                    <a:pt x="1069906" y="225267"/>
                    <a:pt x="1055077" y="225267"/>
                  </a:cubicBezTo>
                  <a:cubicBezTo>
                    <a:pt x="1026553" y="225267"/>
                    <a:pt x="998806" y="234645"/>
                    <a:pt x="970670" y="239334"/>
                  </a:cubicBezTo>
                  <a:cubicBezTo>
                    <a:pt x="928285" y="267592"/>
                    <a:pt x="922174" y="274186"/>
                    <a:pt x="872197" y="295605"/>
                  </a:cubicBezTo>
                  <a:cubicBezTo>
                    <a:pt x="843941" y="307715"/>
                    <a:pt x="802280" y="316602"/>
                    <a:pt x="773723" y="323741"/>
                  </a:cubicBezTo>
                  <a:cubicBezTo>
                    <a:pt x="769034" y="309673"/>
                    <a:pt x="761494" y="296252"/>
                    <a:pt x="759655" y="281538"/>
                  </a:cubicBezTo>
                  <a:cubicBezTo>
                    <a:pt x="752071" y="220870"/>
                    <a:pt x="757578" y="158611"/>
                    <a:pt x="745587" y="98658"/>
                  </a:cubicBezTo>
                  <a:cubicBezTo>
                    <a:pt x="742986" y="85652"/>
                    <a:pt x="726830" y="79901"/>
                    <a:pt x="717452" y="70522"/>
                  </a:cubicBezTo>
                  <a:cubicBezTo>
                    <a:pt x="712763" y="56454"/>
                    <a:pt x="712647" y="39898"/>
                    <a:pt x="703384" y="28319"/>
                  </a:cubicBezTo>
                  <a:cubicBezTo>
                    <a:pt x="668488" y="-15301"/>
                    <a:pt x="653874" y="-3088"/>
                    <a:pt x="618978" y="28319"/>
                  </a:cubicBezTo>
                  <a:cubicBezTo>
                    <a:pt x="461222" y="170299"/>
                    <a:pt x="576366" y="89552"/>
                    <a:pt x="478301" y="154928"/>
                  </a:cubicBezTo>
                  <a:cubicBezTo>
                    <a:pt x="431409" y="150239"/>
                    <a:pt x="384202" y="148027"/>
                    <a:pt x="337624" y="140861"/>
                  </a:cubicBezTo>
                  <a:cubicBezTo>
                    <a:pt x="322968" y="138606"/>
                    <a:pt x="307759" y="118568"/>
                    <a:pt x="295421" y="126793"/>
                  </a:cubicBezTo>
                  <a:cubicBezTo>
                    <a:pt x="283716" y="134596"/>
                    <a:pt x="330591" y="145549"/>
                    <a:pt x="309489" y="154928"/>
                  </a:cubicBezTo>
                  <a:close/>
                </a:path>
              </a:pathLst>
            </a:cu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317F1642-5D89-4FA0-98F6-AAE9D26119F6}"/>
                </a:ext>
              </a:extLst>
            </p:cNvPr>
            <p:cNvSpPr/>
            <p:nvPr/>
          </p:nvSpPr>
          <p:spPr>
            <a:xfrm>
              <a:off x="7770057" y="703550"/>
              <a:ext cx="829994" cy="773907"/>
            </a:xfrm>
            <a:custGeom>
              <a:avLst/>
              <a:gdLst>
                <a:gd name="connsiteX0" fmla="*/ 309489 w 1111347"/>
                <a:gd name="connsiteY0" fmla="*/ 154928 h 1041193"/>
                <a:gd name="connsiteX1" fmla="*/ 168812 w 1111347"/>
                <a:gd name="connsiteY1" fmla="*/ 183064 h 1041193"/>
                <a:gd name="connsiteX2" fmla="*/ 126609 w 1111347"/>
                <a:gd name="connsiteY2" fmla="*/ 211199 h 1041193"/>
                <a:gd name="connsiteX3" fmla="*/ 70338 w 1111347"/>
                <a:gd name="connsiteY3" fmla="*/ 281538 h 1041193"/>
                <a:gd name="connsiteX4" fmla="*/ 28135 w 1111347"/>
                <a:gd name="connsiteY4" fmla="*/ 380011 h 1041193"/>
                <a:gd name="connsiteX5" fmla="*/ 0 w 1111347"/>
                <a:gd name="connsiteY5" fmla="*/ 408147 h 1041193"/>
                <a:gd name="connsiteX6" fmla="*/ 14067 w 1111347"/>
                <a:gd name="connsiteY6" fmla="*/ 520688 h 1041193"/>
                <a:gd name="connsiteX7" fmla="*/ 84406 w 1111347"/>
                <a:gd name="connsiteY7" fmla="*/ 576959 h 1041193"/>
                <a:gd name="connsiteX8" fmla="*/ 28135 w 1111347"/>
                <a:gd name="connsiteY8" fmla="*/ 703568 h 1041193"/>
                <a:gd name="connsiteX9" fmla="*/ 70338 w 1111347"/>
                <a:gd name="connsiteY9" fmla="*/ 914584 h 1041193"/>
                <a:gd name="connsiteX10" fmla="*/ 98474 w 1111347"/>
                <a:gd name="connsiteY10" fmla="*/ 942719 h 1041193"/>
                <a:gd name="connsiteX11" fmla="*/ 140677 w 1111347"/>
                <a:gd name="connsiteY11" fmla="*/ 956787 h 1041193"/>
                <a:gd name="connsiteX12" fmla="*/ 295421 w 1111347"/>
                <a:gd name="connsiteY12" fmla="*/ 914584 h 1041193"/>
                <a:gd name="connsiteX13" fmla="*/ 309489 w 1111347"/>
                <a:gd name="connsiteY13" fmla="*/ 872381 h 1041193"/>
                <a:gd name="connsiteX14" fmla="*/ 393895 w 1111347"/>
                <a:gd name="connsiteY14" fmla="*/ 942719 h 1041193"/>
                <a:gd name="connsiteX15" fmla="*/ 436098 w 1111347"/>
                <a:gd name="connsiteY15" fmla="*/ 956787 h 1041193"/>
                <a:gd name="connsiteX16" fmla="*/ 478301 w 1111347"/>
                <a:gd name="connsiteY16" fmla="*/ 984922 h 1041193"/>
                <a:gd name="connsiteX17" fmla="*/ 604910 w 1111347"/>
                <a:gd name="connsiteY17" fmla="*/ 1027125 h 1041193"/>
                <a:gd name="connsiteX18" fmla="*/ 647114 w 1111347"/>
                <a:gd name="connsiteY18" fmla="*/ 1041193 h 1041193"/>
                <a:gd name="connsiteX19" fmla="*/ 815926 w 1111347"/>
                <a:gd name="connsiteY19" fmla="*/ 1013058 h 1041193"/>
                <a:gd name="connsiteX20" fmla="*/ 844061 w 1111347"/>
                <a:gd name="connsiteY20" fmla="*/ 984922 h 1041193"/>
                <a:gd name="connsiteX21" fmla="*/ 858129 w 1111347"/>
                <a:gd name="connsiteY21" fmla="*/ 942719 h 1041193"/>
                <a:gd name="connsiteX22" fmla="*/ 886264 w 1111347"/>
                <a:gd name="connsiteY22" fmla="*/ 900516 h 1041193"/>
                <a:gd name="connsiteX23" fmla="*/ 872197 w 1111347"/>
                <a:gd name="connsiteY23" fmla="*/ 717636 h 1041193"/>
                <a:gd name="connsiteX24" fmla="*/ 886264 w 1111347"/>
                <a:gd name="connsiteY24" fmla="*/ 675433 h 1041193"/>
                <a:gd name="connsiteX25" fmla="*/ 956603 w 1111347"/>
                <a:gd name="connsiteY25" fmla="*/ 633230 h 1041193"/>
                <a:gd name="connsiteX26" fmla="*/ 1055077 w 1111347"/>
                <a:gd name="connsiteY26" fmla="*/ 548824 h 1041193"/>
                <a:gd name="connsiteX27" fmla="*/ 1083212 w 1111347"/>
                <a:gd name="connsiteY27" fmla="*/ 506621 h 1041193"/>
                <a:gd name="connsiteX28" fmla="*/ 1111347 w 1111347"/>
                <a:gd name="connsiteY28" fmla="*/ 365944 h 1041193"/>
                <a:gd name="connsiteX29" fmla="*/ 1097280 w 1111347"/>
                <a:gd name="connsiteY29" fmla="*/ 239334 h 1041193"/>
                <a:gd name="connsiteX30" fmla="*/ 1055077 w 1111347"/>
                <a:gd name="connsiteY30" fmla="*/ 225267 h 1041193"/>
                <a:gd name="connsiteX31" fmla="*/ 970670 w 1111347"/>
                <a:gd name="connsiteY31" fmla="*/ 239334 h 1041193"/>
                <a:gd name="connsiteX32" fmla="*/ 872197 w 1111347"/>
                <a:gd name="connsiteY32" fmla="*/ 295605 h 1041193"/>
                <a:gd name="connsiteX33" fmla="*/ 773723 w 1111347"/>
                <a:gd name="connsiteY33" fmla="*/ 323741 h 1041193"/>
                <a:gd name="connsiteX34" fmla="*/ 759655 w 1111347"/>
                <a:gd name="connsiteY34" fmla="*/ 281538 h 1041193"/>
                <a:gd name="connsiteX35" fmla="*/ 745587 w 1111347"/>
                <a:gd name="connsiteY35" fmla="*/ 98658 h 1041193"/>
                <a:gd name="connsiteX36" fmla="*/ 717452 w 1111347"/>
                <a:gd name="connsiteY36" fmla="*/ 70522 h 1041193"/>
                <a:gd name="connsiteX37" fmla="*/ 703384 w 1111347"/>
                <a:gd name="connsiteY37" fmla="*/ 28319 h 1041193"/>
                <a:gd name="connsiteX38" fmla="*/ 618978 w 1111347"/>
                <a:gd name="connsiteY38" fmla="*/ 28319 h 1041193"/>
                <a:gd name="connsiteX39" fmla="*/ 478301 w 1111347"/>
                <a:gd name="connsiteY39" fmla="*/ 154928 h 1041193"/>
                <a:gd name="connsiteX40" fmla="*/ 337624 w 1111347"/>
                <a:gd name="connsiteY40" fmla="*/ 140861 h 1041193"/>
                <a:gd name="connsiteX41" fmla="*/ 295421 w 1111347"/>
                <a:gd name="connsiteY41" fmla="*/ 126793 h 1041193"/>
                <a:gd name="connsiteX42" fmla="*/ 309489 w 1111347"/>
                <a:gd name="connsiteY42" fmla="*/ 154928 h 1041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1111347" h="1041193">
                  <a:moveTo>
                    <a:pt x="309489" y="154928"/>
                  </a:moveTo>
                  <a:cubicBezTo>
                    <a:pt x="288387" y="164307"/>
                    <a:pt x="195522" y="171617"/>
                    <a:pt x="168812" y="183064"/>
                  </a:cubicBezTo>
                  <a:cubicBezTo>
                    <a:pt x="153272" y="189724"/>
                    <a:pt x="140677" y="201821"/>
                    <a:pt x="126609" y="211199"/>
                  </a:cubicBezTo>
                  <a:cubicBezTo>
                    <a:pt x="93021" y="311962"/>
                    <a:pt x="141040" y="196695"/>
                    <a:pt x="70338" y="281538"/>
                  </a:cubicBezTo>
                  <a:cubicBezTo>
                    <a:pt x="11539" y="352097"/>
                    <a:pt x="65828" y="317188"/>
                    <a:pt x="28135" y="380011"/>
                  </a:cubicBezTo>
                  <a:cubicBezTo>
                    <a:pt x="21311" y="391384"/>
                    <a:pt x="9378" y="398768"/>
                    <a:pt x="0" y="408147"/>
                  </a:cubicBezTo>
                  <a:cubicBezTo>
                    <a:pt x="4689" y="445661"/>
                    <a:pt x="3204" y="484477"/>
                    <a:pt x="14067" y="520688"/>
                  </a:cubicBezTo>
                  <a:cubicBezTo>
                    <a:pt x="19078" y="537393"/>
                    <a:pt x="75884" y="571278"/>
                    <a:pt x="84406" y="576959"/>
                  </a:cubicBezTo>
                  <a:cubicBezTo>
                    <a:pt x="50923" y="677405"/>
                    <a:pt x="72721" y="636689"/>
                    <a:pt x="28135" y="703568"/>
                  </a:cubicBezTo>
                  <a:cubicBezTo>
                    <a:pt x="38988" y="833808"/>
                    <a:pt x="12264" y="841993"/>
                    <a:pt x="70338" y="914584"/>
                  </a:cubicBezTo>
                  <a:cubicBezTo>
                    <a:pt x="78624" y="924941"/>
                    <a:pt x="87101" y="935895"/>
                    <a:pt x="98474" y="942719"/>
                  </a:cubicBezTo>
                  <a:cubicBezTo>
                    <a:pt x="111190" y="950348"/>
                    <a:pt x="126609" y="952098"/>
                    <a:pt x="140677" y="956787"/>
                  </a:cubicBezTo>
                  <a:cubicBezTo>
                    <a:pt x="267604" y="925054"/>
                    <a:pt x="216534" y="940878"/>
                    <a:pt x="295421" y="914584"/>
                  </a:cubicBezTo>
                  <a:cubicBezTo>
                    <a:pt x="300110" y="900516"/>
                    <a:pt x="294948" y="875289"/>
                    <a:pt x="309489" y="872381"/>
                  </a:cubicBezTo>
                  <a:cubicBezTo>
                    <a:pt x="365436" y="861191"/>
                    <a:pt x="366581" y="920867"/>
                    <a:pt x="393895" y="942719"/>
                  </a:cubicBezTo>
                  <a:cubicBezTo>
                    <a:pt x="405474" y="951982"/>
                    <a:pt x="422835" y="950155"/>
                    <a:pt x="436098" y="956787"/>
                  </a:cubicBezTo>
                  <a:cubicBezTo>
                    <a:pt x="451220" y="964348"/>
                    <a:pt x="462851" y="978055"/>
                    <a:pt x="478301" y="984922"/>
                  </a:cubicBezTo>
                  <a:cubicBezTo>
                    <a:pt x="478325" y="984933"/>
                    <a:pt x="583796" y="1020087"/>
                    <a:pt x="604910" y="1027125"/>
                  </a:cubicBezTo>
                  <a:lnTo>
                    <a:pt x="647114" y="1041193"/>
                  </a:lnTo>
                  <a:cubicBezTo>
                    <a:pt x="659611" y="1039804"/>
                    <a:pt x="778435" y="1035553"/>
                    <a:pt x="815926" y="1013058"/>
                  </a:cubicBezTo>
                  <a:cubicBezTo>
                    <a:pt x="827299" y="1006234"/>
                    <a:pt x="834683" y="994301"/>
                    <a:pt x="844061" y="984922"/>
                  </a:cubicBezTo>
                  <a:cubicBezTo>
                    <a:pt x="848750" y="970854"/>
                    <a:pt x="851497" y="955982"/>
                    <a:pt x="858129" y="942719"/>
                  </a:cubicBezTo>
                  <a:cubicBezTo>
                    <a:pt x="865690" y="927597"/>
                    <a:pt x="885209" y="917390"/>
                    <a:pt x="886264" y="900516"/>
                  </a:cubicBezTo>
                  <a:cubicBezTo>
                    <a:pt x="890078" y="839495"/>
                    <a:pt x="876886" y="778596"/>
                    <a:pt x="872197" y="717636"/>
                  </a:cubicBezTo>
                  <a:cubicBezTo>
                    <a:pt x="876886" y="703568"/>
                    <a:pt x="878635" y="688148"/>
                    <a:pt x="886264" y="675433"/>
                  </a:cubicBezTo>
                  <a:cubicBezTo>
                    <a:pt x="905574" y="643250"/>
                    <a:pt x="923409" y="644295"/>
                    <a:pt x="956603" y="633230"/>
                  </a:cubicBezTo>
                  <a:cubicBezTo>
                    <a:pt x="1024829" y="565004"/>
                    <a:pt x="990803" y="591673"/>
                    <a:pt x="1055077" y="548824"/>
                  </a:cubicBezTo>
                  <a:cubicBezTo>
                    <a:pt x="1064455" y="534756"/>
                    <a:pt x="1075651" y="521743"/>
                    <a:pt x="1083212" y="506621"/>
                  </a:cubicBezTo>
                  <a:cubicBezTo>
                    <a:pt x="1102856" y="467334"/>
                    <a:pt x="1106162" y="402240"/>
                    <a:pt x="1111347" y="365944"/>
                  </a:cubicBezTo>
                  <a:cubicBezTo>
                    <a:pt x="1106658" y="323741"/>
                    <a:pt x="1113050" y="278760"/>
                    <a:pt x="1097280" y="239334"/>
                  </a:cubicBezTo>
                  <a:cubicBezTo>
                    <a:pt x="1091773" y="225566"/>
                    <a:pt x="1069906" y="225267"/>
                    <a:pt x="1055077" y="225267"/>
                  </a:cubicBezTo>
                  <a:cubicBezTo>
                    <a:pt x="1026553" y="225267"/>
                    <a:pt x="998806" y="234645"/>
                    <a:pt x="970670" y="239334"/>
                  </a:cubicBezTo>
                  <a:cubicBezTo>
                    <a:pt x="928285" y="267592"/>
                    <a:pt x="922174" y="274186"/>
                    <a:pt x="872197" y="295605"/>
                  </a:cubicBezTo>
                  <a:cubicBezTo>
                    <a:pt x="843941" y="307715"/>
                    <a:pt x="802280" y="316602"/>
                    <a:pt x="773723" y="323741"/>
                  </a:cubicBezTo>
                  <a:cubicBezTo>
                    <a:pt x="769034" y="309673"/>
                    <a:pt x="761494" y="296252"/>
                    <a:pt x="759655" y="281538"/>
                  </a:cubicBezTo>
                  <a:cubicBezTo>
                    <a:pt x="752071" y="220870"/>
                    <a:pt x="757578" y="158611"/>
                    <a:pt x="745587" y="98658"/>
                  </a:cubicBezTo>
                  <a:cubicBezTo>
                    <a:pt x="742986" y="85652"/>
                    <a:pt x="726830" y="79901"/>
                    <a:pt x="717452" y="70522"/>
                  </a:cubicBezTo>
                  <a:cubicBezTo>
                    <a:pt x="712763" y="56454"/>
                    <a:pt x="712647" y="39898"/>
                    <a:pt x="703384" y="28319"/>
                  </a:cubicBezTo>
                  <a:cubicBezTo>
                    <a:pt x="668488" y="-15301"/>
                    <a:pt x="653874" y="-3088"/>
                    <a:pt x="618978" y="28319"/>
                  </a:cubicBezTo>
                  <a:cubicBezTo>
                    <a:pt x="461222" y="170299"/>
                    <a:pt x="576366" y="89552"/>
                    <a:pt x="478301" y="154928"/>
                  </a:cubicBezTo>
                  <a:cubicBezTo>
                    <a:pt x="431409" y="150239"/>
                    <a:pt x="384202" y="148027"/>
                    <a:pt x="337624" y="140861"/>
                  </a:cubicBezTo>
                  <a:cubicBezTo>
                    <a:pt x="322968" y="138606"/>
                    <a:pt x="307759" y="118568"/>
                    <a:pt x="295421" y="126793"/>
                  </a:cubicBezTo>
                  <a:cubicBezTo>
                    <a:pt x="283716" y="134596"/>
                    <a:pt x="330591" y="145549"/>
                    <a:pt x="309489" y="154928"/>
                  </a:cubicBezTo>
                  <a:close/>
                </a:path>
              </a:pathLst>
            </a:cu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4C85B358-ABC2-4481-9DD4-900986A835BC}"/>
                </a:ext>
              </a:extLst>
            </p:cNvPr>
            <p:cNvSpPr/>
            <p:nvPr/>
          </p:nvSpPr>
          <p:spPr>
            <a:xfrm>
              <a:off x="9130717" y="703549"/>
              <a:ext cx="829994" cy="773907"/>
            </a:xfrm>
            <a:custGeom>
              <a:avLst/>
              <a:gdLst>
                <a:gd name="connsiteX0" fmla="*/ 309489 w 1111347"/>
                <a:gd name="connsiteY0" fmla="*/ 154928 h 1041193"/>
                <a:gd name="connsiteX1" fmla="*/ 168812 w 1111347"/>
                <a:gd name="connsiteY1" fmla="*/ 183064 h 1041193"/>
                <a:gd name="connsiteX2" fmla="*/ 126609 w 1111347"/>
                <a:gd name="connsiteY2" fmla="*/ 211199 h 1041193"/>
                <a:gd name="connsiteX3" fmla="*/ 70338 w 1111347"/>
                <a:gd name="connsiteY3" fmla="*/ 281538 h 1041193"/>
                <a:gd name="connsiteX4" fmla="*/ 28135 w 1111347"/>
                <a:gd name="connsiteY4" fmla="*/ 380011 h 1041193"/>
                <a:gd name="connsiteX5" fmla="*/ 0 w 1111347"/>
                <a:gd name="connsiteY5" fmla="*/ 408147 h 1041193"/>
                <a:gd name="connsiteX6" fmla="*/ 14067 w 1111347"/>
                <a:gd name="connsiteY6" fmla="*/ 520688 h 1041193"/>
                <a:gd name="connsiteX7" fmla="*/ 84406 w 1111347"/>
                <a:gd name="connsiteY7" fmla="*/ 576959 h 1041193"/>
                <a:gd name="connsiteX8" fmla="*/ 28135 w 1111347"/>
                <a:gd name="connsiteY8" fmla="*/ 703568 h 1041193"/>
                <a:gd name="connsiteX9" fmla="*/ 70338 w 1111347"/>
                <a:gd name="connsiteY9" fmla="*/ 914584 h 1041193"/>
                <a:gd name="connsiteX10" fmla="*/ 98474 w 1111347"/>
                <a:gd name="connsiteY10" fmla="*/ 942719 h 1041193"/>
                <a:gd name="connsiteX11" fmla="*/ 140677 w 1111347"/>
                <a:gd name="connsiteY11" fmla="*/ 956787 h 1041193"/>
                <a:gd name="connsiteX12" fmla="*/ 295421 w 1111347"/>
                <a:gd name="connsiteY12" fmla="*/ 914584 h 1041193"/>
                <a:gd name="connsiteX13" fmla="*/ 309489 w 1111347"/>
                <a:gd name="connsiteY13" fmla="*/ 872381 h 1041193"/>
                <a:gd name="connsiteX14" fmla="*/ 393895 w 1111347"/>
                <a:gd name="connsiteY14" fmla="*/ 942719 h 1041193"/>
                <a:gd name="connsiteX15" fmla="*/ 436098 w 1111347"/>
                <a:gd name="connsiteY15" fmla="*/ 956787 h 1041193"/>
                <a:gd name="connsiteX16" fmla="*/ 478301 w 1111347"/>
                <a:gd name="connsiteY16" fmla="*/ 984922 h 1041193"/>
                <a:gd name="connsiteX17" fmla="*/ 604910 w 1111347"/>
                <a:gd name="connsiteY17" fmla="*/ 1027125 h 1041193"/>
                <a:gd name="connsiteX18" fmla="*/ 647114 w 1111347"/>
                <a:gd name="connsiteY18" fmla="*/ 1041193 h 1041193"/>
                <a:gd name="connsiteX19" fmla="*/ 815926 w 1111347"/>
                <a:gd name="connsiteY19" fmla="*/ 1013058 h 1041193"/>
                <a:gd name="connsiteX20" fmla="*/ 844061 w 1111347"/>
                <a:gd name="connsiteY20" fmla="*/ 984922 h 1041193"/>
                <a:gd name="connsiteX21" fmla="*/ 858129 w 1111347"/>
                <a:gd name="connsiteY21" fmla="*/ 942719 h 1041193"/>
                <a:gd name="connsiteX22" fmla="*/ 886264 w 1111347"/>
                <a:gd name="connsiteY22" fmla="*/ 900516 h 1041193"/>
                <a:gd name="connsiteX23" fmla="*/ 872197 w 1111347"/>
                <a:gd name="connsiteY23" fmla="*/ 717636 h 1041193"/>
                <a:gd name="connsiteX24" fmla="*/ 886264 w 1111347"/>
                <a:gd name="connsiteY24" fmla="*/ 675433 h 1041193"/>
                <a:gd name="connsiteX25" fmla="*/ 956603 w 1111347"/>
                <a:gd name="connsiteY25" fmla="*/ 633230 h 1041193"/>
                <a:gd name="connsiteX26" fmla="*/ 1055077 w 1111347"/>
                <a:gd name="connsiteY26" fmla="*/ 548824 h 1041193"/>
                <a:gd name="connsiteX27" fmla="*/ 1083212 w 1111347"/>
                <a:gd name="connsiteY27" fmla="*/ 506621 h 1041193"/>
                <a:gd name="connsiteX28" fmla="*/ 1111347 w 1111347"/>
                <a:gd name="connsiteY28" fmla="*/ 365944 h 1041193"/>
                <a:gd name="connsiteX29" fmla="*/ 1097280 w 1111347"/>
                <a:gd name="connsiteY29" fmla="*/ 239334 h 1041193"/>
                <a:gd name="connsiteX30" fmla="*/ 1055077 w 1111347"/>
                <a:gd name="connsiteY30" fmla="*/ 225267 h 1041193"/>
                <a:gd name="connsiteX31" fmla="*/ 970670 w 1111347"/>
                <a:gd name="connsiteY31" fmla="*/ 239334 h 1041193"/>
                <a:gd name="connsiteX32" fmla="*/ 872197 w 1111347"/>
                <a:gd name="connsiteY32" fmla="*/ 295605 h 1041193"/>
                <a:gd name="connsiteX33" fmla="*/ 773723 w 1111347"/>
                <a:gd name="connsiteY33" fmla="*/ 323741 h 1041193"/>
                <a:gd name="connsiteX34" fmla="*/ 759655 w 1111347"/>
                <a:gd name="connsiteY34" fmla="*/ 281538 h 1041193"/>
                <a:gd name="connsiteX35" fmla="*/ 745587 w 1111347"/>
                <a:gd name="connsiteY35" fmla="*/ 98658 h 1041193"/>
                <a:gd name="connsiteX36" fmla="*/ 717452 w 1111347"/>
                <a:gd name="connsiteY36" fmla="*/ 70522 h 1041193"/>
                <a:gd name="connsiteX37" fmla="*/ 703384 w 1111347"/>
                <a:gd name="connsiteY37" fmla="*/ 28319 h 1041193"/>
                <a:gd name="connsiteX38" fmla="*/ 618978 w 1111347"/>
                <a:gd name="connsiteY38" fmla="*/ 28319 h 1041193"/>
                <a:gd name="connsiteX39" fmla="*/ 478301 w 1111347"/>
                <a:gd name="connsiteY39" fmla="*/ 154928 h 1041193"/>
                <a:gd name="connsiteX40" fmla="*/ 337624 w 1111347"/>
                <a:gd name="connsiteY40" fmla="*/ 140861 h 1041193"/>
                <a:gd name="connsiteX41" fmla="*/ 295421 w 1111347"/>
                <a:gd name="connsiteY41" fmla="*/ 126793 h 1041193"/>
                <a:gd name="connsiteX42" fmla="*/ 309489 w 1111347"/>
                <a:gd name="connsiteY42" fmla="*/ 154928 h 1041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1111347" h="1041193">
                  <a:moveTo>
                    <a:pt x="309489" y="154928"/>
                  </a:moveTo>
                  <a:cubicBezTo>
                    <a:pt x="288387" y="164307"/>
                    <a:pt x="195522" y="171617"/>
                    <a:pt x="168812" y="183064"/>
                  </a:cubicBezTo>
                  <a:cubicBezTo>
                    <a:pt x="153272" y="189724"/>
                    <a:pt x="140677" y="201821"/>
                    <a:pt x="126609" y="211199"/>
                  </a:cubicBezTo>
                  <a:cubicBezTo>
                    <a:pt x="93021" y="311962"/>
                    <a:pt x="141040" y="196695"/>
                    <a:pt x="70338" y="281538"/>
                  </a:cubicBezTo>
                  <a:cubicBezTo>
                    <a:pt x="11539" y="352097"/>
                    <a:pt x="65828" y="317188"/>
                    <a:pt x="28135" y="380011"/>
                  </a:cubicBezTo>
                  <a:cubicBezTo>
                    <a:pt x="21311" y="391384"/>
                    <a:pt x="9378" y="398768"/>
                    <a:pt x="0" y="408147"/>
                  </a:cubicBezTo>
                  <a:cubicBezTo>
                    <a:pt x="4689" y="445661"/>
                    <a:pt x="3204" y="484477"/>
                    <a:pt x="14067" y="520688"/>
                  </a:cubicBezTo>
                  <a:cubicBezTo>
                    <a:pt x="19078" y="537393"/>
                    <a:pt x="75884" y="571278"/>
                    <a:pt x="84406" y="576959"/>
                  </a:cubicBezTo>
                  <a:cubicBezTo>
                    <a:pt x="50923" y="677405"/>
                    <a:pt x="72721" y="636689"/>
                    <a:pt x="28135" y="703568"/>
                  </a:cubicBezTo>
                  <a:cubicBezTo>
                    <a:pt x="38988" y="833808"/>
                    <a:pt x="12264" y="841993"/>
                    <a:pt x="70338" y="914584"/>
                  </a:cubicBezTo>
                  <a:cubicBezTo>
                    <a:pt x="78624" y="924941"/>
                    <a:pt x="87101" y="935895"/>
                    <a:pt x="98474" y="942719"/>
                  </a:cubicBezTo>
                  <a:cubicBezTo>
                    <a:pt x="111190" y="950348"/>
                    <a:pt x="126609" y="952098"/>
                    <a:pt x="140677" y="956787"/>
                  </a:cubicBezTo>
                  <a:cubicBezTo>
                    <a:pt x="267604" y="925054"/>
                    <a:pt x="216534" y="940878"/>
                    <a:pt x="295421" y="914584"/>
                  </a:cubicBezTo>
                  <a:cubicBezTo>
                    <a:pt x="300110" y="900516"/>
                    <a:pt x="294948" y="875289"/>
                    <a:pt x="309489" y="872381"/>
                  </a:cubicBezTo>
                  <a:cubicBezTo>
                    <a:pt x="365436" y="861191"/>
                    <a:pt x="366581" y="920867"/>
                    <a:pt x="393895" y="942719"/>
                  </a:cubicBezTo>
                  <a:cubicBezTo>
                    <a:pt x="405474" y="951982"/>
                    <a:pt x="422835" y="950155"/>
                    <a:pt x="436098" y="956787"/>
                  </a:cubicBezTo>
                  <a:cubicBezTo>
                    <a:pt x="451220" y="964348"/>
                    <a:pt x="462851" y="978055"/>
                    <a:pt x="478301" y="984922"/>
                  </a:cubicBezTo>
                  <a:cubicBezTo>
                    <a:pt x="478325" y="984933"/>
                    <a:pt x="583796" y="1020087"/>
                    <a:pt x="604910" y="1027125"/>
                  </a:cubicBezTo>
                  <a:lnTo>
                    <a:pt x="647114" y="1041193"/>
                  </a:lnTo>
                  <a:cubicBezTo>
                    <a:pt x="659611" y="1039804"/>
                    <a:pt x="778435" y="1035553"/>
                    <a:pt x="815926" y="1013058"/>
                  </a:cubicBezTo>
                  <a:cubicBezTo>
                    <a:pt x="827299" y="1006234"/>
                    <a:pt x="834683" y="994301"/>
                    <a:pt x="844061" y="984922"/>
                  </a:cubicBezTo>
                  <a:cubicBezTo>
                    <a:pt x="848750" y="970854"/>
                    <a:pt x="851497" y="955982"/>
                    <a:pt x="858129" y="942719"/>
                  </a:cubicBezTo>
                  <a:cubicBezTo>
                    <a:pt x="865690" y="927597"/>
                    <a:pt x="885209" y="917390"/>
                    <a:pt x="886264" y="900516"/>
                  </a:cubicBezTo>
                  <a:cubicBezTo>
                    <a:pt x="890078" y="839495"/>
                    <a:pt x="876886" y="778596"/>
                    <a:pt x="872197" y="717636"/>
                  </a:cubicBezTo>
                  <a:cubicBezTo>
                    <a:pt x="876886" y="703568"/>
                    <a:pt x="878635" y="688148"/>
                    <a:pt x="886264" y="675433"/>
                  </a:cubicBezTo>
                  <a:cubicBezTo>
                    <a:pt x="905574" y="643250"/>
                    <a:pt x="923409" y="644295"/>
                    <a:pt x="956603" y="633230"/>
                  </a:cubicBezTo>
                  <a:cubicBezTo>
                    <a:pt x="1024829" y="565004"/>
                    <a:pt x="990803" y="591673"/>
                    <a:pt x="1055077" y="548824"/>
                  </a:cubicBezTo>
                  <a:cubicBezTo>
                    <a:pt x="1064455" y="534756"/>
                    <a:pt x="1075651" y="521743"/>
                    <a:pt x="1083212" y="506621"/>
                  </a:cubicBezTo>
                  <a:cubicBezTo>
                    <a:pt x="1102856" y="467334"/>
                    <a:pt x="1106162" y="402240"/>
                    <a:pt x="1111347" y="365944"/>
                  </a:cubicBezTo>
                  <a:cubicBezTo>
                    <a:pt x="1106658" y="323741"/>
                    <a:pt x="1113050" y="278760"/>
                    <a:pt x="1097280" y="239334"/>
                  </a:cubicBezTo>
                  <a:cubicBezTo>
                    <a:pt x="1091773" y="225566"/>
                    <a:pt x="1069906" y="225267"/>
                    <a:pt x="1055077" y="225267"/>
                  </a:cubicBezTo>
                  <a:cubicBezTo>
                    <a:pt x="1026553" y="225267"/>
                    <a:pt x="998806" y="234645"/>
                    <a:pt x="970670" y="239334"/>
                  </a:cubicBezTo>
                  <a:cubicBezTo>
                    <a:pt x="928285" y="267592"/>
                    <a:pt x="922174" y="274186"/>
                    <a:pt x="872197" y="295605"/>
                  </a:cubicBezTo>
                  <a:cubicBezTo>
                    <a:pt x="843941" y="307715"/>
                    <a:pt x="802280" y="316602"/>
                    <a:pt x="773723" y="323741"/>
                  </a:cubicBezTo>
                  <a:cubicBezTo>
                    <a:pt x="769034" y="309673"/>
                    <a:pt x="761494" y="296252"/>
                    <a:pt x="759655" y="281538"/>
                  </a:cubicBezTo>
                  <a:cubicBezTo>
                    <a:pt x="752071" y="220870"/>
                    <a:pt x="757578" y="158611"/>
                    <a:pt x="745587" y="98658"/>
                  </a:cubicBezTo>
                  <a:cubicBezTo>
                    <a:pt x="742986" y="85652"/>
                    <a:pt x="726830" y="79901"/>
                    <a:pt x="717452" y="70522"/>
                  </a:cubicBezTo>
                  <a:cubicBezTo>
                    <a:pt x="712763" y="56454"/>
                    <a:pt x="712647" y="39898"/>
                    <a:pt x="703384" y="28319"/>
                  </a:cubicBezTo>
                  <a:cubicBezTo>
                    <a:pt x="668488" y="-15301"/>
                    <a:pt x="653874" y="-3088"/>
                    <a:pt x="618978" y="28319"/>
                  </a:cubicBezTo>
                  <a:cubicBezTo>
                    <a:pt x="461222" y="170299"/>
                    <a:pt x="576366" y="89552"/>
                    <a:pt x="478301" y="154928"/>
                  </a:cubicBezTo>
                  <a:cubicBezTo>
                    <a:pt x="431409" y="150239"/>
                    <a:pt x="384202" y="148027"/>
                    <a:pt x="337624" y="140861"/>
                  </a:cubicBezTo>
                  <a:cubicBezTo>
                    <a:pt x="322968" y="138606"/>
                    <a:pt x="307759" y="118568"/>
                    <a:pt x="295421" y="126793"/>
                  </a:cubicBezTo>
                  <a:cubicBezTo>
                    <a:pt x="283716" y="134596"/>
                    <a:pt x="330591" y="145549"/>
                    <a:pt x="309489" y="154928"/>
                  </a:cubicBezTo>
                  <a:close/>
                </a:path>
              </a:pathLst>
            </a:cu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B6B317ED-6A06-48CE-AB0B-2ED0C75742DB}"/>
              </a:ext>
            </a:extLst>
          </p:cNvPr>
          <p:cNvGrpSpPr/>
          <p:nvPr/>
        </p:nvGrpSpPr>
        <p:grpSpPr>
          <a:xfrm>
            <a:off x="2352235" y="2542741"/>
            <a:ext cx="6355666" cy="654243"/>
            <a:chOff x="2286001" y="703549"/>
            <a:chExt cx="7674710" cy="790024"/>
          </a:xfrm>
          <a:solidFill>
            <a:srgbClr val="33CC33"/>
          </a:solidFill>
        </p:grpSpPr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F43E5EE7-9C22-4399-8C97-E40A7295BFD8}"/>
                </a:ext>
              </a:extLst>
            </p:cNvPr>
            <p:cNvSpPr/>
            <p:nvPr/>
          </p:nvSpPr>
          <p:spPr>
            <a:xfrm>
              <a:off x="2286001" y="719666"/>
              <a:ext cx="829994" cy="773907"/>
            </a:xfrm>
            <a:custGeom>
              <a:avLst/>
              <a:gdLst>
                <a:gd name="connsiteX0" fmla="*/ 309489 w 1111347"/>
                <a:gd name="connsiteY0" fmla="*/ 154928 h 1041193"/>
                <a:gd name="connsiteX1" fmla="*/ 168812 w 1111347"/>
                <a:gd name="connsiteY1" fmla="*/ 183064 h 1041193"/>
                <a:gd name="connsiteX2" fmla="*/ 126609 w 1111347"/>
                <a:gd name="connsiteY2" fmla="*/ 211199 h 1041193"/>
                <a:gd name="connsiteX3" fmla="*/ 70338 w 1111347"/>
                <a:gd name="connsiteY3" fmla="*/ 281538 h 1041193"/>
                <a:gd name="connsiteX4" fmla="*/ 28135 w 1111347"/>
                <a:gd name="connsiteY4" fmla="*/ 380011 h 1041193"/>
                <a:gd name="connsiteX5" fmla="*/ 0 w 1111347"/>
                <a:gd name="connsiteY5" fmla="*/ 408147 h 1041193"/>
                <a:gd name="connsiteX6" fmla="*/ 14067 w 1111347"/>
                <a:gd name="connsiteY6" fmla="*/ 520688 h 1041193"/>
                <a:gd name="connsiteX7" fmla="*/ 84406 w 1111347"/>
                <a:gd name="connsiteY7" fmla="*/ 576959 h 1041193"/>
                <a:gd name="connsiteX8" fmla="*/ 28135 w 1111347"/>
                <a:gd name="connsiteY8" fmla="*/ 703568 h 1041193"/>
                <a:gd name="connsiteX9" fmla="*/ 70338 w 1111347"/>
                <a:gd name="connsiteY9" fmla="*/ 914584 h 1041193"/>
                <a:gd name="connsiteX10" fmla="*/ 98474 w 1111347"/>
                <a:gd name="connsiteY10" fmla="*/ 942719 h 1041193"/>
                <a:gd name="connsiteX11" fmla="*/ 140677 w 1111347"/>
                <a:gd name="connsiteY11" fmla="*/ 956787 h 1041193"/>
                <a:gd name="connsiteX12" fmla="*/ 295421 w 1111347"/>
                <a:gd name="connsiteY12" fmla="*/ 914584 h 1041193"/>
                <a:gd name="connsiteX13" fmla="*/ 309489 w 1111347"/>
                <a:gd name="connsiteY13" fmla="*/ 872381 h 1041193"/>
                <a:gd name="connsiteX14" fmla="*/ 393895 w 1111347"/>
                <a:gd name="connsiteY14" fmla="*/ 942719 h 1041193"/>
                <a:gd name="connsiteX15" fmla="*/ 436098 w 1111347"/>
                <a:gd name="connsiteY15" fmla="*/ 956787 h 1041193"/>
                <a:gd name="connsiteX16" fmla="*/ 478301 w 1111347"/>
                <a:gd name="connsiteY16" fmla="*/ 984922 h 1041193"/>
                <a:gd name="connsiteX17" fmla="*/ 604910 w 1111347"/>
                <a:gd name="connsiteY17" fmla="*/ 1027125 h 1041193"/>
                <a:gd name="connsiteX18" fmla="*/ 647114 w 1111347"/>
                <a:gd name="connsiteY18" fmla="*/ 1041193 h 1041193"/>
                <a:gd name="connsiteX19" fmla="*/ 815926 w 1111347"/>
                <a:gd name="connsiteY19" fmla="*/ 1013058 h 1041193"/>
                <a:gd name="connsiteX20" fmla="*/ 844061 w 1111347"/>
                <a:gd name="connsiteY20" fmla="*/ 984922 h 1041193"/>
                <a:gd name="connsiteX21" fmla="*/ 858129 w 1111347"/>
                <a:gd name="connsiteY21" fmla="*/ 942719 h 1041193"/>
                <a:gd name="connsiteX22" fmla="*/ 886264 w 1111347"/>
                <a:gd name="connsiteY22" fmla="*/ 900516 h 1041193"/>
                <a:gd name="connsiteX23" fmla="*/ 872197 w 1111347"/>
                <a:gd name="connsiteY23" fmla="*/ 717636 h 1041193"/>
                <a:gd name="connsiteX24" fmla="*/ 886264 w 1111347"/>
                <a:gd name="connsiteY24" fmla="*/ 675433 h 1041193"/>
                <a:gd name="connsiteX25" fmla="*/ 956603 w 1111347"/>
                <a:gd name="connsiteY25" fmla="*/ 633230 h 1041193"/>
                <a:gd name="connsiteX26" fmla="*/ 1055077 w 1111347"/>
                <a:gd name="connsiteY26" fmla="*/ 548824 h 1041193"/>
                <a:gd name="connsiteX27" fmla="*/ 1083212 w 1111347"/>
                <a:gd name="connsiteY27" fmla="*/ 506621 h 1041193"/>
                <a:gd name="connsiteX28" fmla="*/ 1111347 w 1111347"/>
                <a:gd name="connsiteY28" fmla="*/ 365944 h 1041193"/>
                <a:gd name="connsiteX29" fmla="*/ 1097280 w 1111347"/>
                <a:gd name="connsiteY29" fmla="*/ 239334 h 1041193"/>
                <a:gd name="connsiteX30" fmla="*/ 1055077 w 1111347"/>
                <a:gd name="connsiteY30" fmla="*/ 225267 h 1041193"/>
                <a:gd name="connsiteX31" fmla="*/ 970670 w 1111347"/>
                <a:gd name="connsiteY31" fmla="*/ 239334 h 1041193"/>
                <a:gd name="connsiteX32" fmla="*/ 872197 w 1111347"/>
                <a:gd name="connsiteY32" fmla="*/ 295605 h 1041193"/>
                <a:gd name="connsiteX33" fmla="*/ 773723 w 1111347"/>
                <a:gd name="connsiteY33" fmla="*/ 323741 h 1041193"/>
                <a:gd name="connsiteX34" fmla="*/ 759655 w 1111347"/>
                <a:gd name="connsiteY34" fmla="*/ 281538 h 1041193"/>
                <a:gd name="connsiteX35" fmla="*/ 745587 w 1111347"/>
                <a:gd name="connsiteY35" fmla="*/ 98658 h 1041193"/>
                <a:gd name="connsiteX36" fmla="*/ 717452 w 1111347"/>
                <a:gd name="connsiteY36" fmla="*/ 70522 h 1041193"/>
                <a:gd name="connsiteX37" fmla="*/ 703384 w 1111347"/>
                <a:gd name="connsiteY37" fmla="*/ 28319 h 1041193"/>
                <a:gd name="connsiteX38" fmla="*/ 618978 w 1111347"/>
                <a:gd name="connsiteY38" fmla="*/ 28319 h 1041193"/>
                <a:gd name="connsiteX39" fmla="*/ 478301 w 1111347"/>
                <a:gd name="connsiteY39" fmla="*/ 154928 h 1041193"/>
                <a:gd name="connsiteX40" fmla="*/ 337624 w 1111347"/>
                <a:gd name="connsiteY40" fmla="*/ 140861 h 1041193"/>
                <a:gd name="connsiteX41" fmla="*/ 295421 w 1111347"/>
                <a:gd name="connsiteY41" fmla="*/ 126793 h 1041193"/>
                <a:gd name="connsiteX42" fmla="*/ 309489 w 1111347"/>
                <a:gd name="connsiteY42" fmla="*/ 154928 h 1041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1111347" h="1041193">
                  <a:moveTo>
                    <a:pt x="309489" y="154928"/>
                  </a:moveTo>
                  <a:cubicBezTo>
                    <a:pt x="288387" y="164307"/>
                    <a:pt x="195522" y="171617"/>
                    <a:pt x="168812" y="183064"/>
                  </a:cubicBezTo>
                  <a:cubicBezTo>
                    <a:pt x="153272" y="189724"/>
                    <a:pt x="140677" y="201821"/>
                    <a:pt x="126609" y="211199"/>
                  </a:cubicBezTo>
                  <a:cubicBezTo>
                    <a:pt x="93021" y="311962"/>
                    <a:pt x="141040" y="196695"/>
                    <a:pt x="70338" y="281538"/>
                  </a:cubicBezTo>
                  <a:cubicBezTo>
                    <a:pt x="11539" y="352097"/>
                    <a:pt x="65828" y="317188"/>
                    <a:pt x="28135" y="380011"/>
                  </a:cubicBezTo>
                  <a:cubicBezTo>
                    <a:pt x="21311" y="391384"/>
                    <a:pt x="9378" y="398768"/>
                    <a:pt x="0" y="408147"/>
                  </a:cubicBezTo>
                  <a:cubicBezTo>
                    <a:pt x="4689" y="445661"/>
                    <a:pt x="3204" y="484477"/>
                    <a:pt x="14067" y="520688"/>
                  </a:cubicBezTo>
                  <a:cubicBezTo>
                    <a:pt x="19078" y="537393"/>
                    <a:pt x="75884" y="571278"/>
                    <a:pt x="84406" y="576959"/>
                  </a:cubicBezTo>
                  <a:cubicBezTo>
                    <a:pt x="50923" y="677405"/>
                    <a:pt x="72721" y="636689"/>
                    <a:pt x="28135" y="703568"/>
                  </a:cubicBezTo>
                  <a:cubicBezTo>
                    <a:pt x="38988" y="833808"/>
                    <a:pt x="12264" y="841993"/>
                    <a:pt x="70338" y="914584"/>
                  </a:cubicBezTo>
                  <a:cubicBezTo>
                    <a:pt x="78624" y="924941"/>
                    <a:pt x="87101" y="935895"/>
                    <a:pt x="98474" y="942719"/>
                  </a:cubicBezTo>
                  <a:cubicBezTo>
                    <a:pt x="111190" y="950348"/>
                    <a:pt x="126609" y="952098"/>
                    <a:pt x="140677" y="956787"/>
                  </a:cubicBezTo>
                  <a:cubicBezTo>
                    <a:pt x="267604" y="925054"/>
                    <a:pt x="216534" y="940878"/>
                    <a:pt x="295421" y="914584"/>
                  </a:cubicBezTo>
                  <a:cubicBezTo>
                    <a:pt x="300110" y="900516"/>
                    <a:pt x="294948" y="875289"/>
                    <a:pt x="309489" y="872381"/>
                  </a:cubicBezTo>
                  <a:cubicBezTo>
                    <a:pt x="365436" y="861191"/>
                    <a:pt x="366581" y="920867"/>
                    <a:pt x="393895" y="942719"/>
                  </a:cubicBezTo>
                  <a:cubicBezTo>
                    <a:pt x="405474" y="951982"/>
                    <a:pt x="422835" y="950155"/>
                    <a:pt x="436098" y="956787"/>
                  </a:cubicBezTo>
                  <a:cubicBezTo>
                    <a:pt x="451220" y="964348"/>
                    <a:pt x="462851" y="978055"/>
                    <a:pt x="478301" y="984922"/>
                  </a:cubicBezTo>
                  <a:cubicBezTo>
                    <a:pt x="478325" y="984933"/>
                    <a:pt x="583796" y="1020087"/>
                    <a:pt x="604910" y="1027125"/>
                  </a:cubicBezTo>
                  <a:lnTo>
                    <a:pt x="647114" y="1041193"/>
                  </a:lnTo>
                  <a:cubicBezTo>
                    <a:pt x="659611" y="1039804"/>
                    <a:pt x="778435" y="1035553"/>
                    <a:pt x="815926" y="1013058"/>
                  </a:cubicBezTo>
                  <a:cubicBezTo>
                    <a:pt x="827299" y="1006234"/>
                    <a:pt x="834683" y="994301"/>
                    <a:pt x="844061" y="984922"/>
                  </a:cubicBezTo>
                  <a:cubicBezTo>
                    <a:pt x="848750" y="970854"/>
                    <a:pt x="851497" y="955982"/>
                    <a:pt x="858129" y="942719"/>
                  </a:cubicBezTo>
                  <a:cubicBezTo>
                    <a:pt x="865690" y="927597"/>
                    <a:pt x="885209" y="917390"/>
                    <a:pt x="886264" y="900516"/>
                  </a:cubicBezTo>
                  <a:cubicBezTo>
                    <a:pt x="890078" y="839495"/>
                    <a:pt x="876886" y="778596"/>
                    <a:pt x="872197" y="717636"/>
                  </a:cubicBezTo>
                  <a:cubicBezTo>
                    <a:pt x="876886" y="703568"/>
                    <a:pt x="878635" y="688148"/>
                    <a:pt x="886264" y="675433"/>
                  </a:cubicBezTo>
                  <a:cubicBezTo>
                    <a:pt x="905574" y="643250"/>
                    <a:pt x="923409" y="644295"/>
                    <a:pt x="956603" y="633230"/>
                  </a:cubicBezTo>
                  <a:cubicBezTo>
                    <a:pt x="1024829" y="565004"/>
                    <a:pt x="990803" y="591673"/>
                    <a:pt x="1055077" y="548824"/>
                  </a:cubicBezTo>
                  <a:cubicBezTo>
                    <a:pt x="1064455" y="534756"/>
                    <a:pt x="1075651" y="521743"/>
                    <a:pt x="1083212" y="506621"/>
                  </a:cubicBezTo>
                  <a:cubicBezTo>
                    <a:pt x="1102856" y="467334"/>
                    <a:pt x="1106162" y="402240"/>
                    <a:pt x="1111347" y="365944"/>
                  </a:cubicBezTo>
                  <a:cubicBezTo>
                    <a:pt x="1106658" y="323741"/>
                    <a:pt x="1113050" y="278760"/>
                    <a:pt x="1097280" y="239334"/>
                  </a:cubicBezTo>
                  <a:cubicBezTo>
                    <a:pt x="1091773" y="225566"/>
                    <a:pt x="1069906" y="225267"/>
                    <a:pt x="1055077" y="225267"/>
                  </a:cubicBezTo>
                  <a:cubicBezTo>
                    <a:pt x="1026553" y="225267"/>
                    <a:pt x="998806" y="234645"/>
                    <a:pt x="970670" y="239334"/>
                  </a:cubicBezTo>
                  <a:cubicBezTo>
                    <a:pt x="928285" y="267592"/>
                    <a:pt x="922174" y="274186"/>
                    <a:pt x="872197" y="295605"/>
                  </a:cubicBezTo>
                  <a:cubicBezTo>
                    <a:pt x="843941" y="307715"/>
                    <a:pt x="802280" y="316602"/>
                    <a:pt x="773723" y="323741"/>
                  </a:cubicBezTo>
                  <a:cubicBezTo>
                    <a:pt x="769034" y="309673"/>
                    <a:pt x="761494" y="296252"/>
                    <a:pt x="759655" y="281538"/>
                  </a:cubicBezTo>
                  <a:cubicBezTo>
                    <a:pt x="752071" y="220870"/>
                    <a:pt x="757578" y="158611"/>
                    <a:pt x="745587" y="98658"/>
                  </a:cubicBezTo>
                  <a:cubicBezTo>
                    <a:pt x="742986" y="85652"/>
                    <a:pt x="726830" y="79901"/>
                    <a:pt x="717452" y="70522"/>
                  </a:cubicBezTo>
                  <a:cubicBezTo>
                    <a:pt x="712763" y="56454"/>
                    <a:pt x="712647" y="39898"/>
                    <a:pt x="703384" y="28319"/>
                  </a:cubicBezTo>
                  <a:cubicBezTo>
                    <a:pt x="668488" y="-15301"/>
                    <a:pt x="653874" y="-3088"/>
                    <a:pt x="618978" y="28319"/>
                  </a:cubicBezTo>
                  <a:cubicBezTo>
                    <a:pt x="461222" y="170299"/>
                    <a:pt x="576366" y="89552"/>
                    <a:pt x="478301" y="154928"/>
                  </a:cubicBezTo>
                  <a:cubicBezTo>
                    <a:pt x="431409" y="150239"/>
                    <a:pt x="384202" y="148027"/>
                    <a:pt x="337624" y="140861"/>
                  </a:cubicBezTo>
                  <a:cubicBezTo>
                    <a:pt x="322968" y="138606"/>
                    <a:pt x="307759" y="118568"/>
                    <a:pt x="295421" y="126793"/>
                  </a:cubicBezTo>
                  <a:cubicBezTo>
                    <a:pt x="283716" y="134596"/>
                    <a:pt x="330591" y="145549"/>
                    <a:pt x="309489" y="154928"/>
                  </a:cubicBezTo>
                  <a:close/>
                </a:path>
              </a:pathLst>
            </a:cu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8D456F7E-C5D8-4694-ADF2-0D2BF4BA97F1}"/>
                </a:ext>
              </a:extLst>
            </p:cNvPr>
            <p:cNvSpPr/>
            <p:nvPr/>
          </p:nvSpPr>
          <p:spPr>
            <a:xfrm>
              <a:off x="6332807" y="703551"/>
              <a:ext cx="829994" cy="773907"/>
            </a:xfrm>
            <a:custGeom>
              <a:avLst/>
              <a:gdLst>
                <a:gd name="connsiteX0" fmla="*/ 309489 w 1111347"/>
                <a:gd name="connsiteY0" fmla="*/ 154928 h 1041193"/>
                <a:gd name="connsiteX1" fmla="*/ 168812 w 1111347"/>
                <a:gd name="connsiteY1" fmla="*/ 183064 h 1041193"/>
                <a:gd name="connsiteX2" fmla="*/ 126609 w 1111347"/>
                <a:gd name="connsiteY2" fmla="*/ 211199 h 1041193"/>
                <a:gd name="connsiteX3" fmla="*/ 70338 w 1111347"/>
                <a:gd name="connsiteY3" fmla="*/ 281538 h 1041193"/>
                <a:gd name="connsiteX4" fmla="*/ 28135 w 1111347"/>
                <a:gd name="connsiteY4" fmla="*/ 380011 h 1041193"/>
                <a:gd name="connsiteX5" fmla="*/ 0 w 1111347"/>
                <a:gd name="connsiteY5" fmla="*/ 408147 h 1041193"/>
                <a:gd name="connsiteX6" fmla="*/ 14067 w 1111347"/>
                <a:gd name="connsiteY6" fmla="*/ 520688 h 1041193"/>
                <a:gd name="connsiteX7" fmla="*/ 84406 w 1111347"/>
                <a:gd name="connsiteY7" fmla="*/ 576959 h 1041193"/>
                <a:gd name="connsiteX8" fmla="*/ 28135 w 1111347"/>
                <a:gd name="connsiteY8" fmla="*/ 703568 h 1041193"/>
                <a:gd name="connsiteX9" fmla="*/ 70338 w 1111347"/>
                <a:gd name="connsiteY9" fmla="*/ 914584 h 1041193"/>
                <a:gd name="connsiteX10" fmla="*/ 98474 w 1111347"/>
                <a:gd name="connsiteY10" fmla="*/ 942719 h 1041193"/>
                <a:gd name="connsiteX11" fmla="*/ 140677 w 1111347"/>
                <a:gd name="connsiteY11" fmla="*/ 956787 h 1041193"/>
                <a:gd name="connsiteX12" fmla="*/ 295421 w 1111347"/>
                <a:gd name="connsiteY12" fmla="*/ 914584 h 1041193"/>
                <a:gd name="connsiteX13" fmla="*/ 309489 w 1111347"/>
                <a:gd name="connsiteY13" fmla="*/ 872381 h 1041193"/>
                <a:gd name="connsiteX14" fmla="*/ 393895 w 1111347"/>
                <a:gd name="connsiteY14" fmla="*/ 942719 h 1041193"/>
                <a:gd name="connsiteX15" fmla="*/ 436098 w 1111347"/>
                <a:gd name="connsiteY15" fmla="*/ 956787 h 1041193"/>
                <a:gd name="connsiteX16" fmla="*/ 478301 w 1111347"/>
                <a:gd name="connsiteY16" fmla="*/ 984922 h 1041193"/>
                <a:gd name="connsiteX17" fmla="*/ 604910 w 1111347"/>
                <a:gd name="connsiteY17" fmla="*/ 1027125 h 1041193"/>
                <a:gd name="connsiteX18" fmla="*/ 647114 w 1111347"/>
                <a:gd name="connsiteY18" fmla="*/ 1041193 h 1041193"/>
                <a:gd name="connsiteX19" fmla="*/ 815926 w 1111347"/>
                <a:gd name="connsiteY19" fmla="*/ 1013058 h 1041193"/>
                <a:gd name="connsiteX20" fmla="*/ 844061 w 1111347"/>
                <a:gd name="connsiteY20" fmla="*/ 984922 h 1041193"/>
                <a:gd name="connsiteX21" fmla="*/ 858129 w 1111347"/>
                <a:gd name="connsiteY21" fmla="*/ 942719 h 1041193"/>
                <a:gd name="connsiteX22" fmla="*/ 886264 w 1111347"/>
                <a:gd name="connsiteY22" fmla="*/ 900516 h 1041193"/>
                <a:gd name="connsiteX23" fmla="*/ 872197 w 1111347"/>
                <a:gd name="connsiteY23" fmla="*/ 717636 h 1041193"/>
                <a:gd name="connsiteX24" fmla="*/ 886264 w 1111347"/>
                <a:gd name="connsiteY24" fmla="*/ 675433 h 1041193"/>
                <a:gd name="connsiteX25" fmla="*/ 956603 w 1111347"/>
                <a:gd name="connsiteY25" fmla="*/ 633230 h 1041193"/>
                <a:gd name="connsiteX26" fmla="*/ 1055077 w 1111347"/>
                <a:gd name="connsiteY26" fmla="*/ 548824 h 1041193"/>
                <a:gd name="connsiteX27" fmla="*/ 1083212 w 1111347"/>
                <a:gd name="connsiteY27" fmla="*/ 506621 h 1041193"/>
                <a:gd name="connsiteX28" fmla="*/ 1111347 w 1111347"/>
                <a:gd name="connsiteY28" fmla="*/ 365944 h 1041193"/>
                <a:gd name="connsiteX29" fmla="*/ 1097280 w 1111347"/>
                <a:gd name="connsiteY29" fmla="*/ 239334 h 1041193"/>
                <a:gd name="connsiteX30" fmla="*/ 1055077 w 1111347"/>
                <a:gd name="connsiteY30" fmla="*/ 225267 h 1041193"/>
                <a:gd name="connsiteX31" fmla="*/ 970670 w 1111347"/>
                <a:gd name="connsiteY31" fmla="*/ 239334 h 1041193"/>
                <a:gd name="connsiteX32" fmla="*/ 872197 w 1111347"/>
                <a:gd name="connsiteY32" fmla="*/ 295605 h 1041193"/>
                <a:gd name="connsiteX33" fmla="*/ 773723 w 1111347"/>
                <a:gd name="connsiteY33" fmla="*/ 323741 h 1041193"/>
                <a:gd name="connsiteX34" fmla="*/ 759655 w 1111347"/>
                <a:gd name="connsiteY34" fmla="*/ 281538 h 1041193"/>
                <a:gd name="connsiteX35" fmla="*/ 745587 w 1111347"/>
                <a:gd name="connsiteY35" fmla="*/ 98658 h 1041193"/>
                <a:gd name="connsiteX36" fmla="*/ 717452 w 1111347"/>
                <a:gd name="connsiteY36" fmla="*/ 70522 h 1041193"/>
                <a:gd name="connsiteX37" fmla="*/ 703384 w 1111347"/>
                <a:gd name="connsiteY37" fmla="*/ 28319 h 1041193"/>
                <a:gd name="connsiteX38" fmla="*/ 618978 w 1111347"/>
                <a:gd name="connsiteY38" fmla="*/ 28319 h 1041193"/>
                <a:gd name="connsiteX39" fmla="*/ 478301 w 1111347"/>
                <a:gd name="connsiteY39" fmla="*/ 154928 h 1041193"/>
                <a:gd name="connsiteX40" fmla="*/ 337624 w 1111347"/>
                <a:gd name="connsiteY40" fmla="*/ 140861 h 1041193"/>
                <a:gd name="connsiteX41" fmla="*/ 295421 w 1111347"/>
                <a:gd name="connsiteY41" fmla="*/ 126793 h 1041193"/>
                <a:gd name="connsiteX42" fmla="*/ 309489 w 1111347"/>
                <a:gd name="connsiteY42" fmla="*/ 154928 h 1041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1111347" h="1041193">
                  <a:moveTo>
                    <a:pt x="309489" y="154928"/>
                  </a:moveTo>
                  <a:cubicBezTo>
                    <a:pt x="288387" y="164307"/>
                    <a:pt x="195522" y="171617"/>
                    <a:pt x="168812" y="183064"/>
                  </a:cubicBezTo>
                  <a:cubicBezTo>
                    <a:pt x="153272" y="189724"/>
                    <a:pt x="140677" y="201821"/>
                    <a:pt x="126609" y="211199"/>
                  </a:cubicBezTo>
                  <a:cubicBezTo>
                    <a:pt x="93021" y="311962"/>
                    <a:pt x="141040" y="196695"/>
                    <a:pt x="70338" y="281538"/>
                  </a:cubicBezTo>
                  <a:cubicBezTo>
                    <a:pt x="11539" y="352097"/>
                    <a:pt x="65828" y="317188"/>
                    <a:pt x="28135" y="380011"/>
                  </a:cubicBezTo>
                  <a:cubicBezTo>
                    <a:pt x="21311" y="391384"/>
                    <a:pt x="9378" y="398768"/>
                    <a:pt x="0" y="408147"/>
                  </a:cubicBezTo>
                  <a:cubicBezTo>
                    <a:pt x="4689" y="445661"/>
                    <a:pt x="3204" y="484477"/>
                    <a:pt x="14067" y="520688"/>
                  </a:cubicBezTo>
                  <a:cubicBezTo>
                    <a:pt x="19078" y="537393"/>
                    <a:pt x="75884" y="571278"/>
                    <a:pt x="84406" y="576959"/>
                  </a:cubicBezTo>
                  <a:cubicBezTo>
                    <a:pt x="50923" y="677405"/>
                    <a:pt x="72721" y="636689"/>
                    <a:pt x="28135" y="703568"/>
                  </a:cubicBezTo>
                  <a:cubicBezTo>
                    <a:pt x="38988" y="833808"/>
                    <a:pt x="12264" y="841993"/>
                    <a:pt x="70338" y="914584"/>
                  </a:cubicBezTo>
                  <a:cubicBezTo>
                    <a:pt x="78624" y="924941"/>
                    <a:pt x="87101" y="935895"/>
                    <a:pt x="98474" y="942719"/>
                  </a:cubicBezTo>
                  <a:cubicBezTo>
                    <a:pt x="111190" y="950348"/>
                    <a:pt x="126609" y="952098"/>
                    <a:pt x="140677" y="956787"/>
                  </a:cubicBezTo>
                  <a:cubicBezTo>
                    <a:pt x="267604" y="925054"/>
                    <a:pt x="216534" y="940878"/>
                    <a:pt x="295421" y="914584"/>
                  </a:cubicBezTo>
                  <a:cubicBezTo>
                    <a:pt x="300110" y="900516"/>
                    <a:pt x="294948" y="875289"/>
                    <a:pt x="309489" y="872381"/>
                  </a:cubicBezTo>
                  <a:cubicBezTo>
                    <a:pt x="365436" y="861191"/>
                    <a:pt x="366581" y="920867"/>
                    <a:pt x="393895" y="942719"/>
                  </a:cubicBezTo>
                  <a:cubicBezTo>
                    <a:pt x="405474" y="951982"/>
                    <a:pt x="422835" y="950155"/>
                    <a:pt x="436098" y="956787"/>
                  </a:cubicBezTo>
                  <a:cubicBezTo>
                    <a:pt x="451220" y="964348"/>
                    <a:pt x="462851" y="978055"/>
                    <a:pt x="478301" y="984922"/>
                  </a:cubicBezTo>
                  <a:cubicBezTo>
                    <a:pt x="478325" y="984933"/>
                    <a:pt x="583796" y="1020087"/>
                    <a:pt x="604910" y="1027125"/>
                  </a:cubicBezTo>
                  <a:lnTo>
                    <a:pt x="647114" y="1041193"/>
                  </a:lnTo>
                  <a:cubicBezTo>
                    <a:pt x="659611" y="1039804"/>
                    <a:pt x="778435" y="1035553"/>
                    <a:pt x="815926" y="1013058"/>
                  </a:cubicBezTo>
                  <a:cubicBezTo>
                    <a:pt x="827299" y="1006234"/>
                    <a:pt x="834683" y="994301"/>
                    <a:pt x="844061" y="984922"/>
                  </a:cubicBezTo>
                  <a:cubicBezTo>
                    <a:pt x="848750" y="970854"/>
                    <a:pt x="851497" y="955982"/>
                    <a:pt x="858129" y="942719"/>
                  </a:cubicBezTo>
                  <a:cubicBezTo>
                    <a:pt x="865690" y="927597"/>
                    <a:pt x="885209" y="917390"/>
                    <a:pt x="886264" y="900516"/>
                  </a:cubicBezTo>
                  <a:cubicBezTo>
                    <a:pt x="890078" y="839495"/>
                    <a:pt x="876886" y="778596"/>
                    <a:pt x="872197" y="717636"/>
                  </a:cubicBezTo>
                  <a:cubicBezTo>
                    <a:pt x="876886" y="703568"/>
                    <a:pt x="878635" y="688148"/>
                    <a:pt x="886264" y="675433"/>
                  </a:cubicBezTo>
                  <a:cubicBezTo>
                    <a:pt x="905574" y="643250"/>
                    <a:pt x="923409" y="644295"/>
                    <a:pt x="956603" y="633230"/>
                  </a:cubicBezTo>
                  <a:cubicBezTo>
                    <a:pt x="1024829" y="565004"/>
                    <a:pt x="990803" y="591673"/>
                    <a:pt x="1055077" y="548824"/>
                  </a:cubicBezTo>
                  <a:cubicBezTo>
                    <a:pt x="1064455" y="534756"/>
                    <a:pt x="1075651" y="521743"/>
                    <a:pt x="1083212" y="506621"/>
                  </a:cubicBezTo>
                  <a:cubicBezTo>
                    <a:pt x="1102856" y="467334"/>
                    <a:pt x="1106162" y="402240"/>
                    <a:pt x="1111347" y="365944"/>
                  </a:cubicBezTo>
                  <a:cubicBezTo>
                    <a:pt x="1106658" y="323741"/>
                    <a:pt x="1113050" y="278760"/>
                    <a:pt x="1097280" y="239334"/>
                  </a:cubicBezTo>
                  <a:cubicBezTo>
                    <a:pt x="1091773" y="225566"/>
                    <a:pt x="1069906" y="225267"/>
                    <a:pt x="1055077" y="225267"/>
                  </a:cubicBezTo>
                  <a:cubicBezTo>
                    <a:pt x="1026553" y="225267"/>
                    <a:pt x="998806" y="234645"/>
                    <a:pt x="970670" y="239334"/>
                  </a:cubicBezTo>
                  <a:cubicBezTo>
                    <a:pt x="928285" y="267592"/>
                    <a:pt x="922174" y="274186"/>
                    <a:pt x="872197" y="295605"/>
                  </a:cubicBezTo>
                  <a:cubicBezTo>
                    <a:pt x="843941" y="307715"/>
                    <a:pt x="802280" y="316602"/>
                    <a:pt x="773723" y="323741"/>
                  </a:cubicBezTo>
                  <a:cubicBezTo>
                    <a:pt x="769034" y="309673"/>
                    <a:pt x="761494" y="296252"/>
                    <a:pt x="759655" y="281538"/>
                  </a:cubicBezTo>
                  <a:cubicBezTo>
                    <a:pt x="752071" y="220870"/>
                    <a:pt x="757578" y="158611"/>
                    <a:pt x="745587" y="98658"/>
                  </a:cubicBezTo>
                  <a:cubicBezTo>
                    <a:pt x="742986" y="85652"/>
                    <a:pt x="726830" y="79901"/>
                    <a:pt x="717452" y="70522"/>
                  </a:cubicBezTo>
                  <a:cubicBezTo>
                    <a:pt x="712763" y="56454"/>
                    <a:pt x="712647" y="39898"/>
                    <a:pt x="703384" y="28319"/>
                  </a:cubicBezTo>
                  <a:cubicBezTo>
                    <a:pt x="668488" y="-15301"/>
                    <a:pt x="653874" y="-3088"/>
                    <a:pt x="618978" y="28319"/>
                  </a:cubicBezTo>
                  <a:cubicBezTo>
                    <a:pt x="461222" y="170299"/>
                    <a:pt x="576366" y="89552"/>
                    <a:pt x="478301" y="154928"/>
                  </a:cubicBezTo>
                  <a:cubicBezTo>
                    <a:pt x="431409" y="150239"/>
                    <a:pt x="384202" y="148027"/>
                    <a:pt x="337624" y="140861"/>
                  </a:cubicBezTo>
                  <a:cubicBezTo>
                    <a:pt x="322968" y="138606"/>
                    <a:pt x="307759" y="118568"/>
                    <a:pt x="295421" y="126793"/>
                  </a:cubicBezTo>
                  <a:cubicBezTo>
                    <a:pt x="283716" y="134596"/>
                    <a:pt x="330591" y="145549"/>
                    <a:pt x="309489" y="154928"/>
                  </a:cubicBezTo>
                  <a:close/>
                </a:path>
              </a:pathLst>
            </a:cu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CDB94F5B-34C7-482F-BDCC-CFA14F5A95A3}"/>
                </a:ext>
              </a:extLst>
            </p:cNvPr>
            <p:cNvSpPr/>
            <p:nvPr/>
          </p:nvSpPr>
          <p:spPr>
            <a:xfrm>
              <a:off x="3723251" y="703552"/>
              <a:ext cx="829994" cy="773907"/>
            </a:xfrm>
            <a:custGeom>
              <a:avLst/>
              <a:gdLst>
                <a:gd name="connsiteX0" fmla="*/ 309489 w 1111347"/>
                <a:gd name="connsiteY0" fmla="*/ 154928 h 1041193"/>
                <a:gd name="connsiteX1" fmla="*/ 168812 w 1111347"/>
                <a:gd name="connsiteY1" fmla="*/ 183064 h 1041193"/>
                <a:gd name="connsiteX2" fmla="*/ 126609 w 1111347"/>
                <a:gd name="connsiteY2" fmla="*/ 211199 h 1041193"/>
                <a:gd name="connsiteX3" fmla="*/ 70338 w 1111347"/>
                <a:gd name="connsiteY3" fmla="*/ 281538 h 1041193"/>
                <a:gd name="connsiteX4" fmla="*/ 28135 w 1111347"/>
                <a:gd name="connsiteY4" fmla="*/ 380011 h 1041193"/>
                <a:gd name="connsiteX5" fmla="*/ 0 w 1111347"/>
                <a:gd name="connsiteY5" fmla="*/ 408147 h 1041193"/>
                <a:gd name="connsiteX6" fmla="*/ 14067 w 1111347"/>
                <a:gd name="connsiteY6" fmla="*/ 520688 h 1041193"/>
                <a:gd name="connsiteX7" fmla="*/ 84406 w 1111347"/>
                <a:gd name="connsiteY7" fmla="*/ 576959 h 1041193"/>
                <a:gd name="connsiteX8" fmla="*/ 28135 w 1111347"/>
                <a:gd name="connsiteY8" fmla="*/ 703568 h 1041193"/>
                <a:gd name="connsiteX9" fmla="*/ 70338 w 1111347"/>
                <a:gd name="connsiteY9" fmla="*/ 914584 h 1041193"/>
                <a:gd name="connsiteX10" fmla="*/ 98474 w 1111347"/>
                <a:gd name="connsiteY10" fmla="*/ 942719 h 1041193"/>
                <a:gd name="connsiteX11" fmla="*/ 140677 w 1111347"/>
                <a:gd name="connsiteY11" fmla="*/ 956787 h 1041193"/>
                <a:gd name="connsiteX12" fmla="*/ 295421 w 1111347"/>
                <a:gd name="connsiteY12" fmla="*/ 914584 h 1041193"/>
                <a:gd name="connsiteX13" fmla="*/ 309489 w 1111347"/>
                <a:gd name="connsiteY13" fmla="*/ 872381 h 1041193"/>
                <a:gd name="connsiteX14" fmla="*/ 393895 w 1111347"/>
                <a:gd name="connsiteY14" fmla="*/ 942719 h 1041193"/>
                <a:gd name="connsiteX15" fmla="*/ 436098 w 1111347"/>
                <a:gd name="connsiteY15" fmla="*/ 956787 h 1041193"/>
                <a:gd name="connsiteX16" fmla="*/ 478301 w 1111347"/>
                <a:gd name="connsiteY16" fmla="*/ 984922 h 1041193"/>
                <a:gd name="connsiteX17" fmla="*/ 604910 w 1111347"/>
                <a:gd name="connsiteY17" fmla="*/ 1027125 h 1041193"/>
                <a:gd name="connsiteX18" fmla="*/ 647114 w 1111347"/>
                <a:gd name="connsiteY18" fmla="*/ 1041193 h 1041193"/>
                <a:gd name="connsiteX19" fmla="*/ 815926 w 1111347"/>
                <a:gd name="connsiteY19" fmla="*/ 1013058 h 1041193"/>
                <a:gd name="connsiteX20" fmla="*/ 844061 w 1111347"/>
                <a:gd name="connsiteY20" fmla="*/ 984922 h 1041193"/>
                <a:gd name="connsiteX21" fmla="*/ 858129 w 1111347"/>
                <a:gd name="connsiteY21" fmla="*/ 942719 h 1041193"/>
                <a:gd name="connsiteX22" fmla="*/ 886264 w 1111347"/>
                <a:gd name="connsiteY22" fmla="*/ 900516 h 1041193"/>
                <a:gd name="connsiteX23" fmla="*/ 872197 w 1111347"/>
                <a:gd name="connsiteY23" fmla="*/ 717636 h 1041193"/>
                <a:gd name="connsiteX24" fmla="*/ 886264 w 1111347"/>
                <a:gd name="connsiteY24" fmla="*/ 675433 h 1041193"/>
                <a:gd name="connsiteX25" fmla="*/ 956603 w 1111347"/>
                <a:gd name="connsiteY25" fmla="*/ 633230 h 1041193"/>
                <a:gd name="connsiteX26" fmla="*/ 1055077 w 1111347"/>
                <a:gd name="connsiteY26" fmla="*/ 548824 h 1041193"/>
                <a:gd name="connsiteX27" fmla="*/ 1083212 w 1111347"/>
                <a:gd name="connsiteY27" fmla="*/ 506621 h 1041193"/>
                <a:gd name="connsiteX28" fmla="*/ 1111347 w 1111347"/>
                <a:gd name="connsiteY28" fmla="*/ 365944 h 1041193"/>
                <a:gd name="connsiteX29" fmla="*/ 1097280 w 1111347"/>
                <a:gd name="connsiteY29" fmla="*/ 239334 h 1041193"/>
                <a:gd name="connsiteX30" fmla="*/ 1055077 w 1111347"/>
                <a:gd name="connsiteY30" fmla="*/ 225267 h 1041193"/>
                <a:gd name="connsiteX31" fmla="*/ 970670 w 1111347"/>
                <a:gd name="connsiteY31" fmla="*/ 239334 h 1041193"/>
                <a:gd name="connsiteX32" fmla="*/ 872197 w 1111347"/>
                <a:gd name="connsiteY32" fmla="*/ 295605 h 1041193"/>
                <a:gd name="connsiteX33" fmla="*/ 773723 w 1111347"/>
                <a:gd name="connsiteY33" fmla="*/ 323741 h 1041193"/>
                <a:gd name="connsiteX34" fmla="*/ 759655 w 1111347"/>
                <a:gd name="connsiteY34" fmla="*/ 281538 h 1041193"/>
                <a:gd name="connsiteX35" fmla="*/ 745587 w 1111347"/>
                <a:gd name="connsiteY35" fmla="*/ 98658 h 1041193"/>
                <a:gd name="connsiteX36" fmla="*/ 717452 w 1111347"/>
                <a:gd name="connsiteY36" fmla="*/ 70522 h 1041193"/>
                <a:gd name="connsiteX37" fmla="*/ 703384 w 1111347"/>
                <a:gd name="connsiteY37" fmla="*/ 28319 h 1041193"/>
                <a:gd name="connsiteX38" fmla="*/ 618978 w 1111347"/>
                <a:gd name="connsiteY38" fmla="*/ 28319 h 1041193"/>
                <a:gd name="connsiteX39" fmla="*/ 478301 w 1111347"/>
                <a:gd name="connsiteY39" fmla="*/ 154928 h 1041193"/>
                <a:gd name="connsiteX40" fmla="*/ 337624 w 1111347"/>
                <a:gd name="connsiteY40" fmla="*/ 140861 h 1041193"/>
                <a:gd name="connsiteX41" fmla="*/ 295421 w 1111347"/>
                <a:gd name="connsiteY41" fmla="*/ 126793 h 1041193"/>
                <a:gd name="connsiteX42" fmla="*/ 309489 w 1111347"/>
                <a:gd name="connsiteY42" fmla="*/ 154928 h 1041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1111347" h="1041193">
                  <a:moveTo>
                    <a:pt x="309489" y="154928"/>
                  </a:moveTo>
                  <a:cubicBezTo>
                    <a:pt x="288387" y="164307"/>
                    <a:pt x="195522" y="171617"/>
                    <a:pt x="168812" y="183064"/>
                  </a:cubicBezTo>
                  <a:cubicBezTo>
                    <a:pt x="153272" y="189724"/>
                    <a:pt x="140677" y="201821"/>
                    <a:pt x="126609" y="211199"/>
                  </a:cubicBezTo>
                  <a:cubicBezTo>
                    <a:pt x="93021" y="311962"/>
                    <a:pt x="141040" y="196695"/>
                    <a:pt x="70338" y="281538"/>
                  </a:cubicBezTo>
                  <a:cubicBezTo>
                    <a:pt x="11539" y="352097"/>
                    <a:pt x="65828" y="317188"/>
                    <a:pt x="28135" y="380011"/>
                  </a:cubicBezTo>
                  <a:cubicBezTo>
                    <a:pt x="21311" y="391384"/>
                    <a:pt x="9378" y="398768"/>
                    <a:pt x="0" y="408147"/>
                  </a:cubicBezTo>
                  <a:cubicBezTo>
                    <a:pt x="4689" y="445661"/>
                    <a:pt x="3204" y="484477"/>
                    <a:pt x="14067" y="520688"/>
                  </a:cubicBezTo>
                  <a:cubicBezTo>
                    <a:pt x="19078" y="537393"/>
                    <a:pt x="75884" y="571278"/>
                    <a:pt x="84406" y="576959"/>
                  </a:cubicBezTo>
                  <a:cubicBezTo>
                    <a:pt x="50923" y="677405"/>
                    <a:pt x="72721" y="636689"/>
                    <a:pt x="28135" y="703568"/>
                  </a:cubicBezTo>
                  <a:cubicBezTo>
                    <a:pt x="38988" y="833808"/>
                    <a:pt x="12264" y="841993"/>
                    <a:pt x="70338" y="914584"/>
                  </a:cubicBezTo>
                  <a:cubicBezTo>
                    <a:pt x="78624" y="924941"/>
                    <a:pt x="87101" y="935895"/>
                    <a:pt x="98474" y="942719"/>
                  </a:cubicBezTo>
                  <a:cubicBezTo>
                    <a:pt x="111190" y="950348"/>
                    <a:pt x="126609" y="952098"/>
                    <a:pt x="140677" y="956787"/>
                  </a:cubicBezTo>
                  <a:cubicBezTo>
                    <a:pt x="267604" y="925054"/>
                    <a:pt x="216534" y="940878"/>
                    <a:pt x="295421" y="914584"/>
                  </a:cubicBezTo>
                  <a:cubicBezTo>
                    <a:pt x="300110" y="900516"/>
                    <a:pt x="294948" y="875289"/>
                    <a:pt x="309489" y="872381"/>
                  </a:cubicBezTo>
                  <a:cubicBezTo>
                    <a:pt x="365436" y="861191"/>
                    <a:pt x="366581" y="920867"/>
                    <a:pt x="393895" y="942719"/>
                  </a:cubicBezTo>
                  <a:cubicBezTo>
                    <a:pt x="405474" y="951982"/>
                    <a:pt x="422835" y="950155"/>
                    <a:pt x="436098" y="956787"/>
                  </a:cubicBezTo>
                  <a:cubicBezTo>
                    <a:pt x="451220" y="964348"/>
                    <a:pt x="462851" y="978055"/>
                    <a:pt x="478301" y="984922"/>
                  </a:cubicBezTo>
                  <a:cubicBezTo>
                    <a:pt x="478325" y="984933"/>
                    <a:pt x="583796" y="1020087"/>
                    <a:pt x="604910" y="1027125"/>
                  </a:cubicBezTo>
                  <a:lnTo>
                    <a:pt x="647114" y="1041193"/>
                  </a:lnTo>
                  <a:cubicBezTo>
                    <a:pt x="659611" y="1039804"/>
                    <a:pt x="778435" y="1035553"/>
                    <a:pt x="815926" y="1013058"/>
                  </a:cubicBezTo>
                  <a:cubicBezTo>
                    <a:pt x="827299" y="1006234"/>
                    <a:pt x="834683" y="994301"/>
                    <a:pt x="844061" y="984922"/>
                  </a:cubicBezTo>
                  <a:cubicBezTo>
                    <a:pt x="848750" y="970854"/>
                    <a:pt x="851497" y="955982"/>
                    <a:pt x="858129" y="942719"/>
                  </a:cubicBezTo>
                  <a:cubicBezTo>
                    <a:pt x="865690" y="927597"/>
                    <a:pt x="885209" y="917390"/>
                    <a:pt x="886264" y="900516"/>
                  </a:cubicBezTo>
                  <a:cubicBezTo>
                    <a:pt x="890078" y="839495"/>
                    <a:pt x="876886" y="778596"/>
                    <a:pt x="872197" y="717636"/>
                  </a:cubicBezTo>
                  <a:cubicBezTo>
                    <a:pt x="876886" y="703568"/>
                    <a:pt x="878635" y="688148"/>
                    <a:pt x="886264" y="675433"/>
                  </a:cubicBezTo>
                  <a:cubicBezTo>
                    <a:pt x="905574" y="643250"/>
                    <a:pt x="923409" y="644295"/>
                    <a:pt x="956603" y="633230"/>
                  </a:cubicBezTo>
                  <a:cubicBezTo>
                    <a:pt x="1024829" y="565004"/>
                    <a:pt x="990803" y="591673"/>
                    <a:pt x="1055077" y="548824"/>
                  </a:cubicBezTo>
                  <a:cubicBezTo>
                    <a:pt x="1064455" y="534756"/>
                    <a:pt x="1075651" y="521743"/>
                    <a:pt x="1083212" y="506621"/>
                  </a:cubicBezTo>
                  <a:cubicBezTo>
                    <a:pt x="1102856" y="467334"/>
                    <a:pt x="1106162" y="402240"/>
                    <a:pt x="1111347" y="365944"/>
                  </a:cubicBezTo>
                  <a:cubicBezTo>
                    <a:pt x="1106658" y="323741"/>
                    <a:pt x="1113050" y="278760"/>
                    <a:pt x="1097280" y="239334"/>
                  </a:cubicBezTo>
                  <a:cubicBezTo>
                    <a:pt x="1091773" y="225566"/>
                    <a:pt x="1069906" y="225267"/>
                    <a:pt x="1055077" y="225267"/>
                  </a:cubicBezTo>
                  <a:cubicBezTo>
                    <a:pt x="1026553" y="225267"/>
                    <a:pt x="998806" y="234645"/>
                    <a:pt x="970670" y="239334"/>
                  </a:cubicBezTo>
                  <a:cubicBezTo>
                    <a:pt x="928285" y="267592"/>
                    <a:pt x="922174" y="274186"/>
                    <a:pt x="872197" y="295605"/>
                  </a:cubicBezTo>
                  <a:cubicBezTo>
                    <a:pt x="843941" y="307715"/>
                    <a:pt x="802280" y="316602"/>
                    <a:pt x="773723" y="323741"/>
                  </a:cubicBezTo>
                  <a:cubicBezTo>
                    <a:pt x="769034" y="309673"/>
                    <a:pt x="761494" y="296252"/>
                    <a:pt x="759655" y="281538"/>
                  </a:cubicBezTo>
                  <a:cubicBezTo>
                    <a:pt x="752071" y="220870"/>
                    <a:pt x="757578" y="158611"/>
                    <a:pt x="745587" y="98658"/>
                  </a:cubicBezTo>
                  <a:cubicBezTo>
                    <a:pt x="742986" y="85652"/>
                    <a:pt x="726830" y="79901"/>
                    <a:pt x="717452" y="70522"/>
                  </a:cubicBezTo>
                  <a:cubicBezTo>
                    <a:pt x="712763" y="56454"/>
                    <a:pt x="712647" y="39898"/>
                    <a:pt x="703384" y="28319"/>
                  </a:cubicBezTo>
                  <a:cubicBezTo>
                    <a:pt x="668488" y="-15301"/>
                    <a:pt x="653874" y="-3088"/>
                    <a:pt x="618978" y="28319"/>
                  </a:cubicBezTo>
                  <a:cubicBezTo>
                    <a:pt x="461222" y="170299"/>
                    <a:pt x="576366" y="89552"/>
                    <a:pt x="478301" y="154928"/>
                  </a:cubicBezTo>
                  <a:cubicBezTo>
                    <a:pt x="431409" y="150239"/>
                    <a:pt x="384202" y="148027"/>
                    <a:pt x="337624" y="140861"/>
                  </a:cubicBezTo>
                  <a:cubicBezTo>
                    <a:pt x="322968" y="138606"/>
                    <a:pt x="307759" y="118568"/>
                    <a:pt x="295421" y="126793"/>
                  </a:cubicBezTo>
                  <a:cubicBezTo>
                    <a:pt x="283716" y="134596"/>
                    <a:pt x="330591" y="145549"/>
                    <a:pt x="309489" y="154928"/>
                  </a:cubicBezTo>
                  <a:close/>
                </a:path>
              </a:pathLst>
            </a:cu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BE717CF7-3479-45C5-B2B5-1E5899403890}"/>
                </a:ext>
              </a:extLst>
            </p:cNvPr>
            <p:cNvSpPr/>
            <p:nvPr/>
          </p:nvSpPr>
          <p:spPr>
            <a:xfrm>
              <a:off x="5029201" y="719666"/>
              <a:ext cx="829994" cy="773907"/>
            </a:xfrm>
            <a:custGeom>
              <a:avLst/>
              <a:gdLst>
                <a:gd name="connsiteX0" fmla="*/ 309489 w 1111347"/>
                <a:gd name="connsiteY0" fmla="*/ 154928 h 1041193"/>
                <a:gd name="connsiteX1" fmla="*/ 168812 w 1111347"/>
                <a:gd name="connsiteY1" fmla="*/ 183064 h 1041193"/>
                <a:gd name="connsiteX2" fmla="*/ 126609 w 1111347"/>
                <a:gd name="connsiteY2" fmla="*/ 211199 h 1041193"/>
                <a:gd name="connsiteX3" fmla="*/ 70338 w 1111347"/>
                <a:gd name="connsiteY3" fmla="*/ 281538 h 1041193"/>
                <a:gd name="connsiteX4" fmla="*/ 28135 w 1111347"/>
                <a:gd name="connsiteY4" fmla="*/ 380011 h 1041193"/>
                <a:gd name="connsiteX5" fmla="*/ 0 w 1111347"/>
                <a:gd name="connsiteY5" fmla="*/ 408147 h 1041193"/>
                <a:gd name="connsiteX6" fmla="*/ 14067 w 1111347"/>
                <a:gd name="connsiteY6" fmla="*/ 520688 h 1041193"/>
                <a:gd name="connsiteX7" fmla="*/ 84406 w 1111347"/>
                <a:gd name="connsiteY7" fmla="*/ 576959 h 1041193"/>
                <a:gd name="connsiteX8" fmla="*/ 28135 w 1111347"/>
                <a:gd name="connsiteY8" fmla="*/ 703568 h 1041193"/>
                <a:gd name="connsiteX9" fmla="*/ 70338 w 1111347"/>
                <a:gd name="connsiteY9" fmla="*/ 914584 h 1041193"/>
                <a:gd name="connsiteX10" fmla="*/ 98474 w 1111347"/>
                <a:gd name="connsiteY10" fmla="*/ 942719 h 1041193"/>
                <a:gd name="connsiteX11" fmla="*/ 140677 w 1111347"/>
                <a:gd name="connsiteY11" fmla="*/ 956787 h 1041193"/>
                <a:gd name="connsiteX12" fmla="*/ 295421 w 1111347"/>
                <a:gd name="connsiteY12" fmla="*/ 914584 h 1041193"/>
                <a:gd name="connsiteX13" fmla="*/ 309489 w 1111347"/>
                <a:gd name="connsiteY13" fmla="*/ 872381 h 1041193"/>
                <a:gd name="connsiteX14" fmla="*/ 393895 w 1111347"/>
                <a:gd name="connsiteY14" fmla="*/ 942719 h 1041193"/>
                <a:gd name="connsiteX15" fmla="*/ 436098 w 1111347"/>
                <a:gd name="connsiteY15" fmla="*/ 956787 h 1041193"/>
                <a:gd name="connsiteX16" fmla="*/ 478301 w 1111347"/>
                <a:gd name="connsiteY16" fmla="*/ 984922 h 1041193"/>
                <a:gd name="connsiteX17" fmla="*/ 604910 w 1111347"/>
                <a:gd name="connsiteY17" fmla="*/ 1027125 h 1041193"/>
                <a:gd name="connsiteX18" fmla="*/ 647114 w 1111347"/>
                <a:gd name="connsiteY18" fmla="*/ 1041193 h 1041193"/>
                <a:gd name="connsiteX19" fmla="*/ 815926 w 1111347"/>
                <a:gd name="connsiteY19" fmla="*/ 1013058 h 1041193"/>
                <a:gd name="connsiteX20" fmla="*/ 844061 w 1111347"/>
                <a:gd name="connsiteY20" fmla="*/ 984922 h 1041193"/>
                <a:gd name="connsiteX21" fmla="*/ 858129 w 1111347"/>
                <a:gd name="connsiteY21" fmla="*/ 942719 h 1041193"/>
                <a:gd name="connsiteX22" fmla="*/ 886264 w 1111347"/>
                <a:gd name="connsiteY22" fmla="*/ 900516 h 1041193"/>
                <a:gd name="connsiteX23" fmla="*/ 872197 w 1111347"/>
                <a:gd name="connsiteY23" fmla="*/ 717636 h 1041193"/>
                <a:gd name="connsiteX24" fmla="*/ 886264 w 1111347"/>
                <a:gd name="connsiteY24" fmla="*/ 675433 h 1041193"/>
                <a:gd name="connsiteX25" fmla="*/ 956603 w 1111347"/>
                <a:gd name="connsiteY25" fmla="*/ 633230 h 1041193"/>
                <a:gd name="connsiteX26" fmla="*/ 1055077 w 1111347"/>
                <a:gd name="connsiteY26" fmla="*/ 548824 h 1041193"/>
                <a:gd name="connsiteX27" fmla="*/ 1083212 w 1111347"/>
                <a:gd name="connsiteY27" fmla="*/ 506621 h 1041193"/>
                <a:gd name="connsiteX28" fmla="*/ 1111347 w 1111347"/>
                <a:gd name="connsiteY28" fmla="*/ 365944 h 1041193"/>
                <a:gd name="connsiteX29" fmla="*/ 1097280 w 1111347"/>
                <a:gd name="connsiteY29" fmla="*/ 239334 h 1041193"/>
                <a:gd name="connsiteX30" fmla="*/ 1055077 w 1111347"/>
                <a:gd name="connsiteY30" fmla="*/ 225267 h 1041193"/>
                <a:gd name="connsiteX31" fmla="*/ 970670 w 1111347"/>
                <a:gd name="connsiteY31" fmla="*/ 239334 h 1041193"/>
                <a:gd name="connsiteX32" fmla="*/ 872197 w 1111347"/>
                <a:gd name="connsiteY32" fmla="*/ 295605 h 1041193"/>
                <a:gd name="connsiteX33" fmla="*/ 773723 w 1111347"/>
                <a:gd name="connsiteY33" fmla="*/ 323741 h 1041193"/>
                <a:gd name="connsiteX34" fmla="*/ 759655 w 1111347"/>
                <a:gd name="connsiteY34" fmla="*/ 281538 h 1041193"/>
                <a:gd name="connsiteX35" fmla="*/ 745587 w 1111347"/>
                <a:gd name="connsiteY35" fmla="*/ 98658 h 1041193"/>
                <a:gd name="connsiteX36" fmla="*/ 717452 w 1111347"/>
                <a:gd name="connsiteY36" fmla="*/ 70522 h 1041193"/>
                <a:gd name="connsiteX37" fmla="*/ 703384 w 1111347"/>
                <a:gd name="connsiteY37" fmla="*/ 28319 h 1041193"/>
                <a:gd name="connsiteX38" fmla="*/ 618978 w 1111347"/>
                <a:gd name="connsiteY38" fmla="*/ 28319 h 1041193"/>
                <a:gd name="connsiteX39" fmla="*/ 478301 w 1111347"/>
                <a:gd name="connsiteY39" fmla="*/ 154928 h 1041193"/>
                <a:gd name="connsiteX40" fmla="*/ 337624 w 1111347"/>
                <a:gd name="connsiteY40" fmla="*/ 140861 h 1041193"/>
                <a:gd name="connsiteX41" fmla="*/ 295421 w 1111347"/>
                <a:gd name="connsiteY41" fmla="*/ 126793 h 1041193"/>
                <a:gd name="connsiteX42" fmla="*/ 309489 w 1111347"/>
                <a:gd name="connsiteY42" fmla="*/ 154928 h 1041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1111347" h="1041193">
                  <a:moveTo>
                    <a:pt x="309489" y="154928"/>
                  </a:moveTo>
                  <a:cubicBezTo>
                    <a:pt x="288387" y="164307"/>
                    <a:pt x="195522" y="171617"/>
                    <a:pt x="168812" y="183064"/>
                  </a:cubicBezTo>
                  <a:cubicBezTo>
                    <a:pt x="153272" y="189724"/>
                    <a:pt x="140677" y="201821"/>
                    <a:pt x="126609" y="211199"/>
                  </a:cubicBezTo>
                  <a:cubicBezTo>
                    <a:pt x="93021" y="311962"/>
                    <a:pt x="141040" y="196695"/>
                    <a:pt x="70338" y="281538"/>
                  </a:cubicBezTo>
                  <a:cubicBezTo>
                    <a:pt x="11539" y="352097"/>
                    <a:pt x="65828" y="317188"/>
                    <a:pt x="28135" y="380011"/>
                  </a:cubicBezTo>
                  <a:cubicBezTo>
                    <a:pt x="21311" y="391384"/>
                    <a:pt x="9378" y="398768"/>
                    <a:pt x="0" y="408147"/>
                  </a:cubicBezTo>
                  <a:cubicBezTo>
                    <a:pt x="4689" y="445661"/>
                    <a:pt x="3204" y="484477"/>
                    <a:pt x="14067" y="520688"/>
                  </a:cubicBezTo>
                  <a:cubicBezTo>
                    <a:pt x="19078" y="537393"/>
                    <a:pt x="75884" y="571278"/>
                    <a:pt x="84406" y="576959"/>
                  </a:cubicBezTo>
                  <a:cubicBezTo>
                    <a:pt x="50923" y="677405"/>
                    <a:pt x="72721" y="636689"/>
                    <a:pt x="28135" y="703568"/>
                  </a:cubicBezTo>
                  <a:cubicBezTo>
                    <a:pt x="38988" y="833808"/>
                    <a:pt x="12264" y="841993"/>
                    <a:pt x="70338" y="914584"/>
                  </a:cubicBezTo>
                  <a:cubicBezTo>
                    <a:pt x="78624" y="924941"/>
                    <a:pt x="87101" y="935895"/>
                    <a:pt x="98474" y="942719"/>
                  </a:cubicBezTo>
                  <a:cubicBezTo>
                    <a:pt x="111190" y="950348"/>
                    <a:pt x="126609" y="952098"/>
                    <a:pt x="140677" y="956787"/>
                  </a:cubicBezTo>
                  <a:cubicBezTo>
                    <a:pt x="267604" y="925054"/>
                    <a:pt x="216534" y="940878"/>
                    <a:pt x="295421" y="914584"/>
                  </a:cubicBezTo>
                  <a:cubicBezTo>
                    <a:pt x="300110" y="900516"/>
                    <a:pt x="294948" y="875289"/>
                    <a:pt x="309489" y="872381"/>
                  </a:cubicBezTo>
                  <a:cubicBezTo>
                    <a:pt x="365436" y="861191"/>
                    <a:pt x="366581" y="920867"/>
                    <a:pt x="393895" y="942719"/>
                  </a:cubicBezTo>
                  <a:cubicBezTo>
                    <a:pt x="405474" y="951982"/>
                    <a:pt x="422835" y="950155"/>
                    <a:pt x="436098" y="956787"/>
                  </a:cubicBezTo>
                  <a:cubicBezTo>
                    <a:pt x="451220" y="964348"/>
                    <a:pt x="462851" y="978055"/>
                    <a:pt x="478301" y="984922"/>
                  </a:cubicBezTo>
                  <a:cubicBezTo>
                    <a:pt x="478325" y="984933"/>
                    <a:pt x="583796" y="1020087"/>
                    <a:pt x="604910" y="1027125"/>
                  </a:cubicBezTo>
                  <a:lnTo>
                    <a:pt x="647114" y="1041193"/>
                  </a:lnTo>
                  <a:cubicBezTo>
                    <a:pt x="659611" y="1039804"/>
                    <a:pt x="778435" y="1035553"/>
                    <a:pt x="815926" y="1013058"/>
                  </a:cubicBezTo>
                  <a:cubicBezTo>
                    <a:pt x="827299" y="1006234"/>
                    <a:pt x="834683" y="994301"/>
                    <a:pt x="844061" y="984922"/>
                  </a:cubicBezTo>
                  <a:cubicBezTo>
                    <a:pt x="848750" y="970854"/>
                    <a:pt x="851497" y="955982"/>
                    <a:pt x="858129" y="942719"/>
                  </a:cubicBezTo>
                  <a:cubicBezTo>
                    <a:pt x="865690" y="927597"/>
                    <a:pt x="885209" y="917390"/>
                    <a:pt x="886264" y="900516"/>
                  </a:cubicBezTo>
                  <a:cubicBezTo>
                    <a:pt x="890078" y="839495"/>
                    <a:pt x="876886" y="778596"/>
                    <a:pt x="872197" y="717636"/>
                  </a:cubicBezTo>
                  <a:cubicBezTo>
                    <a:pt x="876886" y="703568"/>
                    <a:pt x="878635" y="688148"/>
                    <a:pt x="886264" y="675433"/>
                  </a:cubicBezTo>
                  <a:cubicBezTo>
                    <a:pt x="905574" y="643250"/>
                    <a:pt x="923409" y="644295"/>
                    <a:pt x="956603" y="633230"/>
                  </a:cubicBezTo>
                  <a:cubicBezTo>
                    <a:pt x="1024829" y="565004"/>
                    <a:pt x="990803" y="591673"/>
                    <a:pt x="1055077" y="548824"/>
                  </a:cubicBezTo>
                  <a:cubicBezTo>
                    <a:pt x="1064455" y="534756"/>
                    <a:pt x="1075651" y="521743"/>
                    <a:pt x="1083212" y="506621"/>
                  </a:cubicBezTo>
                  <a:cubicBezTo>
                    <a:pt x="1102856" y="467334"/>
                    <a:pt x="1106162" y="402240"/>
                    <a:pt x="1111347" y="365944"/>
                  </a:cubicBezTo>
                  <a:cubicBezTo>
                    <a:pt x="1106658" y="323741"/>
                    <a:pt x="1113050" y="278760"/>
                    <a:pt x="1097280" y="239334"/>
                  </a:cubicBezTo>
                  <a:cubicBezTo>
                    <a:pt x="1091773" y="225566"/>
                    <a:pt x="1069906" y="225267"/>
                    <a:pt x="1055077" y="225267"/>
                  </a:cubicBezTo>
                  <a:cubicBezTo>
                    <a:pt x="1026553" y="225267"/>
                    <a:pt x="998806" y="234645"/>
                    <a:pt x="970670" y="239334"/>
                  </a:cubicBezTo>
                  <a:cubicBezTo>
                    <a:pt x="928285" y="267592"/>
                    <a:pt x="922174" y="274186"/>
                    <a:pt x="872197" y="295605"/>
                  </a:cubicBezTo>
                  <a:cubicBezTo>
                    <a:pt x="843941" y="307715"/>
                    <a:pt x="802280" y="316602"/>
                    <a:pt x="773723" y="323741"/>
                  </a:cubicBezTo>
                  <a:cubicBezTo>
                    <a:pt x="769034" y="309673"/>
                    <a:pt x="761494" y="296252"/>
                    <a:pt x="759655" y="281538"/>
                  </a:cubicBezTo>
                  <a:cubicBezTo>
                    <a:pt x="752071" y="220870"/>
                    <a:pt x="757578" y="158611"/>
                    <a:pt x="745587" y="98658"/>
                  </a:cubicBezTo>
                  <a:cubicBezTo>
                    <a:pt x="742986" y="85652"/>
                    <a:pt x="726830" y="79901"/>
                    <a:pt x="717452" y="70522"/>
                  </a:cubicBezTo>
                  <a:cubicBezTo>
                    <a:pt x="712763" y="56454"/>
                    <a:pt x="712647" y="39898"/>
                    <a:pt x="703384" y="28319"/>
                  </a:cubicBezTo>
                  <a:cubicBezTo>
                    <a:pt x="668488" y="-15301"/>
                    <a:pt x="653874" y="-3088"/>
                    <a:pt x="618978" y="28319"/>
                  </a:cubicBezTo>
                  <a:cubicBezTo>
                    <a:pt x="461222" y="170299"/>
                    <a:pt x="576366" y="89552"/>
                    <a:pt x="478301" y="154928"/>
                  </a:cubicBezTo>
                  <a:cubicBezTo>
                    <a:pt x="431409" y="150239"/>
                    <a:pt x="384202" y="148027"/>
                    <a:pt x="337624" y="140861"/>
                  </a:cubicBezTo>
                  <a:cubicBezTo>
                    <a:pt x="322968" y="138606"/>
                    <a:pt x="307759" y="118568"/>
                    <a:pt x="295421" y="126793"/>
                  </a:cubicBezTo>
                  <a:cubicBezTo>
                    <a:pt x="283716" y="134596"/>
                    <a:pt x="330591" y="145549"/>
                    <a:pt x="309489" y="154928"/>
                  </a:cubicBezTo>
                  <a:close/>
                </a:path>
              </a:pathLst>
            </a:cu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CB99D54E-4257-43EF-A4DA-9453DA4731A2}"/>
                </a:ext>
              </a:extLst>
            </p:cNvPr>
            <p:cNvSpPr/>
            <p:nvPr/>
          </p:nvSpPr>
          <p:spPr>
            <a:xfrm>
              <a:off x="7770057" y="703550"/>
              <a:ext cx="829994" cy="773907"/>
            </a:xfrm>
            <a:custGeom>
              <a:avLst/>
              <a:gdLst>
                <a:gd name="connsiteX0" fmla="*/ 309489 w 1111347"/>
                <a:gd name="connsiteY0" fmla="*/ 154928 h 1041193"/>
                <a:gd name="connsiteX1" fmla="*/ 168812 w 1111347"/>
                <a:gd name="connsiteY1" fmla="*/ 183064 h 1041193"/>
                <a:gd name="connsiteX2" fmla="*/ 126609 w 1111347"/>
                <a:gd name="connsiteY2" fmla="*/ 211199 h 1041193"/>
                <a:gd name="connsiteX3" fmla="*/ 70338 w 1111347"/>
                <a:gd name="connsiteY3" fmla="*/ 281538 h 1041193"/>
                <a:gd name="connsiteX4" fmla="*/ 28135 w 1111347"/>
                <a:gd name="connsiteY4" fmla="*/ 380011 h 1041193"/>
                <a:gd name="connsiteX5" fmla="*/ 0 w 1111347"/>
                <a:gd name="connsiteY5" fmla="*/ 408147 h 1041193"/>
                <a:gd name="connsiteX6" fmla="*/ 14067 w 1111347"/>
                <a:gd name="connsiteY6" fmla="*/ 520688 h 1041193"/>
                <a:gd name="connsiteX7" fmla="*/ 84406 w 1111347"/>
                <a:gd name="connsiteY7" fmla="*/ 576959 h 1041193"/>
                <a:gd name="connsiteX8" fmla="*/ 28135 w 1111347"/>
                <a:gd name="connsiteY8" fmla="*/ 703568 h 1041193"/>
                <a:gd name="connsiteX9" fmla="*/ 70338 w 1111347"/>
                <a:gd name="connsiteY9" fmla="*/ 914584 h 1041193"/>
                <a:gd name="connsiteX10" fmla="*/ 98474 w 1111347"/>
                <a:gd name="connsiteY10" fmla="*/ 942719 h 1041193"/>
                <a:gd name="connsiteX11" fmla="*/ 140677 w 1111347"/>
                <a:gd name="connsiteY11" fmla="*/ 956787 h 1041193"/>
                <a:gd name="connsiteX12" fmla="*/ 295421 w 1111347"/>
                <a:gd name="connsiteY12" fmla="*/ 914584 h 1041193"/>
                <a:gd name="connsiteX13" fmla="*/ 309489 w 1111347"/>
                <a:gd name="connsiteY13" fmla="*/ 872381 h 1041193"/>
                <a:gd name="connsiteX14" fmla="*/ 393895 w 1111347"/>
                <a:gd name="connsiteY14" fmla="*/ 942719 h 1041193"/>
                <a:gd name="connsiteX15" fmla="*/ 436098 w 1111347"/>
                <a:gd name="connsiteY15" fmla="*/ 956787 h 1041193"/>
                <a:gd name="connsiteX16" fmla="*/ 478301 w 1111347"/>
                <a:gd name="connsiteY16" fmla="*/ 984922 h 1041193"/>
                <a:gd name="connsiteX17" fmla="*/ 604910 w 1111347"/>
                <a:gd name="connsiteY17" fmla="*/ 1027125 h 1041193"/>
                <a:gd name="connsiteX18" fmla="*/ 647114 w 1111347"/>
                <a:gd name="connsiteY18" fmla="*/ 1041193 h 1041193"/>
                <a:gd name="connsiteX19" fmla="*/ 815926 w 1111347"/>
                <a:gd name="connsiteY19" fmla="*/ 1013058 h 1041193"/>
                <a:gd name="connsiteX20" fmla="*/ 844061 w 1111347"/>
                <a:gd name="connsiteY20" fmla="*/ 984922 h 1041193"/>
                <a:gd name="connsiteX21" fmla="*/ 858129 w 1111347"/>
                <a:gd name="connsiteY21" fmla="*/ 942719 h 1041193"/>
                <a:gd name="connsiteX22" fmla="*/ 886264 w 1111347"/>
                <a:gd name="connsiteY22" fmla="*/ 900516 h 1041193"/>
                <a:gd name="connsiteX23" fmla="*/ 872197 w 1111347"/>
                <a:gd name="connsiteY23" fmla="*/ 717636 h 1041193"/>
                <a:gd name="connsiteX24" fmla="*/ 886264 w 1111347"/>
                <a:gd name="connsiteY24" fmla="*/ 675433 h 1041193"/>
                <a:gd name="connsiteX25" fmla="*/ 956603 w 1111347"/>
                <a:gd name="connsiteY25" fmla="*/ 633230 h 1041193"/>
                <a:gd name="connsiteX26" fmla="*/ 1055077 w 1111347"/>
                <a:gd name="connsiteY26" fmla="*/ 548824 h 1041193"/>
                <a:gd name="connsiteX27" fmla="*/ 1083212 w 1111347"/>
                <a:gd name="connsiteY27" fmla="*/ 506621 h 1041193"/>
                <a:gd name="connsiteX28" fmla="*/ 1111347 w 1111347"/>
                <a:gd name="connsiteY28" fmla="*/ 365944 h 1041193"/>
                <a:gd name="connsiteX29" fmla="*/ 1097280 w 1111347"/>
                <a:gd name="connsiteY29" fmla="*/ 239334 h 1041193"/>
                <a:gd name="connsiteX30" fmla="*/ 1055077 w 1111347"/>
                <a:gd name="connsiteY30" fmla="*/ 225267 h 1041193"/>
                <a:gd name="connsiteX31" fmla="*/ 970670 w 1111347"/>
                <a:gd name="connsiteY31" fmla="*/ 239334 h 1041193"/>
                <a:gd name="connsiteX32" fmla="*/ 872197 w 1111347"/>
                <a:gd name="connsiteY32" fmla="*/ 295605 h 1041193"/>
                <a:gd name="connsiteX33" fmla="*/ 773723 w 1111347"/>
                <a:gd name="connsiteY33" fmla="*/ 323741 h 1041193"/>
                <a:gd name="connsiteX34" fmla="*/ 759655 w 1111347"/>
                <a:gd name="connsiteY34" fmla="*/ 281538 h 1041193"/>
                <a:gd name="connsiteX35" fmla="*/ 745587 w 1111347"/>
                <a:gd name="connsiteY35" fmla="*/ 98658 h 1041193"/>
                <a:gd name="connsiteX36" fmla="*/ 717452 w 1111347"/>
                <a:gd name="connsiteY36" fmla="*/ 70522 h 1041193"/>
                <a:gd name="connsiteX37" fmla="*/ 703384 w 1111347"/>
                <a:gd name="connsiteY37" fmla="*/ 28319 h 1041193"/>
                <a:gd name="connsiteX38" fmla="*/ 618978 w 1111347"/>
                <a:gd name="connsiteY38" fmla="*/ 28319 h 1041193"/>
                <a:gd name="connsiteX39" fmla="*/ 478301 w 1111347"/>
                <a:gd name="connsiteY39" fmla="*/ 154928 h 1041193"/>
                <a:gd name="connsiteX40" fmla="*/ 337624 w 1111347"/>
                <a:gd name="connsiteY40" fmla="*/ 140861 h 1041193"/>
                <a:gd name="connsiteX41" fmla="*/ 295421 w 1111347"/>
                <a:gd name="connsiteY41" fmla="*/ 126793 h 1041193"/>
                <a:gd name="connsiteX42" fmla="*/ 309489 w 1111347"/>
                <a:gd name="connsiteY42" fmla="*/ 154928 h 1041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1111347" h="1041193">
                  <a:moveTo>
                    <a:pt x="309489" y="154928"/>
                  </a:moveTo>
                  <a:cubicBezTo>
                    <a:pt x="288387" y="164307"/>
                    <a:pt x="195522" y="171617"/>
                    <a:pt x="168812" y="183064"/>
                  </a:cubicBezTo>
                  <a:cubicBezTo>
                    <a:pt x="153272" y="189724"/>
                    <a:pt x="140677" y="201821"/>
                    <a:pt x="126609" y="211199"/>
                  </a:cubicBezTo>
                  <a:cubicBezTo>
                    <a:pt x="93021" y="311962"/>
                    <a:pt x="141040" y="196695"/>
                    <a:pt x="70338" y="281538"/>
                  </a:cubicBezTo>
                  <a:cubicBezTo>
                    <a:pt x="11539" y="352097"/>
                    <a:pt x="65828" y="317188"/>
                    <a:pt x="28135" y="380011"/>
                  </a:cubicBezTo>
                  <a:cubicBezTo>
                    <a:pt x="21311" y="391384"/>
                    <a:pt x="9378" y="398768"/>
                    <a:pt x="0" y="408147"/>
                  </a:cubicBezTo>
                  <a:cubicBezTo>
                    <a:pt x="4689" y="445661"/>
                    <a:pt x="3204" y="484477"/>
                    <a:pt x="14067" y="520688"/>
                  </a:cubicBezTo>
                  <a:cubicBezTo>
                    <a:pt x="19078" y="537393"/>
                    <a:pt x="75884" y="571278"/>
                    <a:pt x="84406" y="576959"/>
                  </a:cubicBezTo>
                  <a:cubicBezTo>
                    <a:pt x="50923" y="677405"/>
                    <a:pt x="72721" y="636689"/>
                    <a:pt x="28135" y="703568"/>
                  </a:cubicBezTo>
                  <a:cubicBezTo>
                    <a:pt x="38988" y="833808"/>
                    <a:pt x="12264" y="841993"/>
                    <a:pt x="70338" y="914584"/>
                  </a:cubicBezTo>
                  <a:cubicBezTo>
                    <a:pt x="78624" y="924941"/>
                    <a:pt x="87101" y="935895"/>
                    <a:pt x="98474" y="942719"/>
                  </a:cubicBezTo>
                  <a:cubicBezTo>
                    <a:pt x="111190" y="950348"/>
                    <a:pt x="126609" y="952098"/>
                    <a:pt x="140677" y="956787"/>
                  </a:cubicBezTo>
                  <a:cubicBezTo>
                    <a:pt x="267604" y="925054"/>
                    <a:pt x="216534" y="940878"/>
                    <a:pt x="295421" y="914584"/>
                  </a:cubicBezTo>
                  <a:cubicBezTo>
                    <a:pt x="300110" y="900516"/>
                    <a:pt x="294948" y="875289"/>
                    <a:pt x="309489" y="872381"/>
                  </a:cubicBezTo>
                  <a:cubicBezTo>
                    <a:pt x="365436" y="861191"/>
                    <a:pt x="366581" y="920867"/>
                    <a:pt x="393895" y="942719"/>
                  </a:cubicBezTo>
                  <a:cubicBezTo>
                    <a:pt x="405474" y="951982"/>
                    <a:pt x="422835" y="950155"/>
                    <a:pt x="436098" y="956787"/>
                  </a:cubicBezTo>
                  <a:cubicBezTo>
                    <a:pt x="451220" y="964348"/>
                    <a:pt x="462851" y="978055"/>
                    <a:pt x="478301" y="984922"/>
                  </a:cubicBezTo>
                  <a:cubicBezTo>
                    <a:pt x="478325" y="984933"/>
                    <a:pt x="583796" y="1020087"/>
                    <a:pt x="604910" y="1027125"/>
                  </a:cubicBezTo>
                  <a:lnTo>
                    <a:pt x="647114" y="1041193"/>
                  </a:lnTo>
                  <a:cubicBezTo>
                    <a:pt x="659611" y="1039804"/>
                    <a:pt x="778435" y="1035553"/>
                    <a:pt x="815926" y="1013058"/>
                  </a:cubicBezTo>
                  <a:cubicBezTo>
                    <a:pt x="827299" y="1006234"/>
                    <a:pt x="834683" y="994301"/>
                    <a:pt x="844061" y="984922"/>
                  </a:cubicBezTo>
                  <a:cubicBezTo>
                    <a:pt x="848750" y="970854"/>
                    <a:pt x="851497" y="955982"/>
                    <a:pt x="858129" y="942719"/>
                  </a:cubicBezTo>
                  <a:cubicBezTo>
                    <a:pt x="865690" y="927597"/>
                    <a:pt x="885209" y="917390"/>
                    <a:pt x="886264" y="900516"/>
                  </a:cubicBezTo>
                  <a:cubicBezTo>
                    <a:pt x="890078" y="839495"/>
                    <a:pt x="876886" y="778596"/>
                    <a:pt x="872197" y="717636"/>
                  </a:cubicBezTo>
                  <a:cubicBezTo>
                    <a:pt x="876886" y="703568"/>
                    <a:pt x="878635" y="688148"/>
                    <a:pt x="886264" y="675433"/>
                  </a:cubicBezTo>
                  <a:cubicBezTo>
                    <a:pt x="905574" y="643250"/>
                    <a:pt x="923409" y="644295"/>
                    <a:pt x="956603" y="633230"/>
                  </a:cubicBezTo>
                  <a:cubicBezTo>
                    <a:pt x="1024829" y="565004"/>
                    <a:pt x="990803" y="591673"/>
                    <a:pt x="1055077" y="548824"/>
                  </a:cubicBezTo>
                  <a:cubicBezTo>
                    <a:pt x="1064455" y="534756"/>
                    <a:pt x="1075651" y="521743"/>
                    <a:pt x="1083212" y="506621"/>
                  </a:cubicBezTo>
                  <a:cubicBezTo>
                    <a:pt x="1102856" y="467334"/>
                    <a:pt x="1106162" y="402240"/>
                    <a:pt x="1111347" y="365944"/>
                  </a:cubicBezTo>
                  <a:cubicBezTo>
                    <a:pt x="1106658" y="323741"/>
                    <a:pt x="1113050" y="278760"/>
                    <a:pt x="1097280" y="239334"/>
                  </a:cubicBezTo>
                  <a:cubicBezTo>
                    <a:pt x="1091773" y="225566"/>
                    <a:pt x="1069906" y="225267"/>
                    <a:pt x="1055077" y="225267"/>
                  </a:cubicBezTo>
                  <a:cubicBezTo>
                    <a:pt x="1026553" y="225267"/>
                    <a:pt x="998806" y="234645"/>
                    <a:pt x="970670" y="239334"/>
                  </a:cubicBezTo>
                  <a:cubicBezTo>
                    <a:pt x="928285" y="267592"/>
                    <a:pt x="922174" y="274186"/>
                    <a:pt x="872197" y="295605"/>
                  </a:cubicBezTo>
                  <a:cubicBezTo>
                    <a:pt x="843941" y="307715"/>
                    <a:pt x="802280" y="316602"/>
                    <a:pt x="773723" y="323741"/>
                  </a:cubicBezTo>
                  <a:cubicBezTo>
                    <a:pt x="769034" y="309673"/>
                    <a:pt x="761494" y="296252"/>
                    <a:pt x="759655" y="281538"/>
                  </a:cubicBezTo>
                  <a:cubicBezTo>
                    <a:pt x="752071" y="220870"/>
                    <a:pt x="757578" y="158611"/>
                    <a:pt x="745587" y="98658"/>
                  </a:cubicBezTo>
                  <a:cubicBezTo>
                    <a:pt x="742986" y="85652"/>
                    <a:pt x="726830" y="79901"/>
                    <a:pt x="717452" y="70522"/>
                  </a:cubicBezTo>
                  <a:cubicBezTo>
                    <a:pt x="712763" y="56454"/>
                    <a:pt x="712647" y="39898"/>
                    <a:pt x="703384" y="28319"/>
                  </a:cubicBezTo>
                  <a:cubicBezTo>
                    <a:pt x="668488" y="-15301"/>
                    <a:pt x="653874" y="-3088"/>
                    <a:pt x="618978" y="28319"/>
                  </a:cubicBezTo>
                  <a:cubicBezTo>
                    <a:pt x="461222" y="170299"/>
                    <a:pt x="576366" y="89552"/>
                    <a:pt x="478301" y="154928"/>
                  </a:cubicBezTo>
                  <a:cubicBezTo>
                    <a:pt x="431409" y="150239"/>
                    <a:pt x="384202" y="148027"/>
                    <a:pt x="337624" y="140861"/>
                  </a:cubicBezTo>
                  <a:cubicBezTo>
                    <a:pt x="322968" y="138606"/>
                    <a:pt x="307759" y="118568"/>
                    <a:pt x="295421" y="126793"/>
                  </a:cubicBezTo>
                  <a:cubicBezTo>
                    <a:pt x="283716" y="134596"/>
                    <a:pt x="330591" y="145549"/>
                    <a:pt x="309489" y="154928"/>
                  </a:cubicBezTo>
                  <a:close/>
                </a:path>
              </a:pathLst>
            </a:cu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77D72523-B734-4986-89EB-47EE6AEF26ED}"/>
                </a:ext>
              </a:extLst>
            </p:cNvPr>
            <p:cNvSpPr/>
            <p:nvPr/>
          </p:nvSpPr>
          <p:spPr>
            <a:xfrm>
              <a:off x="9130717" y="703549"/>
              <a:ext cx="829994" cy="773907"/>
            </a:xfrm>
            <a:custGeom>
              <a:avLst/>
              <a:gdLst>
                <a:gd name="connsiteX0" fmla="*/ 309489 w 1111347"/>
                <a:gd name="connsiteY0" fmla="*/ 154928 h 1041193"/>
                <a:gd name="connsiteX1" fmla="*/ 168812 w 1111347"/>
                <a:gd name="connsiteY1" fmla="*/ 183064 h 1041193"/>
                <a:gd name="connsiteX2" fmla="*/ 126609 w 1111347"/>
                <a:gd name="connsiteY2" fmla="*/ 211199 h 1041193"/>
                <a:gd name="connsiteX3" fmla="*/ 70338 w 1111347"/>
                <a:gd name="connsiteY3" fmla="*/ 281538 h 1041193"/>
                <a:gd name="connsiteX4" fmla="*/ 28135 w 1111347"/>
                <a:gd name="connsiteY4" fmla="*/ 380011 h 1041193"/>
                <a:gd name="connsiteX5" fmla="*/ 0 w 1111347"/>
                <a:gd name="connsiteY5" fmla="*/ 408147 h 1041193"/>
                <a:gd name="connsiteX6" fmla="*/ 14067 w 1111347"/>
                <a:gd name="connsiteY6" fmla="*/ 520688 h 1041193"/>
                <a:gd name="connsiteX7" fmla="*/ 84406 w 1111347"/>
                <a:gd name="connsiteY7" fmla="*/ 576959 h 1041193"/>
                <a:gd name="connsiteX8" fmla="*/ 28135 w 1111347"/>
                <a:gd name="connsiteY8" fmla="*/ 703568 h 1041193"/>
                <a:gd name="connsiteX9" fmla="*/ 70338 w 1111347"/>
                <a:gd name="connsiteY9" fmla="*/ 914584 h 1041193"/>
                <a:gd name="connsiteX10" fmla="*/ 98474 w 1111347"/>
                <a:gd name="connsiteY10" fmla="*/ 942719 h 1041193"/>
                <a:gd name="connsiteX11" fmla="*/ 140677 w 1111347"/>
                <a:gd name="connsiteY11" fmla="*/ 956787 h 1041193"/>
                <a:gd name="connsiteX12" fmla="*/ 295421 w 1111347"/>
                <a:gd name="connsiteY12" fmla="*/ 914584 h 1041193"/>
                <a:gd name="connsiteX13" fmla="*/ 309489 w 1111347"/>
                <a:gd name="connsiteY13" fmla="*/ 872381 h 1041193"/>
                <a:gd name="connsiteX14" fmla="*/ 393895 w 1111347"/>
                <a:gd name="connsiteY14" fmla="*/ 942719 h 1041193"/>
                <a:gd name="connsiteX15" fmla="*/ 436098 w 1111347"/>
                <a:gd name="connsiteY15" fmla="*/ 956787 h 1041193"/>
                <a:gd name="connsiteX16" fmla="*/ 478301 w 1111347"/>
                <a:gd name="connsiteY16" fmla="*/ 984922 h 1041193"/>
                <a:gd name="connsiteX17" fmla="*/ 604910 w 1111347"/>
                <a:gd name="connsiteY17" fmla="*/ 1027125 h 1041193"/>
                <a:gd name="connsiteX18" fmla="*/ 647114 w 1111347"/>
                <a:gd name="connsiteY18" fmla="*/ 1041193 h 1041193"/>
                <a:gd name="connsiteX19" fmla="*/ 815926 w 1111347"/>
                <a:gd name="connsiteY19" fmla="*/ 1013058 h 1041193"/>
                <a:gd name="connsiteX20" fmla="*/ 844061 w 1111347"/>
                <a:gd name="connsiteY20" fmla="*/ 984922 h 1041193"/>
                <a:gd name="connsiteX21" fmla="*/ 858129 w 1111347"/>
                <a:gd name="connsiteY21" fmla="*/ 942719 h 1041193"/>
                <a:gd name="connsiteX22" fmla="*/ 886264 w 1111347"/>
                <a:gd name="connsiteY22" fmla="*/ 900516 h 1041193"/>
                <a:gd name="connsiteX23" fmla="*/ 872197 w 1111347"/>
                <a:gd name="connsiteY23" fmla="*/ 717636 h 1041193"/>
                <a:gd name="connsiteX24" fmla="*/ 886264 w 1111347"/>
                <a:gd name="connsiteY24" fmla="*/ 675433 h 1041193"/>
                <a:gd name="connsiteX25" fmla="*/ 956603 w 1111347"/>
                <a:gd name="connsiteY25" fmla="*/ 633230 h 1041193"/>
                <a:gd name="connsiteX26" fmla="*/ 1055077 w 1111347"/>
                <a:gd name="connsiteY26" fmla="*/ 548824 h 1041193"/>
                <a:gd name="connsiteX27" fmla="*/ 1083212 w 1111347"/>
                <a:gd name="connsiteY27" fmla="*/ 506621 h 1041193"/>
                <a:gd name="connsiteX28" fmla="*/ 1111347 w 1111347"/>
                <a:gd name="connsiteY28" fmla="*/ 365944 h 1041193"/>
                <a:gd name="connsiteX29" fmla="*/ 1097280 w 1111347"/>
                <a:gd name="connsiteY29" fmla="*/ 239334 h 1041193"/>
                <a:gd name="connsiteX30" fmla="*/ 1055077 w 1111347"/>
                <a:gd name="connsiteY30" fmla="*/ 225267 h 1041193"/>
                <a:gd name="connsiteX31" fmla="*/ 970670 w 1111347"/>
                <a:gd name="connsiteY31" fmla="*/ 239334 h 1041193"/>
                <a:gd name="connsiteX32" fmla="*/ 872197 w 1111347"/>
                <a:gd name="connsiteY32" fmla="*/ 295605 h 1041193"/>
                <a:gd name="connsiteX33" fmla="*/ 773723 w 1111347"/>
                <a:gd name="connsiteY33" fmla="*/ 323741 h 1041193"/>
                <a:gd name="connsiteX34" fmla="*/ 759655 w 1111347"/>
                <a:gd name="connsiteY34" fmla="*/ 281538 h 1041193"/>
                <a:gd name="connsiteX35" fmla="*/ 745587 w 1111347"/>
                <a:gd name="connsiteY35" fmla="*/ 98658 h 1041193"/>
                <a:gd name="connsiteX36" fmla="*/ 717452 w 1111347"/>
                <a:gd name="connsiteY36" fmla="*/ 70522 h 1041193"/>
                <a:gd name="connsiteX37" fmla="*/ 703384 w 1111347"/>
                <a:gd name="connsiteY37" fmla="*/ 28319 h 1041193"/>
                <a:gd name="connsiteX38" fmla="*/ 618978 w 1111347"/>
                <a:gd name="connsiteY38" fmla="*/ 28319 h 1041193"/>
                <a:gd name="connsiteX39" fmla="*/ 478301 w 1111347"/>
                <a:gd name="connsiteY39" fmla="*/ 154928 h 1041193"/>
                <a:gd name="connsiteX40" fmla="*/ 337624 w 1111347"/>
                <a:gd name="connsiteY40" fmla="*/ 140861 h 1041193"/>
                <a:gd name="connsiteX41" fmla="*/ 295421 w 1111347"/>
                <a:gd name="connsiteY41" fmla="*/ 126793 h 1041193"/>
                <a:gd name="connsiteX42" fmla="*/ 309489 w 1111347"/>
                <a:gd name="connsiteY42" fmla="*/ 154928 h 1041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1111347" h="1041193">
                  <a:moveTo>
                    <a:pt x="309489" y="154928"/>
                  </a:moveTo>
                  <a:cubicBezTo>
                    <a:pt x="288387" y="164307"/>
                    <a:pt x="195522" y="171617"/>
                    <a:pt x="168812" y="183064"/>
                  </a:cubicBezTo>
                  <a:cubicBezTo>
                    <a:pt x="153272" y="189724"/>
                    <a:pt x="140677" y="201821"/>
                    <a:pt x="126609" y="211199"/>
                  </a:cubicBezTo>
                  <a:cubicBezTo>
                    <a:pt x="93021" y="311962"/>
                    <a:pt x="141040" y="196695"/>
                    <a:pt x="70338" y="281538"/>
                  </a:cubicBezTo>
                  <a:cubicBezTo>
                    <a:pt x="11539" y="352097"/>
                    <a:pt x="65828" y="317188"/>
                    <a:pt x="28135" y="380011"/>
                  </a:cubicBezTo>
                  <a:cubicBezTo>
                    <a:pt x="21311" y="391384"/>
                    <a:pt x="9378" y="398768"/>
                    <a:pt x="0" y="408147"/>
                  </a:cubicBezTo>
                  <a:cubicBezTo>
                    <a:pt x="4689" y="445661"/>
                    <a:pt x="3204" y="484477"/>
                    <a:pt x="14067" y="520688"/>
                  </a:cubicBezTo>
                  <a:cubicBezTo>
                    <a:pt x="19078" y="537393"/>
                    <a:pt x="75884" y="571278"/>
                    <a:pt x="84406" y="576959"/>
                  </a:cubicBezTo>
                  <a:cubicBezTo>
                    <a:pt x="50923" y="677405"/>
                    <a:pt x="72721" y="636689"/>
                    <a:pt x="28135" y="703568"/>
                  </a:cubicBezTo>
                  <a:cubicBezTo>
                    <a:pt x="38988" y="833808"/>
                    <a:pt x="12264" y="841993"/>
                    <a:pt x="70338" y="914584"/>
                  </a:cubicBezTo>
                  <a:cubicBezTo>
                    <a:pt x="78624" y="924941"/>
                    <a:pt x="87101" y="935895"/>
                    <a:pt x="98474" y="942719"/>
                  </a:cubicBezTo>
                  <a:cubicBezTo>
                    <a:pt x="111190" y="950348"/>
                    <a:pt x="126609" y="952098"/>
                    <a:pt x="140677" y="956787"/>
                  </a:cubicBezTo>
                  <a:cubicBezTo>
                    <a:pt x="267604" y="925054"/>
                    <a:pt x="216534" y="940878"/>
                    <a:pt x="295421" y="914584"/>
                  </a:cubicBezTo>
                  <a:cubicBezTo>
                    <a:pt x="300110" y="900516"/>
                    <a:pt x="294948" y="875289"/>
                    <a:pt x="309489" y="872381"/>
                  </a:cubicBezTo>
                  <a:cubicBezTo>
                    <a:pt x="365436" y="861191"/>
                    <a:pt x="366581" y="920867"/>
                    <a:pt x="393895" y="942719"/>
                  </a:cubicBezTo>
                  <a:cubicBezTo>
                    <a:pt x="405474" y="951982"/>
                    <a:pt x="422835" y="950155"/>
                    <a:pt x="436098" y="956787"/>
                  </a:cubicBezTo>
                  <a:cubicBezTo>
                    <a:pt x="451220" y="964348"/>
                    <a:pt x="462851" y="978055"/>
                    <a:pt x="478301" y="984922"/>
                  </a:cubicBezTo>
                  <a:cubicBezTo>
                    <a:pt x="478325" y="984933"/>
                    <a:pt x="583796" y="1020087"/>
                    <a:pt x="604910" y="1027125"/>
                  </a:cubicBezTo>
                  <a:lnTo>
                    <a:pt x="647114" y="1041193"/>
                  </a:lnTo>
                  <a:cubicBezTo>
                    <a:pt x="659611" y="1039804"/>
                    <a:pt x="778435" y="1035553"/>
                    <a:pt x="815926" y="1013058"/>
                  </a:cubicBezTo>
                  <a:cubicBezTo>
                    <a:pt x="827299" y="1006234"/>
                    <a:pt x="834683" y="994301"/>
                    <a:pt x="844061" y="984922"/>
                  </a:cubicBezTo>
                  <a:cubicBezTo>
                    <a:pt x="848750" y="970854"/>
                    <a:pt x="851497" y="955982"/>
                    <a:pt x="858129" y="942719"/>
                  </a:cubicBezTo>
                  <a:cubicBezTo>
                    <a:pt x="865690" y="927597"/>
                    <a:pt x="885209" y="917390"/>
                    <a:pt x="886264" y="900516"/>
                  </a:cubicBezTo>
                  <a:cubicBezTo>
                    <a:pt x="890078" y="839495"/>
                    <a:pt x="876886" y="778596"/>
                    <a:pt x="872197" y="717636"/>
                  </a:cubicBezTo>
                  <a:cubicBezTo>
                    <a:pt x="876886" y="703568"/>
                    <a:pt x="878635" y="688148"/>
                    <a:pt x="886264" y="675433"/>
                  </a:cubicBezTo>
                  <a:cubicBezTo>
                    <a:pt x="905574" y="643250"/>
                    <a:pt x="923409" y="644295"/>
                    <a:pt x="956603" y="633230"/>
                  </a:cubicBezTo>
                  <a:cubicBezTo>
                    <a:pt x="1024829" y="565004"/>
                    <a:pt x="990803" y="591673"/>
                    <a:pt x="1055077" y="548824"/>
                  </a:cubicBezTo>
                  <a:cubicBezTo>
                    <a:pt x="1064455" y="534756"/>
                    <a:pt x="1075651" y="521743"/>
                    <a:pt x="1083212" y="506621"/>
                  </a:cubicBezTo>
                  <a:cubicBezTo>
                    <a:pt x="1102856" y="467334"/>
                    <a:pt x="1106162" y="402240"/>
                    <a:pt x="1111347" y="365944"/>
                  </a:cubicBezTo>
                  <a:cubicBezTo>
                    <a:pt x="1106658" y="323741"/>
                    <a:pt x="1113050" y="278760"/>
                    <a:pt x="1097280" y="239334"/>
                  </a:cubicBezTo>
                  <a:cubicBezTo>
                    <a:pt x="1091773" y="225566"/>
                    <a:pt x="1069906" y="225267"/>
                    <a:pt x="1055077" y="225267"/>
                  </a:cubicBezTo>
                  <a:cubicBezTo>
                    <a:pt x="1026553" y="225267"/>
                    <a:pt x="998806" y="234645"/>
                    <a:pt x="970670" y="239334"/>
                  </a:cubicBezTo>
                  <a:cubicBezTo>
                    <a:pt x="928285" y="267592"/>
                    <a:pt x="922174" y="274186"/>
                    <a:pt x="872197" y="295605"/>
                  </a:cubicBezTo>
                  <a:cubicBezTo>
                    <a:pt x="843941" y="307715"/>
                    <a:pt x="802280" y="316602"/>
                    <a:pt x="773723" y="323741"/>
                  </a:cubicBezTo>
                  <a:cubicBezTo>
                    <a:pt x="769034" y="309673"/>
                    <a:pt x="761494" y="296252"/>
                    <a:pt x="759655" y="281538"/>
                  </a:cubicBezTo>
                  <a:cubicBezTo>
                    <a:pt x="752071" y="220870"/>
                    <a:pt x="757578" y="158611"/>
                    <a:pt x="745587" y="98658"/>
                  </a:cubicBezTo>
                  <a:cubicBezTo>
                    <a:pt x="742986" y="85652"/>
                    <a:pt x="726830" y="79901"/>
                    <a:pt x="717452" y="70522"/>
                  </a:cubicBezTo>
                  <a:cubicBezTo>
                    <a:pt x="712763" y="56454"/>
                    <a:pt x="712647" y="39898"/>
                    <a:pt x="703384" y="28319"/>
                  </a:cubicBezTo>
                  <a:cubicBezTo>
                    <a:pt x="668488" y="-15301"/>
                    <a:pt x="653874" y="-3088"/>
                    <a:pt x="618978" y="28319"/>
                  </a:cubicBezTo>
                  <a:cubicBezTo>
                    <a:pt x="461222" y="170299"/>
                    <a:pt x="576366" y="89552"/>
                    <a:pt x="478301" y="154928"/>
                  </a:cubicBezTo>
                  <a:cubicBezTo>
                    <a:pt x="431409" y="150239"/>
                    <a:pt x="384202" y="148027"/>
                    <a:pt x="337624" y="140861"/>
                  </a:cubicBezTo>
                  <a:cubicBezTo>
                    <a:pt x="322968" y="138606"/>
                    <a:pt x="307759" y="118568"/>
                    <a:pt x="295421" y="126793"/>
                  </a:cubicBezTo>
                  <a:cubicBezTo>
                    <a:pt x="283716" y="134596"/>
                    <a:pt x="330591" y="145549"/>
                    <a:pt x="309489" y="154928"/>
                  </a:cubicBezTo>
                  <a:close/>
                </a:path>
              </a:pathLst>
            </a:cu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36349FFF-78D3-4140-83BF-1BE4D83AF5E7}"/>
              </a:ext>
            </a:extLst>
          </p:cNvPr>
          <p:cNvGrpSpPr/>
          <p:nvPr/>
        </p:nvGrpSpPr>
        <p:grpSpPr>
          <a:xfrm>
            <a:off x="2352235" y="3612590"/>
            <a:ext cx="6355666" cy="654243"/>
            <a:chOff x="2286001" y="703549"/>
            <a:chExt cx="7674710" cy="790024"/>
          </a:xfrm>
          <a:solidFill>
            <a:srgbClr val="33CC33"/>
          </a:solidFill>
        </p:grpSpPr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EE9753CB-C0AB-47D1-BB21-BEF9E89CDDE5}"/>
                </a:ext>
              </a:extLst>
            </p:cNvPr>
            <p:cNvSpPr/>
            <p:nvPr/>
          </p:nvSpPr>
          <p:spPr>
            <a:xfrm>
              <a:off x="2286001" y="719666"/>
              <a:ext cx="829994" cy="773907"/>
            </a:xfrm>
            <a:custGeom>
              <a:avLst/>
              <a:gdLst>
                <a:gd name="connsiteX0" fmla="*/ 309489 w 1111347"/>
                <a:gd name="connsiteY0" fmla="*/ 154928 h 1041193"/>
                <a:gd name="connsiteX1" fmla="*/ 168812 w 1111347"/>
                <a:gd name="connsiteY1" fmla="*/ 183064 h 1041193"/>
                <a:gd name="connsiteX2" fmla="*/ 126609 w 1111347"/>
                <a:gd name="connsiteY2" fmla="*/ 211199 h 1041193"/>
                <a:gd name="connsiteX3" fmla="*/ 70338 w 1111347"/>
                <a:gd name="connsiteY3" fmla="*/ 281538 h 1041193"/>
                <a:gd name="connsiteX4" fmla="*/ 28135 w 1111347"/>
                <a:gd name="connsiteY4" fmla="*/ 380011 h 1041193"/>
                <a:gd name="connsiteX5" fmla="*/ 0 w 1111347"/>
                <a:gd name="connsiteY5" fmla="*/ 408147 h 1041193"/>
                <a:gd name="connsiteX6" fmla="*/ 14067 w 1111347"/>
                <a:gd name="connsiteY6" fmla="*/ 520688 h 1041193"/>
                <a:gd name="connsiteX7" fmla="*/ 84406 w 1111347"/>
                <a:gd name="connsiteY7" fmla="*/ 576959 h 1041193"/>
                <a:gd name="connsiteX8" fmla="*/ 28135 w 1111347"/>
                <a:gd name="connsiteY8" fmla="*/ 703568 h 1041193"/>
                <a:gd name="connsiteX9" fmla="*/ 70338 w 1111347"/>
                <a:gd name="connsiteY9" fmla="*/ 914584 h 1041193"/>
                <a:gd name="connsiteX10" fmla="*/ 98474 w 1111347"/>
                <a:gd name="connsiteY10" fmla="*/ 942719 h 1041193"/>
                <a:gd name="connsiteX11" fmla="*/ 140677 w 1111347"/>
                <a:gd name="connsiteY11" fmla="*/ 956787 h 1041193"/>
                <a:gd name="connsiteX12" fmla="*/ 295421 w 1111347"/>
                <a:gd name="connsiteY12" fmla="*/ 914584 h 1041193"/>
                <a:gd name="connsiteX13" fmla="*/ 309489 w 1111347"/>
                <a:gd name="connsiteY13" fmla="*/ 872381 h 1041193"/>
                <a:gd name="connsiteX14" fmla="*/ 393895 w 1111347"/>
                <a:gd name="connsiteY14" fmla="*/ 942719 h 1041193"/>
                <a:gd name="connsiteX15" fmla="*/ 436098 w 1111347"/>
                <a:gd name="connsiteY15" fmla="*/ 956787 h 1041193"/>
                <a:gd name="connsiteX16" fmla="*/ 478301 w 1111347"/>
                <a:gd name="connsiteY16" fmla="*/ 984922 h 1041193"/>
                <a:gd name="connsiteX17" fmla="*/ 604910 w 1111347"/>
                <a:gd name="connsiteY17" fmla="*/ 1027125 h 1041193"/>
                <a:gd name="connsiteX18" fmla="*/ 647114 w 1111347"/>
                <a:gd name="connsiteY18" fmla="*/ 1041193 h 1041193"/>
                <a:gd name="connsiteX19" fmla="*/ 815926 w 1111347"/>
                <a:gd name="connsiteY19" fmla="*/ 1013058 h 1041193"/>
                <a:gd name="connsiteX20" fmla="*/ 844061 w 1111347"/>
                <a:gd name="connsiteY20" fmla="*/ 984922 h 1041193"/>
                <a:gd name="connsiteX21" fmla="*/ 858129 w 1111347"/>
                <a:gd name="connsiteY21" fmla="*/ 942719 h 1041193"/>
                <a:gd name="connsiteX22" fmla="*/ 886264 w 1111347"/>
                <a:gd name="connsiteY22" fmla="*/ 900516 h 1041193"/>
                <a:gd name="connsiteX23" fmla="*/ 872197 w 1111347"/>
                <a:gd name="connsiteY23" fmla="*/ 717636 h 1041193"/>
                <a:gd name="connsiteX24" fmla="*/ 886264 w 1111347"/>
                <a:gd name="connsiteY24" fmla="*/ 675433 h 1041193"/>
                <a:gd name="connsiteX25" fmla="*/ 956603 w 1111347"/>
                <a:gd name="connsiteY25" fmla="*/ 633230 h 1041193"/>
                <a:gd name="connsiteX26" fmla="*/ 1055077 w 1111347"/>
                <a:gd name="connsiteY26" fmla="*/ 548824 h 1041193"/>
                <a:gd name="connsiteX27" fmla="*/ 1083212 w 1111347"/>
                <a:gd name="connsiteY27" fmla="*/ 506621 h 1041193"/>
                <a:gd name="connsiteX28" fmla="*/ 1111347 w 1111347"/>
                <a:gd name="connsiteY28" fmla="*/ 365944 h 1041193"/>
                <a:gd name="connsiteX29" fmla="*/ 1097280 w 1111347"/>
                <a:gd name="connsiteY29" fmla="*/ 239334 h 1041193"/>
                <a:gd name="connsiteX30" fmla="*/ 1055077 w 1111347"/>
                <a:gd name="connsiteY30" fmla="*/ 225267 h 1041193"/>
                <a:gd name="connsiteX31" fmla="*/ 970670 w 1111347"/>
                <a:gd name="connsiteY31" fmla="*/ 239334 h 1041193"/>
                <a:gd name="connsiteX32" fmla="*/ 872197 w 1111347"/>
                <a:gd name="connsiteY32" fmla="*/ 295605 h 1041193"/>
                <a:gd name="connsiteX33" fmla="*/ 773723 w 1111347"/>
                <a:gd name="connsiteY33" fmla="*/ 323741 h 1041193"/>
                <a:gd name="connsiteX34" fmla="*/ 759655 w 1111347"/>
                <a:gd name="connsiteY34" fmla="*/ 281538 h 1041193"/>
                <a:gd name="connsiteX35" fmla="*/ 745587 w 1111347"/>
                <a:gd name="connsiteY35" fmla="*/ 98658 h 1041193"/>
                <a:gd name="connsiteX36" fmla="*/ 717452 w 1111347"/>
                <a:gd name="connsiteY36" fmla="*/ 70522 h 1041193"/>
                <a:gd name="connsiteX37" fmla="*/ 703384 w 1111347"/>
                <a:gd name="connsiteY37" fmla="*/ 28319 h 1041193"/>
                <a:gd name="connsiteX38" fmla="*/ 618978 w 1111347"/>
                <a:gd name="connsiteY38" fmla="*/ 28319 h 1041193"/>
                <a:gd name="connsiteX39" fmla="*/ 478301 w 1111347"/>
                <a:gd name="connsiteY39" fmla="*/ 154928 h 1041193"/>
                <a:gd name="connsiteX40" fmla="*/ 337624 w 1111347"/>
                <a:gd name="connsiteY40" fmla="*/ 140861 h 1041193"/>
                <a:gd name="connsiteX41" fmla="*/ 295421 w 1111347"/>
                <a:gd name="connsiteY41" fmla="*/ 126793 h 1041193"/>
                <a:gd name="connsiteX42" fmla="*/ 309489 w 1111347"/>
                <a:gd name="connsiteY42" fmla="*/ 154928 h 1041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1111347" h="1041193">
                  <a:moveTo>
                    <a:pt x="309489" y="154928"/>
                  </a:moveTo>
                  <a:cubicBezTo>
                    <a:pt x="288387" y="164307"/>
                    <a:pt x="195522" y="171617"/>
                    <a:pt x="168812" y="183064"/>
                  </a:cubicBezTo>
                  <a:cubicBezTo>
                    <a:pt x="153272" y="189724"/>
                    <a:pt x="140677" y="201821"/>
                    <a:pt x="126609" y="211199"/>
                  </a:cubicBezTo>
                  <a:cubicBezTo>
                    <a:pt x="93021" y="311962"/>
                    <a:pt x="141040" y="196695"/>
                    <a:pt x="70338" y="281538"/>
                  </a:cubicBezTo>
                  <a:cubicBezTo>
                    <a:pt x="11539" y="352097"/>
                    <a:pt x="65828" y="317188"/>
                    <a:pt x="28135" y="380011"/>
                  </a:cubicBezTo>
                  <a:cubicBezTo>
                    <a:pt x="21311" y="391384"/>
                    <a:pt x="9378" y="398768"/>
                    <a:pt x="0" y="408147"/>
                  </a:cubicBezTo>
                  <a:cubicBezTo>
                    <a:pt x="4689" y="445661"/>
                    <a:pt x="3204" y="484477"/>
                    <a:pt x="14067" y="520688"/>
                  </a:cubicBezTo>
                  <a:cubicBezTo>
                    <a:pt x="19078" y="537393"/>
                    <a:pt x="75884" y="571278"/>
                    <a:pt x="84406" y="576959"/>
                  </a:cubicBezTo>
                  <a:cubicBezTo>
                    <a:pt x="50923" y="677405"/>
                    <a:pt x="72721" y="636689"/>
                    <a:pt x="28135" y="703568"/>
                  </a:cubicBezTo>
                  <a:cubicBezTo>
                    <a:pt x="38988" y="833808"/>
                    <a:pt x="12264" y="841993"/>
                    <a:pt x="70338" y="914584"/>
                  </a:cubicBezTo>
                  <a:cubicBezTo>
                    <a:pt x="78624" y="924941"/>
                    <a:pt x="87101" y="935895"/>
                    <a:pt x="98474" y="942719"/>
                  </a:cubicBezTo>
                  <a:cubicBezTo>
                    <a:pt x="111190" y="950348"/>
                    <a:pt x="126609" y="952098"/>
                    <a:pt x="140677" y="956787"/>
                  </a:cubicBezTo>
                  <a:cubicBezTo>
                    <a:pt x="267604" y="925054"/>
                    <a:pt x="216534" y="940878"/>
                    <a:pt x="295421" y="914584"/>
                  </a:cubicBezTo>
                  <a:cubicBezTo>
                    <a:pt x="300110" y="900516"/>
                    <a:pt x="294948" y="875289"/>
                    <a:pt x="309489" y="872381"/>
                  </a:cubicBezTo>
                  <a:cubicBezTo>
                    <a:pt x="365436" y="861191"/>
                    <a:pt x="366581" y="920867"/>
                    <a:pt x="393895" y="942719"/>
                  </a:cubicBezTo>
                  <a:cubicBezTo>
                    <a:pt x="405474" y="951982"/>
                    <a:pt x="422835" y="950155"/>
                    <a:pt x="436098" y="956787"/>
                  </a:cubicBezTo>
                  <a:cubicBezTo>
                    <a:pt x="451220" y="964348"/>
                    <a:pt x="462851" y="978055"/>
                    <a:pt x="478301" y="984922"/>
                  </a:cubicBezTo>
                  <a:cubicBezTo>
                    <a:pt x="478325" y="984933"/>
                    <a:pt x="583796" y="1020087"/>
                    <a:pt x="604910" y="1027125"/>
                  </a:cubicBezTo>
                  <a:lnTo>
                    <a:pt x="647114" y="1041193"/>
                  </a:lnTo>
                  <a:cubicBezTo>
                    <a:pt x="659611" y="1039804"/>
                    <a:pt x="778435" y="1035553"/>
                    <a:pt x="815926" y="1013058"/>
                  </a:cubicBezTo>
                  <a:cubicBezTo>
                    <a:pt x="827299" y="1006234"/>
                    <a:pt x="834683" y="994301"/>
                    <a:pt x="844061" y="984922"/>
                  </a:cubicBezTo>
                  <a:cubicBezTo>
                    <a:pt x="848750" y="970854"/>
                    <a:pt x="851497" y="955982"/>
                    <a:pt x="858129" y="942719"/>
                  </a:cubicBezTo>
                  <a:cubicBezTo>
                    <a:pt x="865690" y="927597"/>
                    <a:pt x="885209" y="917390"/>
                    <a:pt x="886264" y="900516"/>
                  </a:cubicBezTo>
                  <a:cubicBezTo>
                    <a:pt x="890078" y="839495"/>
                    <a:pt x="876886" y="778596"/>
                    <a:pt x="872197" y="717636"/>
                  </a:cubicBezTo>
                  <a:cubicBezTo>
                    <a:pt x="876886" y="703568"/>
                    <a:pt x="878635" y="688148"/>
                    <a:pt x="886264" y="675433"/>
                  </a:cubicBezTo>
                  <a:cubicBezTo>
                    <a:pt x="905574" y="643250"/>
                    <a:pt x="923409" y="644295"/>
                    <a:pt x="956603" y="633230"/>
                  </a:cubicBezTo>
                  <a:cubicBezTo>
                    <a:pt x="1024829" y="565004"/>
                    <a:pt x="990803" y="591673"/>
                    <a:pt x="1055077" y="548824"/>
                  </a:cubicBezTo>
                  <a:cubicBezTo>
                    <a:pt x="1064455" y="534756"/>
                    <a:pt x="1075651" y="521743"/>
                    <a:pt x="1083212" y="506621"/>
                  </a:cubicBezTo>
                  <a:cubicBezTo>
                    <a:pt x="1102856" y="467334"/>
                    <a:pt x="1106162" y="402240"/>
                    <a:pt x="1111347" y="365944"/>
                  </a:cubicBezTo>
                  <a:cubicBezTo>
                    <a:pt x="1106658" y="323741"/>
                    <a:pt x="1113050" y="278760"/>
                    <a:pt x="1097280" y="239334"/>
                  </a:cubicBezTo>
                  <a:cubicBezTo>
                    <a:pt x="1091773" y="225566"/>
                    <a:pt x="1069906" y="225267"/>
                    <a:pt x="1055077" y="225267"/>
                  </a:cubicBezTo>
                  <a:cubicBezTo>
                    <a:pt x="1026553" y="225267"/>
                    <a:pt x="998806" y="234645"/>
                    <a:pt x="970670" y="239334"/>
                  </a:cubicBezTo>
                  <a:cubicBezTo>
                    <a:pt x="928285" y="267592"/>
                    <a:pt x="922174" y="274186"/>
                    <a:pt x="872197" y="295605"/>
                  </a:cubicBezTo>
                  <a:cubicBezTo>
                    <a:pt x="843941" y="307715"/>
                    <a:pt x="802280" y="316602"/>
                    <a:pt x="773723" y="323741"/>
                  </a:cubicBezTo>
                  <a:cubicBezTo>
                    <a:pt x="769034" y="309673"/>
                    <a:pt x="761494" y="296252"/>
                    <a:pt x="759655" y="281538"/>
                  </a:cubicBezTo>
                  <a:cubicBezTo>
                    <a:pt x="752071" y="220870"/>
                    <a:pt x="757578" y="158611"/>
                    <a:pt x="745587" y="98658"/>
                  </a:cubicBezTo>
                  <a:cubicBezTo>
                    <a:pt x="742986" y="85652"/>
                    <a:pt x="726830" y="79901"/>
                    <a:pt x="717452" y="70522"/>
                  </a:cubicBezTo>
                  <a:cubicBezTo>
                    <a:pt x="712763" y="56454"/>
                    <a:pt x="712647" y="39898"/>
                    <a:pt x="703384" y="28319"/>
                  </a:cubicBezTo>
                  <a:cubicBezTo>
                    <a:pt x="668488" y="-15301"/>
                    <a:pt x="653874" y="-3088"/>
                    <a:pt x="618978" y="28319"/>
                  </a:cubicBezTo>
                  <a:cubicBezTo>
                    <a:pt x="461222" y="170299"/>
                    <a:pt x="576366" y="89552"/>
                    <a:pt x="478301" y="154928"/>
                  </a:cubicBezTo>
                  <a:cubicBezTo>
                    <a:pt x="431409" y="150239"/>
                    <a:pt x="384202" y="148027"/>
                    <a:pt x="337624" y="140861"/>
                  </a:cubicBezTo>
                  <a:cubicBezTo>
                    <a:pt x="322968" y="138606"/>
                    <a:pt x="307759" y="118568"/>
                    <a:pt x="295421" y="126793"/>
                  </a:cubicBezTo>
                  <a:cubicBezTo>
                    <a:pt x="283716" y="134596"/>
                    <a:pt x="330591" y="145549"/>
                    <a:pt x="309489" y="154928"/>
                  </a:cubicBezTo>
                  <a:close/>
                </a:path>
              </a:pathLst>
            </a:cu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74AC6AF3-4C9E-4C7D-A267-FA45ECFA8710}"/>
                </a:ext>
              </a:extLst>
            </p:cNvPr>
            <p:cNvSpPr/>
            <p:nvPr/>
          </p:nvSpPr>
          <p:spPr>
            <a:xfrm>
              <a:off x="6332807" y="703551"/>
              <a:ext cx="829994" cy="773907"/>
            </a:xfrm>
            <a:custGeom>
              <a:avLst/>
              <a:gdLst>
                <a:gd name="connsiteX0" fmla="*/ 309489 w 1111347"/>
                <a:gd name="connsiteY0" fmla="*/ 154928 h 1041193"/>
                <a:gd name="connsiteX1" fmla="*/ 168812 w 1111347"/>
                <a:gd name="connsiteY1" fmla="*/ 183064 h 1041193"/>
                <a:gd name="connsiteX2" fmla="*/ 126609 w 1111347"/>
                <a:gd name="connsiteY2" fmla="*/ 211199 h 1041193"/>
                <a:gd name="connsiteX3" fmla="*/ 70338 w 1111347"/>
                <a:gd name="connsiteY3" fmla="*/ 281538 h 1041193"/>
                <a:gd name="connsiteX4" fmla="*/ 28135 w 1111347"/>
                <a:gd name="connsiteY4" fmla="*/ 380011 h 1041193"/>
                <a:gd name="connsiteX5" fmla="*/ 0 w 1111347"/>
                <a:gd name="connsiteY5" fmla="*/ 408147 h 1041193"/>
                <a:gd name="connsiteX6" fmla="*/ 14067 w 1111347"/>
                <a:gd name="connsiteY6" fmla="*/ 520688 h 1041193"/>
                <a:gd name="connsiteX7" fmla="*/ 84406 w 1111347"/>
                <a:gd name="connsiteY7" fmla="*/ 576959 h 1041193"/>
                <a:gd name="connsiteX8" fmla="*/ 28135 w 1111347"/>
                <a:gd name="connsiteY8" fmla="*/ 703568 h 1041193"/>
                <a:gd name="connsiteX9" fmla="*/ 70338 w 1111347"/>
                <a:gd name="connsiteY9" fmla="*/ 914584 h 1041193"/>
                <a:gd name="connsiteX10" fmla="*/ 98474 w 1111347"/>
                <a:gd name="connsiteY10" fmla="*/ 942719 h 1041193"/>
                <a:gd name="connsiteX11" fmla="*/ 140677 w 1111347"/>
                <a:gd name="connsiteY11" fmla="*/ 956787 h 1041193"/>
                <a:gd name="connsiteX12" fmla="*/ 295421 w 1111347"/>
                <a:gd name="connsiteY12" fmla="*/ 914584 h 1041193"/>
                <a:gd name="connsiteX13" fmla="*/ 309489 w 1111347"/>
                <a:gd name="connsiteY13" fmla="*/ 872381 h 1041193"/>
                <a:gd name="connsiteX14" fmla="*/ 393895 w 1111347"/>
                <a:gd name="connsiteY14" fmla="*/ 942719 h 1041193"/>
                <a:gd name="connsiteX15" fmla="*/ 436098 w 1111347"/>
                <a:gd name="connsiteY15" fmla="*/ 956787 h 1041193"/>
                <a:gd name="connsiteX16" fmla="*/ 478301 w 1111347"/>
                <a:gd name="connsiteY16" fmla="*/ 984922 h 1041193"/>
                <a:gd name="connsiteX17" fmla="*/ 604910 w 1111347"/>
                <a:gd name="connsiteY17" fmla="*/ 1027125 h 1041193"/>
                <a:gd name="connsiteX18" fmla="*/ 647114 w 1111347"/>
                <a:gd name="connsiteY18" fmla="*/ 1041193 h 1041193"/>
                <a:gd name="connsiteX19" fmla="*/ 815926 w 1111347"/>
                <a:gd name="connsiteY19" fmla="*/ 1013058 h 1041193"/>
                <a:gd name="connsiteX20" fmla="*/ 844061 w 1111347"/>
                <a:gd name="connsiteY20" fmla="*/ 984922 h 1041193"/>
                <a:gd name="connsiteX21" fmla="*/ 858129 w 1111347"/>
                <a:gd name="connsiteY21" fmla="*/ 942719 h 1041193"/>
                <a:gd name="connsiteX22" fmla="*/ 886264 w 1111347"/>
                <a:gd name="connsiteY22" fmla="*/ 900516 h 1041193"/>
                <a:gd name="connsiteX23" fmla="*/ 872197 w 1111347"/>
                <a:gd name="connsiteY23" fmla="*/ 717636 h 1041193"/>
                <a:gd name="connsiteX24" fmla="*/ 886264 w 1111347"/>
                <a:gd name="connsiteY24" fmla="*/ 675433 h 1041193"/>
                <a:gd name="connsiteX25" fmla="*/ 956603 w 1111347"/>
                <a:gd name="connsiteY25" fmla="*/ 633230 h 1041193"/>
                <a:gd name="connsiteX26" fmla="*/ 1055077 w 1111347"/>
                <a:gd name="connsiteY26" fmla="*/ 548824 h 1041193"/>
                <a:gd name="connsiteX27" fmla="*/ 1083212 w 1111347"/>
                <a:gd name="connsiteY27" fmla="*/ 506621 h 1041193"/>
                <a:gd name="connsiteX28" fmla="*/ 1111347 w 1111347"/>
                <a:gd name="connsiteY28" fmla="*/ 365944 h 1041193"/>
                <a:gd name="connsiteX29" fmla="*/ 1097280 w 1111347"/>
                <a:gd name="connsiteY29" fmla="*/ 239334 h 1041193"/>
                <a:gd name="connsiteX30" fmla="*/ 1055077 w 1111347"/>
                <a:gd name="connsiteY30" fmla="*/ 225267 h 1041193"/>
                <a:gd name="connsiteX31" fmla="*/ 970670 w 1111347"/>
                <a:gd name="connsiteY31" fmla="*/ 239334 h 1041193"/>
                <a:gd name="connsiteX32" fmla="*/ 872197 w 1111347"/>
                <a:gd name="connsiteY32" fmla="*/ 295605 h 1041193"/>
                <a:gd name="connsiteX33" fmla="*/ 773723 w 1111347"/>
                <a:gd name="connsiteY33" fmla="*/ 323741 h 1041193"/>
                <a:gd name="connsiteX34" fmla="*/ 759655 w 1111347"/>
                <a:gd name="connsiteY34" fmla="*/ 281538 h 1041193"/>
                <a:gd name="connsiteX35" fmla="*/ 745587 w 1111347"/>
                <a:gd name="connsiteY35" fmla="*/ 98658 h 1041193"/>
                <a:gd name="connsiteX36" fmla="*/ 717452 w 1111347"/>
                <a:gd name="connsiteY36" fmla="*/ 70522 h 1041193"/>
                <a:gd name="connsiteX37" fmla="*/ 703384 w 1111347"/>
                <a:gd name="connsiteY37" fmla="*/ 28319 h 1041193"/>
                <a:gd name="connsiteX38" fmla="*/ 618978 w 1111347"/>
                <a:gd name="connsiteY38" fmla="*/ 28319 h 1041193"/>
                <a:gd name="connsiteX39" fmla="*/ 478301 w 1111347"/>
                <a:gd name="connsiteY39" fmla="*/ 154928 h 1041193"/>
                <a:gd name="connsiteX40" fmla="*/ 337624 w 1111347"/>
                <a:gd name="connsiteY40" fmla="*/ 140861 h 1041193"/>
                <a:gd name="connsiteX41" fmla="*/ 295421 w 1111347"/>
                <a:gd name="connsiteY41" fmla="*/ 126793 h 1041193"/>
                <a:gd name="connsiteX42" fmla="*/ 309489 w 1111347"/>
                <a:gd name="connsiteY42" fmla="*/ 154928 h 1041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1111347" h="1041193">
                  <a:moveTo>
                    <a:pt x="309489" y="154928"/>
                  </a:moveTo>
                  <a:cubicBezTo>
                    <a:pt x="288387" y="164307"/>
                    <a:pt x="195522" y="171617"/>
                    <a:pt x="168812" y="183064"/>
                  </a:cubicBezTo>
                  <a:cubicBezTo>
                    <a:pt x="153272" y="189724"/>
                    <a:pt x="140677" y="201821"/>
                    <a:pt x="126609" y="211199"/>
                  </a:cubicBezTo>
                  <a:cubicBezTo>
                    <a:pt x="93021" y="311962"/>
                    <a:pt x="141040" y="196695"/>
                    <a:pt x="70338" y="281538"/>
                  </a:cubicBezTo>
                  <a:cubicBezTo>
                    <a:pt x="11539" y="352097"/>
                    <a:pt x="65828" y="317188"/>
                    <a:pt x="28135" y="380011"/>
                  </a:cubicBezTo>
                  <a:cubicBezTo>
                    <a:pt x="21311" y="391384"/>
                    <a:pt x="9378" y="398768"/>
                    <a:pt x="0" y="408147"/>
                  </a:cubicBezTo>
                  <a:cubicBezTo>
                    <a:pt x="4689" y="445661"/>
                    <a:pt x="3204" y="484477"/>
                    <a:pt x="14067" y="520688"/>
                  </a:cubicBezTo>
                  <a:cubicBezTo>
                    <a:pt x="19078" y="537393"/>
                    <a:pt x="75884" y="571278"/>
                    <a:pt x="84406" y="576959"/>
                  </a:cubicBezTo>
                  <a:cubicBezTo>
                    <a:pt x="50923" y="677405"/>
                    <a:pt x="72721" y="636689"/>
                    <a:pt x="28135" y="703568"/>
                  </a:cubicBezTo>
                  <a:cubicBezTo>
                    <a:pt x="38988" y="833808"/>
                    <a:pt x="12264" y="841993"/>
                    <a:pt x="70338" y="914584"/>
                  </a:cubicBezTo>
                  <a:cubicBezTo>
                    <a:pt x="78624" y="924941"/>
                    <a:pt x="87101" y="935895"/>
                    <a:pt x="98474" y="942719"/>
                  </a:cubicBezTo>
                  <a:cubicBezTo>
                    <a:pt x="111190" y="950348"/>
                    <a:pt x="126609" y="952098"/>
                    <a:pt x="140677" y="956787"/>
                  </a:cubicBezTo>
                  <a:cubicBezTo>
                    <a:pt x="267604" y="925054"/>
                    <a:pt x="216534" y="940878"/>
                    <a:pt x="295421" y="914584"/>
                  </a:cubicBezTo>
                  <a:cubicBezTo>
                    <a:pt x="300110" y="900516"/>
                    <a:pt x="294948" y="875289"/>
                    <a:pt x="309489" y="872381"/>
                  </a:cubicBezTo>
                  <a:cubicBezTo>
                    <a:pt x="365436" y="861191"/>
                    <a:pt x="366581" y="920867"/>
                    <a:pt x="393895" y="942719"/>
                  </a:cubicBezTo>
                  <a:cubicBezTo>
                    <a:pt x="405474" y="951982"/>
                    <a:pt x="422835" y="950155"/>
                    <a:pt x="436098" y="956787"/>
                  </a:cubicBezTo>
                  <a:cubicBezTo>
                    <a:pt x="451220" y="964348"/>
                    <a:pt x="462851" y="978055"/>
                    <a:pt x="478301" y="984922"/>
                  </a:cubicBezTo>
                  <a:cubicBezTo>
                    <a:pt x="478325" y="984933"/>
                    <a:pt x="583796" y="1020087"/>
                    <a:pt x="604910" y="1027125"/>
                  </a:cubicBezTo>
                  <a:lnTo>
                    <a:pt x="647114" y="1041193"/>
                  </a:lnTo>
                  <a:cubicBezTo>
                    <a:pt x="659611" y="1039804"/>
                    <a:pt x="778435" y="1035553"/>
                    <a:pt x="815926" y="1013058"/>
                  </a:cubicBezTo>
                  <a:cubicBezTo>
                    <a:pt x="827299" y="1006234"/>
                    <a:pt x="834683" y="994301"/>
                    <a:pt x="844061" y="984922"/>
                  </a:cubicBezTo>
                  <a:cubicBezTo>
                    <a:pt x="848750" y="970854"/>
                    <a:pt x="851497" y="955982"/>
                    <a:pt x="858129" y="942719"/>
                  </a:cubicBezTo>
                  <a:cubicBezTo>
                    <a:pt x="865690" y="927597"/>
                    <a:pt x="885209" y="917390"/>
                    <a:pt x="886264" y="900516"/>
                  </a:cubicBezTo>
                  <a:cubicBezTo>
                    <a:pt x="890078" y="839495"/>
                    <a:pt x="876886" y="778596"/>
                    <a:pt x="872197" y="717636"/>
                  </a:cubicBezTo>
                  <a:cubicBezTo>
                    <a:pt x="876886" y="703568"/>
                    <a:pt x="878635" y="688148"/>
                    <a:pt x="886264" y="675433"/>
                  </a:cubicBezTo>
                  <a:cubicBezTo>
                    <a:pt x="905574" y="643250"/>
                    <a:pt x="923409" y="644295"/>
                    <a:pt x="956603" y="633230"/>
                  </a:cubicBezTo>
                  <a:cubicBezTo>
                    <a:pt x="1024829" y="565004"/>
                    <a:pt x="990803" y="591673"/>
                    <a:pt x="1055077" y="548824"/>
                  </a:cubicBezTo>
                  <a:cubicBezTo>
                    <a:pt x="1064455" y="534756"/>
                    <a:pt x="1075651" y="521743"/>
                    <a:pt x="1083212" y="506621"/>
                  </a:cubicBezTo>
                  <a:cubicBezTo>
                    <a:pt x="1102856" y="467334"/>
                    <a:pt x="1106162" y="402240"/>
                    <a:pt x="1111347" y="365944"/>
                  </a:cubicBezTo>
                  <a:cubicBezTo>
                    <a:pt x="1106658" y="323741"/>
                    <a:pt x="1113050" y="278760"/>
                    <a:pt x="1097280" y="239334"/>
                  </a:cubicBezTo>
                  <a:cubicBezTo>
                    <a:pt x="1091773" y="225566"/>
                    <a:pt x="1069906" y="225267"/>
                    <a:pt x="1055077" y="225267"/>
                  </a:cubicBezTo>
                  <a:cubicBezTo>
                    <a:pt x="1026553" y="225267"/>
                    <a:pt x="998806" y="234645"/>
                    <a:pt x="970670" y="239334"/>
                  </a:cubicBezTo>
                  <a:cubicBezTo>
                    <a:pt x="928285" y="267592"/>
                    <a:pt x="922174" y="274186"/>
                    <a:pt x="872197" y="295605"/>
                  </a:cubicBezTo>
                  <a:cubicBezTo>
                    <a:pt x="843941" y="307715"/>
                    <a:pt x="802280" y="316602"/>
                    <a:pt x="773723" y="323741"/>
                  </a:cubicBezTo>
                  <a:cubicBezTo>
                    <a:pt x="769034" y="309673"/>
                    <a:pt x="761494" y="296252"/>
                    <a:pt x="759655" y="281538"/>
                  </a:cubicBezTo>
                  <a:cubicBezTo>
                    <a:pt x="752071" y="220870"/>
                    <a:pt x="757578" y="158611"/>
                    <a:pt x="745587" y="98658"/>
                  </a:cubicBezTo>
                  <a:cubicBezTo>
                    <a:pt x="742986" y="85652"/>
                    <a:pt x="726830" y="79901"/>
                    <a:pt x="717452" y="70522"/>
                  </a:cubicBezTo>
                  <a:cubicBezTo>
                    <a:pt x="712763" y="56454"/>
                    <a:pt x="712647" y="39898"/>
                    <a:pt x="703384" y="28319"/>
                  </a:cubicBezTo>
                  <a:cubicBezTo>
                    <a:pt x="668488" y="-15301"/>
                    <a:pt x="653874" y="-3088"/>
                    <a:pt x="618978" y="28319"/>
                  </a:cubicBezTo>
                  <a:cubicBezTo>
                    <a:pt x="461222" y="170299"/>
                    <a:pt x="576366" y="89552"/>
                    <a:pt x="478301" y="154928"/>
                  </a:cubicBezTo>
                  <a:cubicBezTo>
                    <a:pt x="431409" y="150239"/>
                    <a:pt x="384202" y="148027"/>
                    <a:pt x="337624" y="140861"/>
                  </a:cubicBezTo>
                  <a:cubicBezTo>
                    <a:pt x="322968" y="138606"/>
                    <a:pt x="307759" y="118568"/>
                    <a:pt x="295421" y="126793"/>
                  </a:cubicBezTo>
                  <a:cubicBezTo>
                    <a:pt x="283716" y="134596"/>
                    <a:pt x="330591" y="145549"/>
                    <a:pt x="309489" y="154928"/>
                  </a:cubicBezTo>
                  <a:close/>
                </a:path>
              </a:pathLst>
            </a:cu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D22C2ADF-B6C7-48D3-BBC9-9171CBE2CD63}"/>
                </a:ext>
              </a:extLst>
            </p:cNvPr>
            <p:cNvSpPr/>
            <p:nvPr/>
          </p:nvSpPr>
          <p:spPr>
            <a:xfrm>
              <a:off x="3723251" y="703552"/>
              <a:ext cx="829994" cy="773907"/>
            </a:xfrm>
            <a:custGeom>
              <a:avLst/>
              <a:gdLst>
                <a:gd name="connsiteX0" fmla="*/ 309489 w 1111347"/>
                <a:gd name="connsiteY0" fmla="*/ 154928 h 1041193"/>
                <a:gd name="connsiteX1" fmla="*/ 168812 w 1111347"/>
                <a:gd name="connsiteY1" fmla="*/ 183064 h 1041193"/>
                <a:gd name="connsiteX2" fmla="*/ 126609 w 1111347"/>
                <a:gd name="connsiteY2" fmla="*/ 211199 h 1041193"/>
                <a:gd name="connsiteX3" fmla="*/ 70338 w 1111347"/>
                <a:gd name="connsiteY3" fmla="*/ 281538 h 1041193"/>
                <a:gd name="connsiteX4" fmla="*/ 28135 w 1111347"/>
                <a:gd name="connsiteY4" fmla="*/ 380011 h 1041193"/>
                <a:gd name="connsiteX5" fmla="*/ 0 w 1111347"/>
                <a:gd name="connsiteY5" fmla="*/ 408147 h 1041193"/>
                <a:gd name="connsiteX6" fmla="*/ 14067 w 1111347"/>
                <a:gd name="connsiteY6" fmla="*/ 520688 h 1041193"/>
                <a:gd name="connsiteX7" fmla="*/ 84406 w 1111347"/>
                <a:gd name="connsiteY7" fmla="*/ 576959 h 1041193"/>
                <a:gd name="connsiteX8" fmla="*/ 28135 w 1111347"/>
                <a:gd name="connsiteY8" fmla="*/ 703568 h 1041193"/>
                <a:gd name="connsiteX9" fmla="*/ 70338 w 1111347"/>
                <a:gd name="connsiteY9" fmla="*/ 914584 h 1041193"/>
                <a:gd name="connsiteX10" fmla="*/ 98474 w 1111347"/>
                <a:gd name="connsiteY10" fmla="*/ 942719 h 1041193"/>
                <a:gd name="connsiteX11" fmla="*/ 140677 w 1111347"/>
                <a:gd name="connsiteY11" fmla="*/ 956787 h 1041193"/>
                <a:gd name="connsiteX12" fmla="*/ 295421 w 1111347"/>
                <a:gd name="connsiteY12" fmla="*/ 914584 h 1041193"/>
                <a:gd name="connsiteX13" fmla="*/ 309489 w 1111347"/>
                <a:gd name="connsiteY13" fmla="*/ 872381 h 1041193"/>
                <a:gd name="connsiteX14" fmla="*/ 393895 w 1111347"/>
                <a:gd name="connsiteY14" fmla="*/ 942719 h 1041193"/>
                <a:gd name="connsiteX15" fmla="*/ 436098 w 1111347"/>
                <a:gd name="connsiteY15" fmla="*/ 956787 h 1041193"/>
                <a:gd name="connsiteX16" fmla="*/ 478301 w 1111347"/>
                <a:gd name="connsiteY16" fmla="*/ 984922 h 1041193"/>
                <a:gd name="connsiteX17" fmla="*/ 604910 w 1111347"/>
                <a:gd name="connsiteY17" fmla="*/ 1027125 h 1041193"/>
                <a:gd name="connsiteX18" fmla="*/ 647114 w 1111347"/>
                <a:gd name="connsiteY18" fmla="*/ 1041193 h 1041193"/>
                <a:gd name="connsiteX19" fmla="*/ 815926 w 1111347"/>
                <a:gd name="connsiteY19" fmla="*/ 1013058 h 1041193"/>
                <a:gd name="connsiteX20" fmla="*/ 844061 w 1111347"/>
                <a:gd name="connsiteY20" fmla="*/ 984922 h 1041193"/>
                <a:gd name="connsiteX21" fmla="*/ 858129 w 1111347"/>
                <a:gd name="connsiteY21" fmla="*/ 942719 h 1041193"/>
                <a:gd name="connsiteX22" fmla="*/ 886264 w 1111347"/>
                <a:gd name="connsiteY22" fmla="*/ 900516 h 1041193"/>
                <a:gd name="connsiteX23" fmla="*/ 872197 w 1111347"/>
                <a:gd name="connsiteY23" fmla="*/ 717636 h 1041193"/>
                <a:gd name="connsiteX24" fmla="*/ 886264 w 1111347"/>
                <a:gd name="connsiteY24" fmla="*/ 675433 h 1041193"/>
                <a:gd name="connsiteX25" fmla="*/ 956603 w 1111347"/>
                <a:gd name="connsiteY25" fmla="*/ 633230 h 1041193"/>
                <a:gd name="connsiteX26" fmla="*/ 1055077 w 1111347"/>
                <a:gd name="connsiteY26" fmla="*/ 548824 h 1041193"/>
                <a:gd name="connsiteX27" fmla="*/ 1083212 w 1111347"/>
                <a:gd name="connsiteY27" fmla="*/ 506621 h 1041193"/>
                <a:gd name="connsiteX28" fmla="*/ 1111347 w 1111347"/>
                <a:gd name="connsiteY28" fmla="*/ 365944 h 1041193"/>
                <a:gd name="connsiteX29" fmla="*/ 1097280 w 1111347"/>
                <a:gd name="connsiteY29" fmla="*/ 239334 h 1041193"/>
                <a:gd name="connsiteX30" fmla="*/ 1055077 w 1111347"/>
                <a:gd name="connsiteY30" fmla="*/ 225267 h 1041193"/>
                <a:gd name="connsiteX31" fmla="*/ 970670 w 1111347"/>
                <a:gd name="connsiteY31" fmla="*/ 239334 h 1041193"/>
                <a:gd name="connsiteX32" fmla="*/ 872197 w 1111347"/>
                <a:gd name="connsiteY32" fmla="*/ 295605 h 1041193"/>
                <a:gd name="connsiteX33" fmla="*/ 773723 w 1111347"/>
                <a:gd name="connsiteY33" fmla="*/ 323741 h 1041193"/>
                <a:gd name="connsiteX34" fmla="*/ 759655 w 1111347"/>
                <a:gd name="connsiteY34" fmla="*/ 281538 h 1041193"/>
                <a:gd name="connsiteX35" fmla="*/ 745587 w 1111347"/>
                <a:gd name="connsiteY35" fmla="*/ 98658 h 1041193"/>
                <a:gd name="connsiteX36" fmla="*/ 717452 w 1111347"/>
                <a:gd name="connsiteY36" fmla="*/ 70522 h 1041193"/>
                <a:gd name="connsiteX37" fmla="*/ 703384 w 1111347"/>
                <a:gd name="connsiteY37" fmla="*/ 28319 h 1041193"/>
                <a:gd name="connsiteX38" fmla="*/ 618978 w 1111347"/>
                <a:gd name="connsiteY38" fmla="*/ 28319 h 1041193"/>
                <a:gd name="connsiteX39" fmla="*/ 478301 w 1111347"/>
                <a:gd name="connsiteY39" fmla="*/ 154928 h 1041193"/>
                <a:gd name="connsiteX40" fmla="*/ 337624 w 1111347"/>
                <a:gd name="connsiteY40" fmla="*/ 140861 h 1041193"/>
                <a:gd name="connsiteX41" fmla="*/ 295421 w 1111347"/>
                <a:gd name="connsiteY41" fmla="*/ 126793 h 1041193"/>
                <a:gd name="connsiteX42" fmla="*/ 309489 w 1111347"/>
                <a:gd name="connsiteY42" fmla="*/ 154928 h 1041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1111347" h="1041193">
                  <a:moveTo>
                    <a:pt x="309489" y="154928"/>
                  </a:moveTo>
                  <a:cubicBezTo>
                    <a:pt x="288387" y="164307"/>
                    <a:pt x="195522" y="171617"/>
                    <a:pt x="168812" y="183064"/>
                  </a:cubicBezTo>
                  <a:cubicBezTo>
                    <a:pt x="153272" y="189724"/>
                    <a:pt x="140677" y="201821"/>
                    <a:pt x="126609" y="211199"/>
                  </a:cubicBezTo>
                  <a:cubicBezTo>
                    <a:pt x="93021" y="311962"/>
                    <a:pt x="141040" y="196695"/>
                    <a:pt x="70338" y="281538"/>
                  </a:cubicBezTo>
                  <a:cubicBezTo>
                    <a:pt x="11539" y="352097"/>
                    <a:pt x="65828" y="317188"/>
                    <a:pt x="28135" y="380011"/>
                  </a:cubicBezTo>
                  <a:cubicBezTo>
                    <a:pt x="21311" y="391384"/>
                    <a:pt x="9378" y="398768"/>
                    <a:pt x="0" y="408147"/>
                  </a:cubicBezTo>
                  <a:cubicBezTo>
                    <a:pt x="4689" y="445661"/>
                    <a:pt x="3204" y="484477"/>
                    <a:pt x="14067" y="520688"/>
                  </a:cubicBezTo>
                  <a:cubicBezTo>
                    <a:pt x="19078" y="537393"/>
                    <a:pt x="75884" y="571278"/>
                    <a:pt x="84406" y="576959"/>
                  </a:cubicBezTo>
                  <a:cubicBezTo>
                    <a:pt x="50923" y="677405"/>
                    <a:pt x="72721" y="636689"/>
                    <a:pt x="28135" y="703568"/>
                  </a:cubicBezTo>
                  <a:cubicBezTo>
                    <a:pt x="38988" y="833808"/>
                    <a:pt x="12264" y="841993"/>
                    <a:pt x="70338" y="914584"/>
                  </a:cubicBezTo>
                  <a:cubicBezTo>
                    <a:pt x="78624" y="924941"/>
                    <a:pt x="87101" y="935895"/>
                    <a:pt x="98474" y="942719"/>
                  </a:cubicBezTo>
                  <a:cubicBezTo>
                    <a:pt x="111190" y="950348"/>
                    <a:pt x="126609" y="952098"/>
                    <a:pt x="140677" y="956787"/>
                  </a:cubicBezTo>
                  <a:cubicBezTo>
                    <a:pt x="267604" y="925054"/>
                    <a:pt x="216534" y="940878"/>
                    <a:pt x="295421" y="914584"/>
                  </a:cubicBezTo>
                  <a:cubicBezTo>
                    <a:pt x="300110" y="900516"/>
                    <a:pt x="294948" y="875289"/>
                    <a:pt x="309489" y="872381"/>
                  </a:cubicBezTo>
                  <a:cubicBezTo>
                    <a:pt x="365436" y="861191"/>
                    <a:pt x="366581" y="920867"/>
                    <a:pt x="393895" y="942719"/>
                  </a:cubicBezTo>
                  <a:cubicBezTo>
                    <a:pt x="405474" y="951982"/>
                    <a:pt x="422835" y="950155"/>
                    <a:pt x="436098" y="956787"/>
                  </a:cubicBezTo>
                  <a:cubicBezTo>
                    <a:pt x="451220" y="964348"/>
                    <a:pt x="462851" y="978055"/>
                    <a:pt x="478301" y="984922"/>
                  </a:cubicBezTo>
                  <a:cubicBezTo>
                    <a:pt x="478325" y="984933"/>
                    <a:pt x="583796" y="1020087"/>
                    <a:pt x="604910" y="1027125"/>
                  </a:cubicBezTo>
                  <a:lnTo>
                    <a:pt x="647114" y="1041193"/>
                  </a:lnTo>
                  <a:cubicBezTo>
                    <a:pt x="659611" y="1039804"/>
                    <a:pt x="778435" y="1035553"/>
                    <a:pt x="815926" y="1013058"/>
                  </a:cubicBezTo>
                  <a:cubicBezTo>
                    <a:pt x="827299" y="1006234"/>
                    <a:pt x="834683" y="994301"/>
                    <a:pt x="844061" y="984922"/>
                  </a:cubicBezTo>
                  <a:cubicBezTo>
                    <a:pt x="848750" y="970854"/>
                    <a:pt x="851497" y="955982"/>
                    <a:pt x="858129" y="942719"/>
                  </a:cubicBezTo>
                  <a:cubicBezTo>
                    <a:pt x="865690" y="927597"/>
                    <a:pt x="885209" y="917390"/>
                    <a:pt x="886264" y="900516"/>
                  </a:cubicBezTo>
                  <a:cubicBezTo>
                    <a:pt x="890078" y="839495"/>
                    <a:pt x="876886" y="778596"/>
                    <a:pt x="872197" y="717636"/>
                  </a:cubicBezTo>
                  <a:cubicBezTo>
                    <a:pt x="876886" y="703568"/>
                    <a:pt x="878635" y="688148"/>
                    <a:pt x="886264" y="675433"/>
                  </a:cubicBezTo>
                  <a:cubicBezTo>
                    <a:pt x="905574" y="643250"/>
                    <a:pt x="923409" y="644295"/>
                    <a:pt x="956603" y="633230"/>
                  </a:cubicBezTo>
                  <a:cubicBezTo>
                    <a:pt x="1024829" y="565004"/>
                    <a:pt x="990803" y="591673"/>
                    <a:pt x="1055077" y="548824"/>
                  </a:cubicBezTo>
                  <a:cubicBezTo>
                    <a:pt x="1064455" y="534756"/>
                    <a:pt x="1075651" y="521743"/>
                    <a:pt x="1083212" y="506621"/>
                  </a:cubicBezTo>
                  <a:cubicBezTo>
                    <a:pt x="1102856" y="467334"/>
                    <a:pt x="1106162" y="402240"/>
                    <a:pt x="1111347" y="365944"/>
                  </a:cubicBezTo>
                  <a:cubicBezTo>
                    <a:pt x="1106658" y="323741"/>
                    <a:pt x="1113050" y="278760"/>
                    <a:pt x="1097280" y="239334"/>
                  </a:cubicBezTo>
                  <a:cubicBezTo>
                    <a:pt x="1091773" y="225566"/>
                    <a:pt x="1069906" y="225267"/>
                    <a:pt x="1055077" y="225267"/>
                  </a:cubicBezTo>
                  <a:cubicBezTo>
                    <a:pt x="1026553" y="225267"/>
                    <a:pt x="998806" y="234645"/>
                    <a:pt x="970670" y="239334"/>
                  </a:cubicBezTo>
                  <a:cubicBezTo>
                    <a:pt x="928285" y="267592"/>
                    <a:pt x="922174" y="274186"/>
                    <a:pt x="872197" y="295605"/>
                  </a:cubicBezTo>
                  <a:cubicBezTo>
                    <a:pt x="843941" y="307715"/>
                    <a:pt x="802280" y="316602"/>
                    <a:pt x="773723" y="323741"/>
                  </a:cubicBezTo>
                  <a:cubicBezTo>
                    <a:pt x="769034" y="309673"/>
                    <a:pt x="761494" y="296252"/>
                    <a:pt x="759655" y="281538"/>
                  </a:cubicBezTo>
                  <a:cubicBezTo>
                    <a:pt x="752071" y="220870"/>
                    <a:pt x="757578" y="158611"/>
                    <a:pt x="745587" y="98658"/>
                  </a:cubicBezTo>
                  <a:cubicBezTo>
                    <a:pt x="742986" y="85652"/>
                    <a:pt x="726830" y="79901"/>
                    <a:pt x="717452" y="70522"/>
                  </a:cubicBezTo>
                  <a:cubicBezTo>
                    <a:pt x="712763" y="56454"/>
                    <a:pt x="712647" y="39898"/>
                    <a:pt x="703384" y="28319"/>
                  </a:cubicBezTo>
                  <a:cubicBezTo>
                    <a:pt x="668488" y="-15301"/>
                    <a:pt x="653874" y="-3088"/>
                    <a:pt x="618978" y="28319"/>
                  </a:cubicBezTo>
                  <a:cubicBezTo>
                    <a:pt x="461222" y="170299"/>
                    <a:pt x="576366" y="89552"/>
                    <a:pt x="478301" y="154928"/>
                  </a:cubicBezTo>
                  <a:cubicBezTo>
                    <a:pt x="431409" y="150239"/>
                    <a:pt x="384202" y="148027"/>
                    <a:pt x="337624" y="140861"/>
                  </a:cubicBezTo>
                  <a:cubicBezTo>
                    <a:pt x="322968" y="138606"/>
                    <a:pt x="307759" y="118568"/>
                    <a:pt x="295421" y="126793"/>
                  </a:cubicBezTo>
                  <a:cubicBezTo>
                    <a:pt x="283716" y="134596"/>
                    <a:pt x="330591" y="145549"/>
                    <a:pt x="309489" y="154928"/>
                  </a:cubicBezTo>
                  <a:close/>
                </a:path>
              </a:pathLst>
            </a:cu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A160DDB4-F239-440F-964F-F68A17F36074}"/>
                </a:ext>
              </a:extLst>
            </p:cNvPr>
            <p:cNvSpPr/>
            <p:nvPr/>
          </p:nvSpPr>
          <p:spPr>
            <a:xfrm>
              <a:off x="5029201" y="719666"/>
              <a:ext cx="829994" cy="773907"/>
            </a:xfrm>
            <a:custGeom>
              <a:avLst/>
              <a:gdLst>
                <a:gd name="connsiteX0" fmla="*/ 309489 w 1111347"/>
                <a:gd name="connsiteY0" fmla="*/ 154928 h 1041193"/>
                <a:gd name="connsiteX1" fmla="*/ 168812 w 1111347"/>
                <a:gd name="connsiteY1" fmla="*/ 183064 h 1041193"/>
                <a:gd name="connsiteX2" fmla="*/ 126609 w 1111347"/>
                <a:gd name="connsiteY2" fmla="*/ 211199 h 1041193"/>
                <a:gd name="connsiteX3" fmla="*/ 70338 w 1111347"/>
                <a:gd name="connsiteY3" fmla="*/ 281538 h 1041193"/>
                <a:gd name="connsiteX4" fmla="*/ 28135 w 1111347"/>
                <a:gd name="connsiteY4" fmla="*/ 380011 h 1041193"/>
                <a:gd name="connsiteX5" fmla="*/ 0 w 1111347"/>
                <a:gd name="connsiteY5" fmla="*/ 408147 h 1041193"/>
                <a:gd name="connsiteX6" fmla="*/ 14067 w 1111347"/>
                <a:gd name="connsiteY6" fmla="*/ 520688 h 1041193"/>
                <a:gd name="connsiteX7" fmla="*/ 84406 w 1111347"/>
                <a:gd name="connsiteY7" fmla="*/ 576959 h 1041193"/>
                <a:gd name="connsiteX8" fmla="*/ 28135 w 1111347"/>
                <a:gd name="connsiteY8" fmla="*/ 703568 h 1041193"/>
                <a:gd name="connsiteX9" fmla="*/ 70338 w 1111347"/>
                <a:gd name="connsiteY9" fmla="*/ 914584 h 1041193"/>
                <a:gd name="connsiteX10" fmla="*/ 98474 w 1111347"/>
                <a:gd name="connsiteY10" fmla="*/ 942719 h 1041193"/>
                <a:gd name="connsiteX11" fmla="*/ 140677 w 1111347"/>
                <a:gd name="connsiteY11" fmla="*/ 956787 h 1041193"/>
                <a:gd name="connsiteX12" fmla="*/ 295421 w 1111347"/>
                <a:gd name="connsiteY12" fmla="*/ 914584 h 1041193"/>
                <a:gd name="connsiteX13" fmla="*/ 309489 w 1111347"/>
                <a:gd name="connsiteY13" fmla="*/ 872381 h 1041193"/>
                <a:gd name="connsiteX14" fmla="*/ 393895 w 1111347"/>
                <a:gd name="connsiteY14" fmla="*/ 942719 h 1041193"/>
                <a:gd name="connsiteX15" fmla="*/ 436098 w 1111347"/>
                <a:gd name="connsiteY15" fmla="*/ 956787 h 1041193"/>
                <a:gd name="connsiteX16" fmla="*/ 478301 w 1111347"/>
                <a:gd name="connsiteY16" fmla="*/ 984922 h 1041193"/>
                <a:gd name="connsiteX17" fmla="*/ 604910 w 1111347"/>
                <a:gd name="connsiteY17" fmla="*/ 1027125 h 1041193"/>
                <a:gd name="connsiteX18" fmla="*/ 647114 w 1111347"/>
                <a:gd name="connsiteY18" fmla="*/ 1041193 h 1041193"/>
                <a:gd name="connsiteX19" fmla="*/ 815926 w 1111347"/>
                <a:gd name="connsiteY19" fmla="*/ 1013058 h 1041193"/>
                <a:gd name="connsiteX20" fmla="*/ 844061 w 1111347"/>
                <a:gd name="connsiteY20" fmla="*/ 984922 h 1041193"/>
                <a:gd name="connsiteX21" fmla="*/ 858129 w 1111347"/>
                <a:gd name="connsiteY21" fmla="*/ 942719 h 1041193"/>
                <a:gd name="connsiteX22" fmla="*/ 886264 w 1111347"/>
                <a:gd name="connsiteY22" fmla="*/ 900516 h 1041193"/>
                <a:gd name="connsiteX23" fmla="*/ 872197 w 1111347"/>
                <a:gd name="connsiteY23" fmla="*/ 717636 h 1041193"/>
                <a:gd name="connsiteX24" fmla="*/ 886264 w 1111347"/>
                <a:gd name="connsiteY24" fmla="*/ 675433 h 1041193"/>
                <a:gd name="connsiteX25" fmla="*/ 956603 w 1111347"/>
                <a:gd name="connsiteY25" fmla="*/ 633230 h 1041193"/>
                <a:gd name="connsiteX26" fmla="*/ 1055077 w 1111347"/>
                <a:gd name="connsiteY26" fmla="*/ 548824 h 1041193"/>
                <a:gd name="connsiteX27" fmla="*/ 1083212 w 1111347"/>
                <a:gd name="connsiteY27" fmla="*/ 506621 h 1041193"/>
                <a:gd name="connsiteX28" fmla="*/ 1111347 w 1111347"/>
                <a:gd name="connsiteY28" fmla="*/ 365944 h 1041193"/>
                <a:gd name="connsiteX29" fmla="*/ 1097280 w 1111347"/>
                <a:gd name="connsiteY29" fmla="*/ 239334 h 1041193"/>
                <a:gd name="connsiteX30" fmla="*/ 1055077 w 1111347"/>
                <a:gd name="connsiteY30" fmla="*/ 225267 h 1041193"/>
                <a:gd name="connsiteX31" fmla="*/ 970670 w 1111347"/>
                <a:gd name="connsiteY31" fmla="*/ 239334 h 1041193"/>
                <a:gd name="connsiteX32" fmla="*/ 872197 w 1111347"/>
                <a:gd name="connsiteY32" fmla="*/ 295605 h 1041193"/>
                <a:gd name="connsiteX33" fmla="*/ 773723 w 1111347"/>
                <a:gd name="connsiteY33" fmla="*/ 323741 h 1041193"/>
                <a:gd name="connsiteX34" fmla="*/ 759655 w 1111347"/>
                <a:gd name="connsiteY34" fmla="*/ 281538 h 1041193"/>
                <a:gd name="connsiteX35" fmla="*/ 745587 w 1111347"/>
                <a:gd name="connsiteY35" fmla="*/ 98658 h 1041193"/>
                <a:gd name="connsiteX36" fmla="*/ 717452 w 1111347"/>
                <a:gd name="connsiteY36" fmla="*/ 70522 h 1041193"/>
                <a:gd name="connsiteX37" fmla="*/ 703384 w 1111347"/>
                <a:gd name="connsiteY37" fmla="*/ 28319 h 1041193"/>
                <a:gd name="connsiteX38" fmla="*/ 618978 w 1111347"/>
                <a:gd name="connsiteY38" fmla="*/ 28319 h 1041193"/>
                <a:gd name="connsiteX39" fmla="*/ 478301 w 1111347"/>
                <a:gd name="connsiteY39" fmla="*/ 154928 h 1041193"/>
                <a:gd name="connsiteX40" fmla="*/ 337624 w 1111347"/>
                <a:gd name="connsiteY40" fmla="*/ 140861 h 1041193"/>
                <a:gd name="connsiteX41" fmla="*/ 295421 w 1111347"/>
                <a:gd name="connsiteY41" fmla="*/ 126793 h 1041193"/>
                <a:gd name="connsiteX42" fmla="*/ 309489 w 1111347"/>
                <a:gd name="connsiteY42" fmla="*/ 154928 h 1041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1111347" h="1041193">
                  <a:moveTo>
                    <a:pt x="309489" y="154928"/>
                  </a:moveTo>
                  <a:cubicBezTo>
                    <a:pt x="288387" y="164307"/>
                    <a:pt x="195522" y="171617"/>
                    <a:pt x="168812" y="183064"/>
                  </a:cubicBezTo>
                  <a:cubicBezTo>
                    <a:pt x="153272" y="189724"/>
                    <a:pt x="140677" y="201821"/>
                    <a:pt x="126609" y="211199"/>
                  </a:cubicBezTo>
                  <a:cubicBezTo>
                    <a:pt x="93021" y="311962"/>
                    <a:pt x="141040" y="196695"/>
                    <a:pt x="70338" y="281538"/>
                  </a:cubicBezTo>
                  <a:cubicBezTo>
                    <a:pt x="11539" y="352097"/>
                    <a:pt x="65828" y="317188"/>
                    <a:pt x="28135" y="380011"/>
                  </a:cubicBezTo>
                  <a:cubicBezTo>
                    <a:pt x="21311" y="391384"/>
                    <a:pt x="9378" y="398768"/>
                    <a:pt x="0" y="408147"/>
                  </a:cubicBezTo>
                  <a:cubicBezTo>
                    <a:pt x="4689" y="445661"/>
                    <a:pt x="3204" y="484477"/>
                    <a:pt x="14067" y="520688"/>
                  </a:cubicBezTo>
                  <a:cubicBezTo>
                    <a:pt x="19078" y="537393"/>
                    <a:pt x="75884" y="571278"/>
                    <a:pt x="84406" y="576959"/>
                  </a:cubicBezTo>
                  <a:cubicBezTo>
                    <a:pt x="50923" y="677405"/>
                    <a:pt x="72721" y="636689"/>
                    <a:pt x="28135" y="703568"/>
                  </a:cubicBezTo>
                  <a:cubicBezTo>
                    <a:pt x="38988" y="833808"/>
                    <a:pt x="12264" y="841993"/>
                    <a:pt x="70338" y="914584"/>
                  </a:cubicBezTo>
                  <a:cubicBezTo>
                    <a:pt x="78624" y="924941"/>
                    <a:pt x="87101" y="935895"/>
                    <a:pt x="98474" y="942719"/>
                  </a:cubicBezTo>
                  <a:cubicBezTo>
                    <a:pt x="111190" y="950348"/>
                    <a:pt x="126609" y="952098"/>
                    <a:pt x="140677" y="956787"/>
                  </a:cubicBezTo>
                  <a:cubicBezTo>
                    <a:pt x="267604" y="925054"/>
                    <a:pt x="216534" y="940878"/>
                    <a:pt x="295421" y="914584"/>
                  </a:cubicBezTo>
                  <a:cubicBezTo>
                    <a:pt x="300110" y="900516"/>
                    <a:pt x="294948" y="875289"/>
                    <a:pt x="309489" y="872381"/>
                  </a:cubicBezTo>
                  <a:cubicBezTo>
                    <a:pt x="365436" y="861191"/>
                    <a:pt x="366581" y="920867"/>
                    <a:pt x="393895" y="942719"/>
                  </a:cubicBezTo>
                  <a:cubicBezTo>
                    <a:pt x="405474" y="951982"/>
                    <a:pt x="422835" y="950155"/>
                    <a:pt x="436098" y="956787"/>
                  </a:cubicBezTo>
                  <a:cubicBezTo>
                    <a:pt x="451220" y="964348"/>
                    <a:pt x="462851" y="978055"/>
                    <a:pt x="478301" y="984922"/>
                  </a:cubicBezTo>
                  <a:cubicBezTo>
                    <a:pt x="478325" y="984933"/>
                    <a:pt x="583796" y="1020087"/>
                    <a:pt x="604910" y="1027125"/>
                  </a:cubicBezTo>
                  <a:lnTo>
                    <a:pt x="647114" y="1041193"/>
                  </a:lnTo>
                  <a:cubicBezTo>
                    <a:pt x="659611" y="1039804"/>
                    <a:pt x="778435" y="1035553"/>
                    <a:pt x="815926" y="1013058"/>
                  </a:cubicBezTo>
                  <a:cubicBezTo>
                    <a:pt x="827299" y="1006234"/>
                    <a:pt x="834683" y="994301"/>
                    <a:pt x="844061" y="984922"/>
                  </a:cubicBezTo>
                  <a:cubicBezTo>
                    <a:pt x="848750" y="970854"/>
                    <a:pt x="851497" y="955982"/>
                    <a:pt x="858129" y="942719"/>
                  </a:cubicBezTo>
                  <a:cubicBezTo>
                    <a:pt x="865690" y="927597"/>
                    <a:pt x="885209" y="917390"/>
                    <a:pt x="886264" y="900516"/>
                  </a:cubicBezTo>
                  <a:cubicBezTo>
                    <a:pt x="890078" y="839495"/>
                    <a:pt x="876886" y="778596"/>
                    <a:pt x="872197" y="717636"/>
                  </a:cubicBezTo>
                  <a:cubicBezTo>
                    <a:pt x="876886" y="703568"/>
                    <a:pt x="878635" y="688148"/>
                    <a:pt x="886264" y="675433"/>
                  </a:cubicBezTo>
                  <a:cubicBezTo>
                    <a:pt x="905574" y="643250"/>
                    <a:pt x="923409" y="644295"/>
                    <a:pt x="956603" y="633230"/>
                  </a:cubicBezTo>
                  <a:cubicBezTo>
                    <a:pt x="1024829" y="565004"/>
                    <a:pt x="990803" y="591673"/>
                    <a:pt x="1055077" y="548824"/>
                  </a:cubicBezTo>
                  <a:cubicBezTo>
                    <a:pt x="1064455" y="534756"/>
                    <a:pt x="1075651" y="521743"/>
                    <a:pt x="1083212" y="506621"/>
                  </a:cubicBezTo>
                  <a:cubicBezTo>
                    <a:pt x="1102856" y="467334"/>
                    <a:pt x="1106162" y="402240"/>
                    <a:pt x="1111347" y="365944"/>
                  </a:cubicBezTo>
                  <a:cubicBezTo>
                    <a:pt x="1106658" y="323741"/>
                    <a:pt x="1113050" y="278760"/>
                    <a:pt x="1097280" y="239334"/>
                  </a:cubicBezTo>
                  <a:cubicBezTo>
                    <a:pt x="1091773" y="225566"/>
                    <a:pt x="1069906" y="225267"/>
                    <a:pt x="1055077" y="225267"/>
                  </a:cubicBezTo>
                  <a:cubicBezTo>
                    <a:pt x="1026553" y="225267"/>
                    <a:pt x="998806" y="234645"/>
                    <a:pt x="970670" y="239334"/>
                  </a:cubicBezTo>
                  <a:cubicBezTo>
                    <a:pt x="928285" y="267592"/>
                    <a:pt x="922174" y="274186"/>
                    <a:pt x="872197" y="295605"/>
                  </a:cubicBezTo>
                  <a:cubicBezTo>
                    <a:pt x="843941" y="307715"/>
                    <a:pt x="802280" y="316602"/>
                    <a:pt x="773723" y="323741"/>
                  </a:cubicBezTo>
                  <a:cubicBezTo>
                    <a:pt x="769034" y="309673"/>
                    <a:pt x="761494" y="296252"/>
                    <a:pt x="759655" y="281538"/>
                  </a:cubicBezTo>
                  <a:cubicBezTo>
                    <a:pt x="752071" y="220870"/>
                    <a:pt x="757578" y="158611"/>
                    <a:pt x="745587" y="98658"/>
                  </a:cubicBezTo>
                  <a:cubicBezTo>
                    <a:pt x="742986" y="85652"/>
                    <a:pt x="726830" y="79901"/>
                    <a:pt x="717452" y="70522"/>
                  </a:cubicBezTo>
                  <a:cubicBezTo>
                    <a:pt x="712763" y="56454"/>
                    <a:pt x="712647" y="39898"/>
                    <a:pt x="703384" y="28319"/>
                  </a:cubicBezTo>
                  <a:cubicBezTo>
                    <a:pt x="668488" y="-15301"/>
                    <a:pt x="653874" y="-3088"/>
                    <a:pt x="618978" y="28319"/>
                  </a:cubicBezTo>
                  <a:cubicBezTo>
                    <a:pt x="461222" y="170299"/>
                    <a:pt x="576366" y="89552"/>
                    <a:pt x="478301" y="154928"/>
                  </a:cubicBezTo>
                  <a:cubicBezTo>
                    <a:pt x="431409" y="150239"/>
                    <a:pt x="384202" y="148027"/>
                    <a:pt x="337624" y="140861"/>
                  </a:cubicBezTo>
                  <a:cubicBezTo>
                    <a:pt x="322968" y="138606"/>
                    <a:pt x="307759" y="118568"/>
                    <a:pt x="295421" y="126793"/>
                  </a:cubicBezTo>
                  <a:cubicBezTo>
                    <a:pt x="283716" y="134596"/>
                    <a:pt x="330591" y="145549"/>
                    <a:pt x="309489" y="154928"/>
                  </a:cubicBezTo>
                  <a:close/>
                </a:path>
              </a:pathLst>
            </a:cu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3EA47F7A-4F14-4A3A-ABF5-45878D014646}"/>
                </a:ext>
              </a:extLst>
            </p:cNvPr>
            <p:cNvSpPr/>
            <p:nvPr/>
          </p:nvSpPr>
          <p:spPr>
            <a:xfrm>
              <a:off x="7770057" y="703550"/>
              <a:ext cx="829994" cy="773907"/>
            </a:xfrm>
            <a:custGeom>
              <a:avLst/>
              <a:gdLst>
                <a:gd name="connsiteX0" fmla="*/ 309489 w 1111347"/>
                <a:gd name="connsiteY0" fmla="*/ 154928 h 1041193"/>
                <a:gd name="connsiteX1" fmla="*/ 168812 w 1111347"/>
                <a:gd name="connsiteY1" fmla="*/ 183064 h 1041193"/>
                <a:gd name="connsiteX2" fmla="*/ 126609 w 1111347"/>
                <a:gd name="connsiteY2" fmla="*/ 211199 h 1041193"/>
                <a:gd name="connsiteX3" fmla="*/ 70338 w 1111347"/>
                <a:gd name="connsiteY3" fmla="*/ 281538 h 1041193"/>
                <a:gd name="connsiteX4" fmla="*/ 28135 w 1111347"/>
                <a:gd name="connsiteY4" fmla="*/ 380011 h 1041193"/>
                <a:gd name="connsiteX5" fmla="*/ 0 w 1111347"/>
                <a:gd name="connsiteY5" fmla="*/ 408147 h 1041193"/>
                <a:gd name="connsiteX6" fmla="*/ 14067 w 1111347"/>
                <a:gd name="connsiteY6" fmla="*/ 520688 h 1041193"/>
                <a:gd name="connsiteX7" fmla="*/ 84406 w 1111347"/>
                <a:gd name="connsiteY7" fmla="*/ 576959 h 1041193"/>
                <a:gd name="connsiteX8" fmla="*/ 28135 w 1111347"/>
                <a:gd name="connsiteY8" fmla="*/ 703568 h 1041193"/>
                <a:gd name="connsiteX9" fmla="*/ 70338 w 1111347"/>
                <a:gd name="connsiteY9" fmla="*/ 914584 h 1041193"/>
                <a:gd name="connsiteX10" fmla="*/ 98474 w 1111347"/>
                <a:gd name="connsiteY10" fmla="*/ 942719 h 1041193"/>
                <a:gd name="connsiteX11" fmla="*/ 140677 w 1111347"/>
                <a:gd name="connsiteY11" fmla="*/ 956787 h 1041193"/>
                <a:gd name="connsiteX12" fmla="*/ 295421 w 1111347"/>
                <a:gd name="connsiteY12" fmla="*/ 914584 h 1041193"/>
                <a:gd name="connsiteX13" fmla="*/ 309489 w 1111347"/>
                <a:gd name="connsiteY13" fmla="*/ 872381 h 1041193"/>
                <a:gd name="connsiteX14" fmla="*/ 393895 w 1111347"/>
                <a:gd name="connsiteY14" fmla="*/ 942719 h 1041193"/>
                <a:gd name="connsiteX15" fmla="*/ 436098 w 1111347"/>
                <a:gd name="connsiteY15" fmla="*/ 956787 h 1041193"/>
                <a:gd name="connsiteX16" fmla="*/ 478301 w 1111347"/>
                <a:gd name="connsiteY16" fmla="*/ 984922 h 1041193"/>
                <a:gd name="connsiteX17" fmla="*/ 604910 w 1111347"/>
                <a:gd name="connsiteY17" fmla="*/ 1027125 h 1041193"/>
                <a:gd name="connsiteX18" fmla="*/ 647114 w 1111347"/>
                <a:gd name="connsiteY18" fmla="*/ 1041193 h 1041193"/>
                <a:gd name="connsiteX19" fmla="*/ 815926 w 1111347"/>
                <a:gd name="connsiteY19" fmla="*/ 1013058 h 1041193"/>
                <a:gd name="connsiteX20" fmla="*/ 844061 w 1111347"/>
                <a:gd name="connsiteY20" fmla="*/ 984922 h 1041193"/>
                <a:gd name="connsiteX21" fmla="*/ 858129 w 1111347"/>
                <a:gd name="connsiteY21" fmla="*/ 942719 h 1041193"/>
                <a:gd name="connsiteX22" fmla="*/ 886264 w 1111347"/>
                <a:gd name="connsiteY22" fmla="*/ 900516 h 1041193"/>
                <a:gd name="connsiteX23" fmla="*/ 872197 w 1111347"/>
                <a:gd name="connsiteY23" fmla="*/ 717636 h 1041193"/>
                <a:gd name="connsiteX24" fmla="*/ 886264 w 1111347"/>
                <a:gd name="connsiteY24" fmla="*/ 675433 h 1041193"/>
                <a:gd name="connsiteX25" fmla="*/ 956603 w 1111347"/>
                <a:gd name="connsiteY25" fmla="*/ 633230 h 1041193"/>
                <a:gd name="connsiteX26" fmla="*/ 1055077 w 1111347"/>
                <a:gd name="connsiteY26" fmla="*/ 548824 h 1041193"/>
                <a:gd name="connsiteX27" fmla="*/ 1083212 w 1111347"/>
                <a:gd name="connsiteY27" fmla="*/ 506621 h 1041193"/>
                <a:gd name="connsiteX28" fmla="*/ 1111347 w 1111347"/>
                <a:gd name="connsiteY28" fmla="*/ 365944 h 1041193"/>
                <a:gd name="connsiteX29" fmla="*/ 1097280 w 1111347"/>
                <a:gd name="connsiteY29" fmla="*/ 239334 h 1041193"/>
                <a:gd name="connsiteX30" fmla="*/ 1055077 w 1111347"/>
                <a:gd name="connsiteY30" fmla="*/ 225267 h 1041193"/>
                <a:gd name="connsiteX31" fmla="*/ 970670 w 1111347"/>
                <a:gd name="connsiteY31" fmla="*/ 239334 h 1041193"/>
                <a:gd name="connsiteX32" fmla="*/ 872197 w 1111347"/>
                <a:gd name="connsiteY32" fmla="*/ 295605 h 1041193"/>
                <a:gd name="connsiteX33" fmla="*/ 773723 w 1111347"/>
                <a:gd name="connsiteY33" fmla="*/ 323741 h 1041193"/>
                <a:gd name="connsiteX34" fmla="*/ 759655 w 1111347"/>
                <a:gd name="connsiteY34" fmla="*/ 281538 h 1041193"/>
                <a:gd name="connsiteX35" fmla="*/ 745587 w 1111347"/>
                <a:gd name="connsiteY35" fmla="*/ 98658 h 1041193"/>
                <a:gd name="connsiteX36" fmla="*/ 717452 w 1111347"/>
                <a:gd name="connsiteY36" fmla="*/ 70522 h 1041193"/>
                <a:gd name="connsiteX37" fmla="*/ 703384 w 1111347"/>
                <a:gd name="connsiteY37" fmla="*/ 28319 h 1041193"/>
                <a:gd name="connsiteX38" fmla="*/ 618978 w 1111347"/>
                <a:gd name="connsiteY38" fmla="*/ 28319 h 1041193"/>
                <a:gd name="connsiteX39" fmla="*/ 478301 w 1111347"/>
                <a:gd name="connsiteY39" fmla="*/ 154928 h 1041193"/>
                <a:gd name="connsiteX40" fmla="*/ 337624 w 1111347"/>
                <a:gd name="connsiteY40" fmla="*/ 140861 h 1041193"/>
                <a:gd name="connsiteX41" fmla="*/ 295421 w 1111347"/>
                <a:gd name="connsiteY41" fmla="*/ 126793 h 1041193"/>
                <a:gd name="connsiteX42" fmla="*/ 309489 w 1111347"/>
                <a:gd name="connsiteY42" fmla="*/ 154928 h 1041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1111347" h="1041193">
                  <a:moveTo>
                    <a:pt x="309489" y="154928"/>
                  </a:moveTo>
                  <a:cubicBezTo>
                    <a:pt x="288387" y="164307"/>
                    <a:pt x="195522" y="171617"/>
                    <a:pt x="168812" y="183064"/>
                  </a:cubicBezTo>
                  <a:cubicBezTo>
                    <a:pt x="153272" y="189724"/>
                    <a:pt x="140677" y="201821"/>
                    <a:pt x="126609" y="211199"/>
                  </a:cubicBezTo>
                  <a:cubicBezTo>
                    <a:pt x="93021" y="311962"/>
                    <a:pt x="141040" y="196695"/>
                    <a:pt x="70338" y="281538"/>
                  </a:cubicBezTo>
                  <a:cubicBezTo>
                    <a:pt x="11539" y="352097"/>
                    <a:pt x="65828" y="317188"/>
                    <a:pt x="28135" y="380011"/>
                  </a:cubicBezTo>
                  <a:cubicBezTo>
                    <a:pt x="21311" y="391384"/>
                    <a:pt x="9378" y="398768"/>
                    <a:pt x="0" y="408147"/>
                  </a:cubicBezTo>
                  <a:cubicBezTo>
                    <a:pt x="4689" y="445661"/>
                    <a:pt x="3204" y="484477"/>
                    <a:pt x="14067" y="520688"/>
                  </a:cubicBezTo>
                  <a:cubicBezTo>
                    <a:pt x="19078" y="537393"/>
                    <a:pt x="75884" y="571278"/>
                    <a:pt x="84406" y="576959"/>
                  </a:cubicBezTo>
                  <a:cubicBezTo>
                    <a:pt x="50923" y="677405"/>
                    <a:pt x="72721" y="636689"/>
                    <a:pt x="28135" y="703568"/>
                  </a:cubicBezTo>
                  <a:cubicBezTo>
                    <a:pt x="38988" y="833808"/>
                    <a:pt x="12264" y="841993"/>
                    <a:pt x="70338" y="914584"/>
                  </a:cubicBezTo>
                  <a:cubicBezTo>
                    <a:pt x="78624" y="924941"/>
                    <a:pt x="87101" y="935895"/>
                    <a:pt x="98474" y="942719"/>
                  </a:cubicBezTo>
                  <a:cubicBezTo>
                    <a:pt x="111190" y="950348"/>
                    <a:pt x="126609" y="952098"/>
                    <a:pt x="140677" y="956787"/>
                  </a:cubicBezTo>
                  <a:cubicBezTo>
                    <a:pt x="267604" y="925054"/>
                    <a:pt x="216534" y="940878"/>
                    <a:pt x="295421" y="914584"/>
                  </a:cubicBezTo>
                  <a:cubicBezTo>
                    <a:pt x="300110" y="900516"/>
                    <a:pt x="294948" y="875289"/>
                    <a:pt x="309489" y="872381"/>
                  </a:cubicBezTo>
                  <a:cubicBezTo>
                    <a:pt x="365436" y="861191"/>
                    <a:pt x="366581" y="920867"/>
                    <a:pt x="393895" y="942719"/>
                  </a:cubicBezTo>
                  <a:cubicBezTo>
                    <a:pt x="405474" y="951982"/>
                    <a:pt x="422835" y="950155"/>
                    <a:pt x="436098" y="956787"/>
                  </a:cubicBezTo>
                  <a:cubicBezTo>
                    <a:pt x="451220" y="964348"/>
                    <a:pt x="462851" y="978055"/>
                    <a:pt x="478301" y="984922"/>
                  </a:cubicBezTo>
                  <a:cubicBezTo>
                    <a:pt x="478325" y="984933"/>
                    <a:pt x="583796" y="1020087"/>
                    <a:pt x="604910" y="1027125"/>
                  </a:cubicBezTo>
                  <a:lnTo>
                    <a:pt x="647114" y="1041193"/>
                  </a:lnTo>
                  <a:cubicBezTo>
                    <a:pt x="659611" y="1039804"/>
                    <a:pt x="778435" y="1035553"/>
                    <a:pt x="815926" y="1013058"/>
                  </a:cubicBezTo>
                  <a:cubicBezTo>
                    <a:pt x="827299" y="1006234"/>
                    <a:pt x="834683" y="994301"/>
                    <a:pt x="844061" y="984922"/>
                  </a:cubicBezTo>
                  <a:cubicBezTo>
                    <a:pt x="848750" y="970854"/>
                    <a:pt x="851497" y="955982"/>
                    <a:pt x="858129" y="942719"/>
                  </a:cubicBezTo>
                  <a:cubicBezTo>
                    <a:pt x="865690" y="927597"/>
                    <a:pt x="885209" y="917390"/>
                    <a:pt x="886264" y="900516"/>
                  </a:cubicBezTo>
                  <a:cubicBezTo>
                    <a:pt x="890078" y="839495"/>
                    <a:pt x="876886" y="778596"/>
                    <a:pt x="872197" y="717636"/>
                  </a:cubicBezTo>
                  <a:cubicBezTo>
                    <a:pt x="876886" y="703568"/>
                    <a:pt x="878635" y="688148"/>
                    <a:pt x="886264" y="675433"/>
                  </a:cubicBezTo>
                  <a:cubicBezTo>
                    <a:pt x="905574" y="643250"/>
                    <a:pt x="923409" y="644295"/>
                    <a:pt x="956603" y="633230"/>
                  </a:cubicBezTo>
                  <a:cubicBezTo>
                    <a:pt x="1024829" y="565004"/>
                    <a:pt x="990803" y="591673"/>
                    <a:pt x="1055077" y="548824"/>
                  </a:cubicBezTo>
                  <a:cubicBezTo>
                    <a:pt x="1064455" y="534756"/>
                    <a:pt x="1075651" y="521743"/>
                    <a:pt x="1083212" y="506621"/>
                  </a:cubicBezTo>
                  <a:cubicBezTo>
                    <a:pt x="1102856" y="467334"/>
                    <a:pt x="1106162" y="402240"/>
                    <a:pt x="1111347" y="365944"/>
                  </a:cubicBezTo>
                  <a:cubicBezTo>
                    <a:pt x="1106658" y="323741"/>
                    <a:pt x="1113050" y="278760"/>
                    <a:pt x="1097280" y="239334"/>
                  </a:cubicBezTo>
                  <a:cubicBezTo>
                    <a:pt x="1091773" y="225566"/>
                    <a:pt x="1069906" y="225267"/>
                    <a:pt x="1055077" y="225267"/>
                  </a:cubicBezTo>
                  <a:cubicBezTo>
                    <a:pt x="1026553" y="225267"/>
                    <a:pt x="998806" y="234645"/>
                    <a:pt x="970670" y="239334"/>
                  </a:cubicBezTo>
                  <a:cubicBezTo>
                    <a:pt x="928285" y="267592"/>
                    <a:pt x="922174" y="274186"/>
                    <a:pt x="872197" y="295605"/>
                  </a:cubicBezTo>
                  <a:cubicBezTo>
                    <a:pt x="843941" y="307715"/>
                    <a:pt x="802280" y="316602"/>
                    <a:pt x="773723" y="323741"/>
                  </a:cubicBezTo>
                  <a:cubicBezTo>
                    <a:pt x="769034" y="309673"/>
                    <a:pt x="761494" y="296252"/>
                    <a:pt x="759655" y="281538"/>
                  </a:cubicBezTo>
                  <a:cubicBezTo>
                    <a:pt x="752071" y="220870"/>
                    <a:pt x="757578" y="158611"/>
                    <a:pt x="745587" y="98658"/>
                  </a:cubicBezTo>
                  <a:cubicBezTo>
                    <a:pt x="742986" y="85652"/>
                    <a:pt x="726830" y="79901"/>
                    <a:pt x="717452" y="70522"/>
                  </a:cubicBezTo>
                  <a:cubicBezTo>
                    <a:pt x="712763" y="56454"/>
                    <a:pt x="712647" y="39898"/>
                    <a:pt x="703384" y="28319"/>
                  </a:cubicBezTo>
                  <a:cubicBezTo>
                    <a:pt x="668488" y="-15301"/>
                    <a:pt x="653874" y="-3088"/>
                    <a:pt x="618978" y="28319"/>
                  </a:cubicBezTo>
                  <a:cubicBezTo>
                    <a:pt x="461222" y="170299"/>
                    <a:pt x="576366" y="89552"/>
                    <a:pt x="478301" y="154928"/>
                  </a:cubicBezTo>
                  <a:cubicBezTo>
                    <a:pt x="431409" y="150239"/>
                    <a:pt x="384202" y="148027"/>
                    <a:pt x="337624" y="140861"/>
                  </a:cubicBezTo>
                  <a:cubicBezTo>
                    <a:pt x="322968" y="138606"/>
                    <a:pt x="307759" y="118568"/>
                    <a:pt x="295421" y="126793"/>
                  </a:cubicBezTo>
                  <a:cubicBezTo>
                    <a:pt x="283716" y="134596"/>
                    <a:pt x="330591" y="145549"/>
                    <a:pt x="309489" y="154928"/>
                  </a:cubicBezTo>
                  <a:close/>
                </a:path>
              </a:pathLst>
            </a:cu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76DF9300-3502-4BC1-92CC-A5BF88275601}"/>
                </a:ext>
              </a:extLst>
            </p:cNvPr>
            <p:cNvSpPr/>
            <p:nvPr/>
          </p:nvSpPr>
          <p:spPr>
            <a:xfrm>
              <a:off x="9130717" y="703549"/>
              <a:ext cx="829994" cy="773907"/>
            </a:xfrm>
            <a:custGeom>
              <a:avLst/>
              <a:gdLst>
                <a:gd name="connsiteX0" fmla="*/ 309489 w 1111347"/>
                <a:gd name="connsiteY0" fmla="*/ 154928 h 1041193"/>
                <a:gd name="connsiteX1" fmla="*/ 168812 w 1111347"/>
                <a:gd name="connsiteY1" fmla="*/ 183064 h 1041193"/>
                <a:gd name="connsiteX2" fmla="*/ 126609 w 1111347"/>
                <a:gd name="connsiteY2" fmla="*/ 211199 h 1041193"/>
                <a:gd name="connsiteX3" fmla="*/ 70338 w 1111347"/>
                <a:gd name="connsiteY3" fmla="*/ 281538 h 1041193"/>
                <a:gd name="connsiteX4" fmla="*/ 28135 w 1111347"/>
                <a:gd name="connsiteY4" fmla="*/ 380011 h 1041193"/>
                <a:gd name="connsiteX5" fmla="*/ 0 w 1111347"/>
                <a:gd name="connsiteY5" fmla="*/ 408147 h 1041193"/>
                <a:gd name="connsiteX6" fmla="*/ 14067 w 1111347"/>
                <a:gd name="connsiteY6" fmla="*/ 520688 h 1041193"/>
                <a:gd name="connsiteX7" fmla="*/ 84406 w 1111347"/>
                <a:gd name="connsiteY7" fmla="*/ 576959 h 1041193"/>
                <a:gd name="connsiteX8" fmla="*/ 28135 w 1111347"/>
                <a:gd name="connsiteY8" fmla="*/ 703568 h 1041193"/>
                <a:gd name="connsiteX9" fmla="*/ 70338 w 1111347"/>
                <a:gd name="connsiteY9" fmla="*/ 914584 h 1041193"/>
                <a:gd name="connsiteX10" fmla="*/ 98474 w 1111347"/>
                <a:gd name="connsiteY10" fmla="*/ 942719 h 1041193"/>
                <a:gd name="connsiteX11" fmla="*/ 140677 w 1111347"/>
                <a:gd name="connsiteY11" fmla="*/ 956787 h 1041193"/>
                <a:gd name="connsiteX12" fmla="*/ 295421 w 1111347"/>
                <a:gd name="connsiteY12" fmla="*/ 914584 h 1041193"/>
                <a:gd name="connsiteX13" fmla="*/ 309489 w 1111347"/>
                <a:gd name="connsiteY13" fmla="*/ 872381 h 1041193"/>
                <a:gd name="connsiteX14" fmla="*/ 393895 w 1111347"/>
                <a:gd name="connsiteY14" fmla="*/ 942719 h 1041193"/>
                <a:gd name="connsiteX15" fmla="*/ 436098 w 1111347"/>
                <a:gd name="connsiteY15" fmla="*/ 956787 h 1041193"/>
                <a:gd name="connsiteX16" fmla="*/ 478301 w 1111347"/>
                <a:gd name="connsiteY16" fmla="*/ 984922 h 1041193"/>
                <a:gd name="connsiteX17" fmla="*/ 604910 w 1111347"/>
                <a:gd name="connsiteY17" fmla="*/ 1027125 h 1041193"/>
                <a:gd name="connsiteX18" fmla="*/ 647114 w 1111347"/>
                <a:gd name="connsiteY18" fmla="*/ 1041193 h 1041193"/>
                <a:gd name="connsiteX19" fmla="*/ 815926 w 1111347"/>
                <a:gd name="connsiteY19" fmla="*/ 1013058 h 1041193"/>
                <a:gd name="connsiteX20" fmla="*/ 844061 w 1111347"/>
                <a:gd name="connsiteY20" fmla="*/ 984922 h 1041193"/>
                <a:gd name="connsiteX21" fmla="*/ 858129 w 1111347"/>
                <a:gd name="connsiteY21" fmla="*/ 942719 h 1041193"/>
                <a:gd name="connsiteX22" fmla="*/ 886264 w 1111347"/>
                <a:gd name="connsiteY22" fmla="*/ 900516 h 1041193"/>
                <a:gd name="connsiteX23" fmla="*/ 872197 w 1111347"/>
                <a:gd name="connsiteY23" fmla="*/ 717636 h 1041193"/>
                <a:gd name="connsiteX24" fmla="*/ 886264 w 1111347"/>
                <a:gd name="connsiteY24" fmla="*/ 675433 h 1041193"/>
                <a:gd name="connsiteX25" fmla="*/ 956603 w 1111347"/>
                <a:gd name="connsiteY25" fmla="*/ 633230 h 1041193"/>
                <a:gd name="connsiteX26" fmla="*/ 1055077 w 1111347"/>
                <a:gd name="connsiteY26" fmla="*/ 548824 h 1041193"/>
                <a:gd name="connsiteX27" fmla="*/ 1083212 w 1111347"/>
                <a:gd name="connsiteY27" fmla="*/ 506621 h 1041193"/>
                <a:gd name="connsiteX28" fmla="*/ 1111347 w 1111347"/>
                <a:gd name="connsiteY28" fmla="*/ 365944 h 1041193"/>
                <a:gd name="connsiteX29" fmla="*/ 1097280 w 1111347"/>
                <a:gd name="connsiteY29" fmla="*/ 239334 h 1041193"/>
                <a:gd name="connsiteX30" fmla="*/ 1055077 w 1111347"/>
                <a:gd name="connsiteY30" fmla="*/ 225267 h 1041193"/>
                <a:gd name="connsiteX31" fmla="*/ 970670 w 1111347"/>
                <a:gd name="connsiteY31" fmla="*/ 239334 h 1041193"/>
                <a:gd name="connsiteX32" fmla="*/ 872197 w 1111347"/>
                <a:gd name="connsiteY32" fmla="*/ 295605 h 1041193"/>
                <a:gd name="connsiteX33" fmla="*/ 773723 w 1111347"/>
                <a:gd name="connsiteY33" fmla="*/ 323741 h 1041193"/>
                <a:gd name="connsiteX34" fmla="*/ 759655 w 1111347"/>
                <a:gd name="connsiteY34" fmla="*/ 281538 h 1041193"/>
                <a:gd name="connsiteX35" fmla="*/ 745587 w 1111347"/>
                <a:gd name="connsiteY35" fmla="*/ 98658 h 1041193"/>
                <a:gd name="connsiteX36" fmla="*/ 717452 w 1111347"/>
                <a:gd name="connsiteY36" fmla="*/ 70522 h 1041193"/>
                <a:gd name="connsiteX37" fmla="*/ 703384 w 1111347"/>
                <a:gd name="connsiteY37" fmla="*/ 28319 h 1041193"/>
                <a:gd name="connsiteX38" fmla="*/ 618978 w 1111347"/>
                <a:gd name="connsiteY38" fmla="*/ 28319 h 1041193"/>
                <a:gd name="connsiteX39" fmla="*/ 478301 w 1111347"/>
                <a:gd name="connsiteY39" fmla="*/ 154928 h 1041193"/>
                <a:gd name="connsiteX40" fmla="*/ 337624 w 1111347"/>
                <a:gd name="connsiteY40" fmla="*/ 140861 h 1041193"/>
                <a:gd name="connsiteX41" fmla="*/ 295421 w 1111347"/>
                <a:gd name="connsiteY41" fmla="*/ 126793 h 1041193"/>
                <a:gd name="connsiteX42" fmla="*/ 309489 w 1111347"/>
                <a:gd name="connsiteY42" fmla="*/ 154928 h 1041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1111347" h="1041193">
                  <a:moveTo>
                    <a:pt x="309489" y="154928"/>
                  </a:moveTo>
                  <a:cubicBezTo>
                    <a:pt x="288387" y="164307"/>
                    <a:pt x="195522" y="171617"/>
                    <a:pt x="168812" y="183064"/>
                  </a:cubicBezTo>
                  <a:cubicBezTo>
                    <a:pt x="153272" y="189724"/>
                    <a:pt x="140677" y="201821"/>
                    <a:pt x="126609" y="211199"/>
                  </a:cubicBezTo>
                  <a:cubicBezTo>
                    <a:pt x="93021" y="311962"/>
                    <a:pt x="141040" y="196695"/>
                    <a:pt x="70338" y="281538"/>
                  </a:cubicBezTo>
                  <a:cubicBezTo>
                    <a:pt x="11539" y="352097"/>
                    <a:pt x="65828" y="317188"/>
                    <a:pt x="28135" y="380011"/>
                  </a:cubicBezTo>
                  <a:cubicBezTo>
                    <a:pt x="21311" y="391384"/>
                    <a:pt x="9378" y="398768"/>
                    <a:pt x="0" y="408147"/>
                  </a:cubicBezTo>
                  <a:cubicBezTo>
                    <a:pt x="4689" y="445661"/>
                    <a:pt x="3204" y="484477"/>
                    <a:pt x="14067" y="520688"/>
                  </a:cubicBezTo>
                  <a:cubicBezTo>
                    <a:pt x="19078" y="537393"/>
                    <a:pt x="75884" y="571278"/>
                    <a:pt x="84406" y="576959"/>
                  </a:cubicBezTo>
                  <a:cubicBezTo>
                    <a:pt x="50923" y="677405"/>
                    <a:pt x="72721" y="636689"/>
                    <a:pt x="28135" y="703568"/>
                  </a:cubicBezTo>
                  <a:cubicBezTo>
                    <a:pt x="38988" y="833808"/>
                    <a:pt x="12264" y="841993"/>
                    <a:pt x="70338" y="914584"/>
                  </a:cubicBezTo>
                  <a:cubicBezTo>
                    <a:pt x="78624" y="924941"/>
                    <a:pt x="87101" y="935895"/>
                    <a:pt x="98474" y="942719"/>
                  </a:cubicBezTo>
                  <a:cubicBezTo>
                    <a:pt x="111190" y="950348"/>
                    <a:pt x="126609" y="952098"/>
                    <a:pt x="140677" y="956787"/>
                  </a:cubicBezTo>
                  <a:cubicBezTo>
                    <a:pt x="267604" y="925054"/>
                    <a:pt x="216534" y="940878"/>
                    <a:pt x="295421" y="914584"/>
                  </a:cubicBezTo>
                  <a:cubicBezTo>
                    <a:pt x="300110" y="900516"/>
                    <a:pt x="294948" y="875289"/>
                    <a:pt x="309489" y="872381"/>
                  </a:cubicBezTo>
                  <a:cubicBezTo>
                    <a:pt x="365436" y="861191"/>
                    <a:pt x="366581" y="920867"/>
                    <a:pt x="393895" y="942719"/>
                  </a:cubicBezTo>
                  <a:cubicBezTo>
                    <a:pt x="405474" y="951982"/>
                    <a:pt x="422835" y="950155"/>
                    <a:pt x="436098" y="956787"/>
                  </a:cubicBezTo>
                  <a:cubicBezTo>
                    <a:pt x="451220" y="964348"/>
                    <a:pt x="462851" y="978055"/>
                    <a:pt x="478301" y="984922"/>
                  </a:cubicBezTo>
                  <a:cubicBezTo>
                    <a:pt x="478325" y="984933"/>
                    <a:pt x="583796" y="1020087"/>
                    <a:pt x="604910" y="1027125"/>
                  </a:cubicBezTo>
                  <a:lnTo>
                    <a:pt x="647114" y="1041193"/>
                  </a:lnTo>
                  <a:cubicBezTo>
                    <a:pt x="659611" y="1039804"/>
                    <a:pt x="778435" y="1035553"/>
                    <a:pt x="815926" y="1013058"/>
                  </a:cubicBezTo>
                  <a:cubicBezTo>
                    <a:pt x="827299" y="1006234"/>
                    <a:pt x="834683" y="994301"/>
                    <a:pt x="844061" y="984922"/>
                  </a:cubicBezTo>
                  <a:cubicBezTo>
                    <a:pt x="848750" y="970854"/>
                    <a:pt x="851497" y="955982"/>
                    <a:pt x="858129" y="942719"/>
                  </a:cubicBezTo>
                  <a:cubicBezTo>
                    <a:pt x="865690" y="927597"/>
                    <a:pt x="885209" y="917390"/>
                    <a:pt x="886264" y="900516"/>
                  </a:cubicBezTo>
                  <a:cubicBezTo>
                    <a:pt x="890078" y="839495"/>
                    <a:pt x="876886" y="778596"/>
                    <a:pt x="872197" y="717636"/>
                  </a:cubicBezTo>
                  <a:cubicBezTo>
                    <a:pt x="876886" y="703568"/>
                    <a:pt x="878635" y="688148"/>
                    <a:pt x="886264" y="675433"/>
                  </a:cubicBezTo>
                  <a:cubicBezTo>
                    <a:pt x="905574" y="643250"/>
                    <a:pt x="923409" y="644295"/>
                    <a:pt x="956603" y="633230"/>
                  </a:cubicBezTo>
                  <a:cubicBezTo>
                    <a:pt x="1024829" y="565004"/>
                    <a:pt x="990803" y="591673"/>
                    <a:pt x="1055077" y="548824"/>
                  </a:cubicBezTo>
                  <a:cubicBezTo>
                    <a:pt x="1064455" y="534756"/>
                    <a:pt x="1075651" y="521743"/>
                    <a:pt x="1083212" y="506621"/>
                  </a:cubicBezTo>
                  <a:cubicBezTo>
                    <a:pt x="1102856" y="467334"/>
                    <a:pt x="1106162" y="402240"/>
                    <a:pt x="1111347" y="365944"/>
                  </a:cubicBezTo>
                  <a:cubicBezTo>
                    <a:pt x="1106658" y="323741"/>
                    <a:pt x="1113050" y="278760"/>
                    <a:pt x="1097280" y="239334"/>
                  </a:cubicBezTo>
                  <a:cubicBezTo>
                    <a:pt x="1091773" y="225566"/>
                    <a:pt x="1069906" y="225267"/>
                    <a:pt x="1055077" y="225267"/>
                  </a:cubicBezTo>
                  <a:cubicBezTo>
                    <a:pt x="1026553" y="225267"/>
                    <a:pt x="998806" y="234645"/>
                    <a:pt x="970670" y="239334"/>
                  </a:cubicBezTo>
                  <a:cubicBezTo>
                    <a:pt x="928285" y="267592"/>
                    <a:pt x="922174" y="274186"/>
                    <a:pt x="872197" y="295605"/>
                  </a:cubicBezTo>
                  <a:cubicBezTo>
                    <a:pt x="843941" y="307715"/>
                    <a:pt x="802280" y="316602"/>
                    <a:pt x="773723" y="323741"/>
                  </a:cubicBezTo>
                  <a:cubicBezTo>
                    <a:pt x="769034" y="309673"/>
                    <a:pt x="761494" y="296252"/>
                    <a:pt x="759655" y="281538"/>
                  </a:cubicBezTo>
                  <a:cubicBezTo>
                    <a:pt x="752071" y="220870"/>
                    <a:pt x="757578" y="158611"/>
                    <a:pt x="745587" y="98658"/>
                  </a:cubicBezTo>
                  <a:cubicBezTo>
                    <a:pt x="742986" y="85652"/>
                    <a:pt x="726830" y="79901"/>
                    <a:pt x="717452" y="70522"/>
                  </a:cubicBezTo>
                  <a:cubicBezTo>
                    <a:pt x="712763" y="56454"/>
                    <a:pt x="712647" y="39898"/>
                    <a:pt x="703384" y="28319"/>
                  </a:cubicBezTo>
                  <a:cubicBezTo>
                    <a:pt x="668488" y="-15301"/>
                    <a:pt x="653874" y="-3088"/>
                    <a:pt x="618978" y="28319"/>
                  </a:cubicBezTo>
                  <a:cubicBezTo>
                    <a:pt x="461222" y="170299"/>
                    <a:pt x="576366" y="89552"/>
                    <a:pt x="478301" y="154928"/>
                  </a:cubicBezTo>
                  <a:cubicBezTo>
                    <a:pt x="431409" y="150239"/>
                    <a:pt x="384202" y="148027"/>
                    <a:pt x="337624" y="140861"/>
                  </a:cubicBezTo>
                  <a:cubicBezTo>
                    <a:pt x="322968" y="138606"/>
                    <a:pt x="307759" y="118568"/>
                    <a:pt x="295421" y="126793"/>
                  </a:cubicBezTo>
                  <a:cubicBezTo>
                    <a:pt x="283716" y="134596"/>
                    <a:pt x="330591" y="145549"/>
                    <a:pt x="309489" y="154928"/>
                  </a:cubicBezTo>
                  <a:close/>
                </a:path>
              </a:pathLst>
            </a:cu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B053E1AF-E791-417E-858D-8B979556562A}"/>
              </a:ext>
            </a:extLst>
          </p:cNvPr>
          <p:cNvGrpSpPr/>
          <p:nvPr/>
        </p:nvGrpSpPr>
        <p:grpSpPr>
          <a:xfrm>
            <a:off x="2321168" y="4672731"/>
            <a:ext cx="6355666" cy="654243"/>
            <a:chOff x="2286001" y="703549"/>
            <a:chExt cx="7674710" cy="790024"/>
          </a:xfrm>
          <a:solidFill>
            <a:srgbClr val="33CC33"/>
          </a:solidFill>
        </p:grpSpPr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9483CC42-DF8E-47D5-87CE-CB42E7F0F7F9}"/>
                </a:ext>
              </a:extLst>
            </p:cNvPr>
            <p:cNvSpPr/>
            <p:nvPr/>
          </p:nvSpPr>
          <p:spPr>
            <a:xfrm>
              <a:off x="2286001" y="719666"/>
              <a:ext cx="829994" cy="773907"/>
            </a:xfrm>
            <a:custGeom>
              <a:avLst/>
              <a:gdLst>
                <a:gd name="connsiteX0" fmla="*/ 309489 w 1111347"/>
                <a:gd name="connsiteY0" fmla="*/ 154928 h 1041193"/>
                <a:gd name="connsiteX1" fmla="*/ 168812 w 1111347"/>
                <a:gd name="connsiteY1" fmla="*/ 183064 h 1041193"/>
                <a:gd name="connsiteX2" fmla="*/ 126609 w 1111347"/>
                <a:gd name="connsiteY2" fmla="*/ 211199 h 1041193"/>
                <a:gd name="connsiteX3" fmla="*/ 70338 w 1111347"/>
                <a:gd name="connsiteY3" fmla="*/ 281538 h 1041193"/>
                <a:gd name="connsiteX4" fmla="*/ 28135 w 1111347"/>
                <a:gd name="connsiteY4" fmla="*/ 380011 h 1041193"/>
                <a:gd name="connsiteX5" fmla="*/ 0 w 1111347"/>
                <a:gd name="connsiteY5" fmla="*/ 408147 h 1041193"/>
                <a:gd name="connsiteX6" fmla="*/ 14067 w 1111347"/>
                <a:gd name="connsiteY6" fmla="*/ 520688 h 1041193"/>
                <a:gd name="connsiteX7" fmla="*/ 84406 w 1111347"/>
                <a:gd name="connsiteY7" fmla="*/ 576959 h 1041193"/>
                <a:gd name="connsiteX8" fmla="*/ 28135 w 1111347"/>
                <a:gd name="connsiteY8" fmla="*/ 703568 h 1041193"/>
                <a:gd name="connsiteX9" fmla="*/ 70338 w 1111347"/>
                <a:gd name="connsiteY9" fmla="*/ 914584 h 1041193"/>
                <a:gd name="connsiteX10" fmla="*/ 98474 w 1111347"/>
                <a:gd name="connsiteY10" fmla="*/ 942719 h 1041193"/>
                <a:gd name="connsiteX11" fmla="*/ 140677 w 1111347"/>
                <a:gd name="connsiteY11" fmla="*/ 956787 h 1041193"/>
                <a:gd name="connsiteX12" fmla="*/ 295421 w 1111347"/>
                <a:gd name="connsiteY12" fmla="*/ 914584 h 1041193"/>
                <a:gd name="connsiteX13" fmla="*/ 309489 w 1111347"/>
                <a:gd name="connsiteY13" fmla="*/ 872381 h 1041193"/>
                <a:gd name="connsiteX14" fmla="*/ 393895 w 1111347"/>
                <a:gd name="connsiteY14" fmla="*/ 942719 h 1041193"/>
                <a:gd name="connsiteX15" fmla="*/ 436098 w 1111347"/>
                <a:gd name="connsiteY15" fmla="*/ 956787 h 1041193"/>
                <a:gd name="connsiteX16" fmla="*/ 478301 w 1111347"/>
                <a:gd name="connsiteY16" fmla="*/ 984922 h 1041193"/>
                <a:gd name="connsiteX17" fmla="*/ 604910 w 1111347"/>
                <a:gd name="connsiteY17" fmla="*/ 1027125 h 1041193"/>
                <a:gd name="connsiteX18" fmla="*/ 647114 w 1111347"/>
                <a:gd name="connsiteY18" fmla="*/ 1041193 h 1041193"/>
                <a:gd name="connsiteX19" fmla="*/ 815926 w 1111347"/>
                <a:gd name="connsiteY19" fmla="*/ 1013058 h 1041193"/>
                <a:gd name="connsiteX20" fmla="*/ 844061 w 1111347"/>
                <a:gd name="connsiteY20" fmla="*/ 984922 h 1041193"/>
                <a:gd name="connsiteX21" fmla="*/ 858129 w 1111347"/>
                <a:gd name="connsiteY21" fmla="*/ 942719 h 1041193"/>
                <a:gd name="connsiteX22" fmla="*/ 886264 w 1111347"/>
                <a:gd name="connsiteY22" fmla="*/ 900516 h 1041193"/>
                <a:gd name="connsiteX23" fmla="*/ 872197 w 1111347"/>
                <a:gd name="connsiteY23" fmla="*/ 717636 h 1041193"/>
                <a:gd name="connsiteX24" fmla="*/ 886264 w 1111347"/>
                <a:gd name="connsiteY24" fmla="*/ 675433 h 1041193"/>
                <a:gd name="connsiteX25" fmla="*/ 956603 w 1111347"/>
                <a:gd name="connsiteY25" fmla="*/ 633230 h 1041193"/>
                <a:gd name="connsiteX26" fmla="*/ 1055077 w 1111347"/>
                <a:gd name="connsiteY26" fmla="*/ 548824 h 1041193"/>
                <a:gd name="connsiteX27" fmla="*/ 1083212 w 1111347"/>
                <a:gd name="connsiteY27" fmla="*/ 506621 h 1041193"/>
                <a:gd name="connsiteX28" fmla="*/ 1111347 w 1111347"/>
                <a:gd name="connsiteY28" fmla="*/ 365944 h 1041193"/>
                <a:gd name="connsiteX29" fmla="*/ 1097280 w 1111347"/>
                <a:gd name="connsiteY29" fmla="*/ 239334 h 1041193"/>
                <a:gd name="connsiteX30" fmla="*/ 1055077 w 1111347"/>
                <a:gd name="connsiteY30" fmla="*/ 225267 h 1041193"/>
                <a:gd name="connsiteX31" fmla="*/ 970670 w 1111347"/>
                <a:gd name="connsiteY31" fmla="*/ 239334 h 1041193"/>
                <a:gd name="connsiteX32" fmla="*/ 872197 w 1111347"/>
                <a:gd name="connsiteY32" fmla="*/ 295605 h 1041193"/>
                <a:gd name="connsiteX33" fmla="*/ 773723 w 1111347"/>
                <a:gd name="connsiteY33" fmla="*/ 323741 h 1041193"/>
                <a:gd name="connsiteX34" fmla="*/ 759655 w 1111347"/>
                <a:gd name="connsiteY34" fmla="*/ 281538 h 1041193"/>
                <a:gd name="connsiteX35" fmla="*/ 745587 w 1111347"/>
                <a:gd name="connsiteY35" fmla="*/ 98658 h 1041193"/>
                <a:gd name="connsiteX36" fmla="*/ 717452 w 1111347"/>
                <a:gd name="connsiteY36" fmla="*/ 70522 h 1041193"/>
                <a:gd name="connsiteX37" fmla="*/ 703384 w 1111347"/>
                <a:gd name="connsiteY37" fmla="*/ 28319 h 1041193"/>
                <a:gd name="connsiteX38" fmla="*/ 618978 w 1111347"/>
                <a:gd name="connsiteY38" fmla="*/ 28319 h 1041193"/>
                <a:gd name="connsiteX39" fmla="*/ 478301 w 1111347"/>
                <a:gd name="connsiteY39" fmla="*/ 154928 h 1041193"/>
                <a:gd name="connsiteX40" fmla="*/ 337624 w 1111347"/>
                <a:gd name="connsiteY40" fmla="*/ 140861 h 1041193"/>
                <a:gd name="connsiteX41" fmla="*/ 295421 w 1111347"/>
                <a:gd name="connsiteY41" fmla="*/ 126793 h 1041193"/>
                <a:gd name="connsiteX42" fmla="*/ 309489 w 1111347"/>
                <a:gd name="connsiteY42" fmla="*/ 154928 h 1041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1111347" h="1041193">
                  <a:moveTo>
                    <a:pt x="309489" y="154928"/>
                  </a:moveTo>
                  <a:cubicBezTo>
                    <a:pt x="288387" y="164307"/>
                    <a:pt x="195522" y="171617"/>
                    <a:pt x="168812" y="183064"/>
                  </a:cubicBezTo>
                  <a:cubicBezTo>
                    <a:pt x="153272" y="189724"/>
                    <a:pt x="140677" y="201821"/>
                    <a:pt x="126609" y="211199"/>
                  </a:cubicBezTo>
                  <a:cubicBezTo>
                    <a:pt x="93021" y="311962"/>
                    <a:pt x="141040" y="196695"/>
                    <a:pt x="70338" y="281538"/>
                  </a:cubicBezTo>
                  <a:cubicBezTo>
                    <a:pt x="11539" y="352097"/>
                    <a:pt x="65828" y="317188"/>
                    <a:pt x="28135" y="380011"/>
                  </a:cubicBezTo>
                  <a:cubicBezTo>
                    <a:pt x="21311" y="391384"/>
                    <a:pt x="9378" y="398768"/>
                    <a:pt x="0" y="408147"/>
                  </a:cubicBezTo>
                  <a:cubicBezTo>
                    <a:pt x="4689" y="445661"/>
                    <a:pt x="3204" y="484477"/>
                    <a:pt x="14067" y="520688"/>
                  </a:cubicBezTo>
                  <a:cubicBezTo>
                    <a:pt x="19078" y="537393"/>
                    <a:pt x="75884" y="571278"/>
                    <a:pt x="84406" y="576959"/>
                  </a:cubicBezTo>
                  <a:cubicBezTo>
                    <a:pt x="50923" y="677405"/>
                    <a:pt x="72721" y="636689"/>
                    <a:pt x="28135" y="703568"/>
                  </a:cubicBezTo>
                  <a:cubicBezTo>
                    <a:pt x="38988" y="833808"/>
                    <a:pt x="12264" y="841993"/>
                    <a:pt x="70338" y="914584"/>
                  </a:cubicBezTo>
                  <a:cubicBezTo>
                    <a:pt x="78624" y="924941"/>
                    <a:pt x="87101" y="935895"/>
                    <a:pt x="98474" y="942719"/>
                  </a:cubicBezTo>
                  <a:cubicBezTo>
                    <a:pt x="111190" y="950348"/>
                    <a:pt x="126609" y="952098"/>
                    <a:pt x="140677" y="956787"/>
                  </a:cubicBezTo>
                  <a:cubicBezTo>
                    <a:pt x="267604" y="925054"/>
                    <a:pt x="216534" y="940878"/>
                    <a:pt x="295421" y="914584"/>
                  </a:cubicBezTo>
                  <a:cubicBezTo>
                    <a:pt x="300110" y="900516"/>
                    <a:pt x="294948" y="875289"/>
                    <a:pt x="309489" y="872381"/>
                  </a:cubicBezTo>
                  <a:cubicBezTo>
                    <a:pt x="365436" y="861191"/>
                    <a:pt x="366581" y="920867"/>
                    <a:pt x="393895" y="942719"/>
                  </a:cubicBezTo>
                  <a:cubicBezTo>
                    <a:pt x="405474" y="951982"/>
                    <a:pt x="422835" y="950155"/>
                    <a:pt x="436098" y="956787"/>
                  </a:cubicBezTo>
                  <a:cubicBezTo>
                    <a:pt x="451220" y="964348"/>
                    <a:pt x="462851" y="978055"/>
                    <a:pt x="478301" y="984922"/>
                  </a:cubicBezTo>
                  <a:cubicBezTo>
                    <a:pt x="478325" y="984933"/>
                    <a:pt x="583796" y="1020087"/>
                    <a:pt x="604910" y="1027125"/>
                  </a:cubicBezTo>
                  <a:lnTo>
                    <a:pt x="647114" y="1041193"/>
                  </a:lnTo>
                  <a:cubicBezTo>
                    <a:pt x="659611" y="1039804"/>
                    <a:pt x="778435" y="1035553"/>
                    <a:pt x="815926" y="1013058"/>
                  </a:cubicBezTo>
                  <a:cubicBezTo>
                    <a:pt x="827299" y="1006234"/>
                    <a:pt x="834683" y="994301"/>
                    <a:pt x="844061" y="984922"/>
                  </a:cubicBezTo>
                  <a:cubicBezTo>
                    <a:pt x="848750" y="970854"/>
                    <a:pt x="851497" y="955982"/>
                    <a:pt x="858129" y="942719"/>
                  </a:cubicBezTo>
                  <a:cubicBezTo>
                    <a:pt x="865690" y="927597"/>
                    <a:pt x="885209" y="917390"/>
                    <a:pt x="886264" y="900516"/>
                  </a:cubicBezTo>
                  <a:cubicBezTo>
                    <a:pt x="890078" y="839495"/>
                    <a:pt x="876886" y="778596"/>
                    <a:pt x="872197" y="717636"/>
                  </a:cubicBezTo>
                  <a:cubicBezTo>
                    <a:pt x="876886" y="703568"/>
                    <a:pt x="878635" y="688148"/>
                    <a:pt x="886264" y="675433"/>
                  </a:cubicBezTo>
                  <a:cubicBezTo>
                    <a:pt x="905574" y="643250"/>
                    <a:pt x="923409" y="644295"/>
                    <a:pt x="956603" y="633230"/>
                  </a:cubicBezTo>
                  <a:cubicBezTo>
                    <a:pt x="1024829" y="565004"/>
                    <a:pt x="990803" y="591673"/>
                    <a:pt x="1055077" y="548824"/>
                  </a:cubicBezTo>
                  <a:cubicBezTo>
                    <a:pt x="1064455" y="534756"/>
                    <a:pt x="1075651" y="521743"/>
                    <a:pt x="1083212" y="506621"/>
                  </a:cubicBezTo>
                  <a:cubicBezTo>
                    <a:pt x="1102856" y="467334"/>
                    <a:pt x="1106162" y="402240"/>
                    <a:pt x="1111347" y="365944"/>
                  </a:cubicBezTo>
                  <a:cubicBezTo>
                    <a:pt x="1106658" y="323741"/>
                    <a:pt x="1113050" y="278760"/>
                    <a:pt x="1097280" y="239334"/>
                  </a:cubicBezTo>
                  <a:cubicBezTo>
                    <a:pt x="1091773" y="225566"/>
                    <a:pt x="1069906" y="225267"/>
                    <a:pt x="1055077" y="225267"/>
                  </a:cubicBezTo>
                  <a:cubicBezTo>
                    <a:pt x="1026553" y="225267"/>
                    <a:pt x="998806" y="234645"/>
                    <a:pt x="970670" y="239334"/>
                  </a:cubicBezTo>
                  <a:cubicBezTo>
                    <a:pt x="928285" y="267592"/>
                    <a:pt x="922174" y="274186"/>
                    <a:pt x="872197" y="295605"/>
                  </a:cubicBezTo>
                  <a:cubicBezTo>
                    <a:pt x="843941" y="307715"/>
                    <a:pt x="802280" y="316602"/>
                    <a:pt x="773723" y="323741"/>
                  </a:cubicBezTo>
                  <a:cubicBezTo>
                    <a:pt x="769034" y="309673"/>
                    <a:pt x="761494" y="296252"/>
                    <a:pt x="759655" y="281538"/>
                  </a:cubicBezTo>
                  <a:cubicBezTo>
                    <a:pt x="752071" y="220870"/>
                    <a:pt x="757578" y="158611"/>
                    <a:pt x="745587" y="98658"/>
                  </a:cubicBezTo>
                  <a:cubicBezTo>
                    <a:pt x="742986" y="85652"/>
                    <a:pt x="726830" y="79901"/>
                    <a:pt x="717452" y="70522"/>
                  </a:cubicBezTo>
                  <a:cubicBezTo>
                    <a:pt x="712763" y="56454"/>
                    <a:pt x="712647" y="39898"/>
                    <a:pt x="703384" y="28319"/>
                  </a:cubicBezTo>
                  <a:cubicBezTo>
                    <a:pt x="668488" y="-15301"/>
                    <a:pt x="653874" y="-3088"/>
                    <a:pt x="618978" y="28319"/>
                  </a:cubicBezTo>
                  <a:cubicBezTo>
                    <a:pt x="461222" y="170299"/>
                    <a:pt x="576366" y="89552"/>
                    <a:pt x="478301" y="154928"/>
                  </a:cubicBezTo>
                  <a:cubicBezTo>
                    <a:pt x="431409" y="150239"/>
                    <a:pt x="384202" y="148027"/>
                    <a:pt x="337624" y="140861"/>
                  </a:cubicBezTo>
                  <a:cubicBezTo>
                    <a:pt x="322968" y="138606"/>
                    <a:pt x="307759" y="118568"/>
                    <a:pt x="295421" y="126793"/>
                  </a:cubicBezTo>
                  <a:cubicBezTo>
                    <a:pt x="283716" y="134596"/>
                    <a:pt x="330591" y="145549"/>
                    <a:pt x="309489" y="154928"/>
                  </a:cubicBezTo>
                  <a:close/>
                </a:path>
              </a:pathLst>
            </a:cu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5F149A0D-5B96-464A-BE16-359DA633261F}"/>
                </a:ext>
              </a:extLst>
            </p:cNvPr>
            <p:cNvSpPr/>
            <p:nvPr/>
          </p:nvSpPr>
          <p:spPr>
            <a:xfrm>
              <a:off x="6332807" y="703551"/>
              <a:ext cx="829994" cy="773907"/>
            </a:xfrm>
            <a:custGeom>
              <a:avLst/>
              <a:gdLst>
                <a:gd name="connsiteX0" fmla="*/ 309489 w 1111347"/>
                <a:gd name="connsiteY0" fmla="*/ 154928 h 1041193"/>
                <a:gd name="connsiteX1" fmla="*/ 168812 w 1111347"/>
                <a:gd name="connsiteY1" fmla="*/ 183064 h 1041193"/>
                <a:gd name="connsiteX2" fmla="*/ 126609 w 1111347"/>
                <a:gd name="connsiteY2" fmla="*/ 211199 h 1041193"/>
                <a:gd name="connsiteX3" fmla="*/ 70338 w 1111347"/>
                <a:gd name="connsiteY3" fmla="*/ 281538 h 1041193"/>
                <a:gd name="connsiteX4" fmla="*/ 28135 w 1111347"/>
                <a:gd name="connsiteY4" fmla="*/ 380011 h 1041193"/>
                <a:gd name="connsiteX5" fmla="*/ 0 w 1111347"/>
                <a:gd name="connsiteY5" fmla="*/ 408147 h 1041193"/>
                <a:gd name="connsiteX6" fmla="*/ 14067 w 1111347"/>
                <a:gd name="connsiteY6" fmla="*/ 520688 h 1041193"/>
                <a:gd name="connsiteX7" fmla="*/ 84406 w 1111347"/>
                <a:gd name="connsiteY7" fmla="*/ 576959 h 1041193"/>
                <a:gd name="connsiteX8" fmla="*/ 28135 w 1111347"/>
                <a:gd name="connsiteY8" fmla="*/ 703568 h 1041193"/>
                <a:gd name="connsiteX9" fmla="*/ 70338 w 1111347"/>
                <a:gd name="connsiteY9" fmla="*/ 914584 h 1041193"/>
                <a:gd name="connsiteX10" fmla="*/ 98474 w 1111347"/>
                <a:gd name="connsiteY10" fmla="*/ 942719 h 1041193"/>
                <a:gd name="connsiteX11" fmla="*/ 140677 w 1111347"/>
                <a:gd name="connsiteY11" fmla="*/ 956787 h 1041193"/>
                <a:gd name="connsiteX12" fmla="*/ 295421 w 1111347"/>
                <a:gd name="connsiteY12" fmla="*/ 914584 h 1041193"/>
                <a:gd name="connsiteX13" fmla="*/ 309489 w 1111347"/>
                <a:gd name="connsiteY13" fmla="*/ 872381 h 1041193"/>
                <a:gd name="connsiteX14" fmla="*/ 393895 w 1111347"/>
                <a:gd name="connsiteY14" fmla="*/ 942719 h 1041193"/>
                <a:gd name="connsiteX15" fmla="*/ 436098 w 1111347"/>
                <a:gd name="connsiteY15" fmla="*/ 956787 h 1041193"/>
                <a:gd name="connsiteX16" fmla="*/ 478301 w 1111347"/>
                <a:gd name="connsiteY16" fmla="*/ 984922 h 1041193"/>
                <a:gd name="connsiteX17" fmla="*/ 604910 w 1111347"/>
                <a:gd name="connsiteY17" fmla="*/ 1027125 h 1041193"/>
                <a:gd name="connsiteX18" fmla="*/ 647114 w 1111347"/>
                <a:gd name="connsiteY18" fmla="*/ 1041193 h 1041193"/>
                <a:gd name="connsiteX19" fmla="*/ 815926 w 1111347"/>
                <a:gd name="connsiteY19" fmla="*/ 1013058 h 1041193"/>
                <a:gd name="connsiteX20" fmla="*/ 844061 w 1111347"/>
                <a:gd name="connsiteY20" fmla="*/ 984922 h 1041193"/>
                <a:gd name="connsiteX21" fmla="*/ 858129 w 1111347"/>
                <a:gd name="connsiteY21" fmla="*/ 942719 h 1041193"/>
                <a:gd name="connsiteX22" fmla="*/ 886264 w 1111347"/>
                <a:gd name="connsiteY22" fmla="*/ 900516 h 1041193"/>
                <a:gd name="connsiteX23" fmla="*/ 872197 w 1111347"/>
                <a:gd name="connsiteY23" fmla="*/ 717636 h 1041193"/>
                <a:gd name="connsiteX24" fmla="*/ 886264 w 1111347"/>
                <a:gd name="connsiteY24" fmla="*/ 675433 h 1041193"/>
                <a:gd name="connsiteX25" fmla="*/ 956603 w 1111347"/>
                <a:gd name="connsiteY25" fmla="*/ 633230 h 1041193"/>
                <a:gd name="connsiteX26" fmla="*/ 1055077 w 1111347"/>
                <a:gd name="connsiteY26" fmla="*/ 548824 h 1041193"/>
                <a:gd name="connsiteX27" fmla="*/ 1083212 w 1111347"/>
                <a:gd name="connsiteY27" fmla="*/ 506621 h 1041193"/>
                <a:gd name="connsiteX28" fmla="*/ 1111347 w 1111347"/>
                <a:gd name="connsiteY28" fmla="*/ 365944 h 1041193"/>
                <a:gd name="connsiteX29" fmla="*/ 1097280 w 1111347"/>
                <a:gd name="connsiteY29" fmla="*/ 239334 h 1041193"/>
                <a:gd name="connsiteX30" fmla="*/ 1055077 w 1111347"/>
                <a:gd name="connsiteY30" fmla="*/ 225267 h 1041193"/>
                <a:gd name="connsiteX31" fmla="*/ 970670 w 1111347"/>
                <a:gd name="connsiteY31" fmla="*/ 239334 h 1041193"/>
                <a:gd name="connsiteX32" fmla="*/ 872197 w 1111347"/>
                <a:gd name="connsiteY32" fmla="*/ 295605 h 1041193"/>
                <a:gd name="connsiteX33" fmla="*/ 773723 w 1111347"/>
                <a:gd name="connsiteY33" fmla="*/ 323741 h 1041193"/>
                <a:gd name="connsiteX34" fmla="*/ 759655 w 1111347"/>
                <a:gd name="connsiteY34" fmla="*/ 281538 h 1041193"/>
                <a:gd name="connsiteX35" fmla="*/ 745587 w 1111347"/>
                <a:gd name="connsiteY35" fmla="*/ 98658 h 1041193"/>
                <a:gd name="connsiteX36" fmla="*/ 717452 w 1111347"/>
                <a:gd name="connsiteY36" fmla="*/ 70522 h 1041193"/>
                <a:gd name="connsiteX37" fmla="*/ 703384 w 1111347"/>
                <a:gd name="connsiteY37" fmla="*/ 28319 h 1041193"/>
                <a:gd name="connsiteX38" fmla="*/ 618978 w 1111347"/>
                <a:gd name="connsiteY38" fmla="*/ 28319 h 1041193"/>
                <a:gd name="connsiteX39" fmla="*/ 478301 w 1111347"/>
                <a:gd name="connsiteY39" fmla="*/ 154928 h 1041193"/>
                <a:gd name="connsiteX40" fmla="*/ 337624 w 1111347"/>
                <a:gd name="connsiteY40" fmla="*/ 140861 h 1041193"/>
                <a:gd name="connsiteX41" fmla="*/ 295421 w 1111347"/>
                <a:gd name="connsiteY41" fmla="*/ 126793 h 1041193"/>
                <a:gd name="connsiteX42" fmla="*/ 309489 w 1111347"/>
                <a:gd name="connsiteY42" fmla="*/ 154928 h 1041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1111347" h="1041193">
                  <a:moveTo>
                    <a:pt x="309489" y="154928"/>
                  </a:moveTo>
                  <a:cubicBezTo>
                    <a:pt x="288387" y="164307"/>
                    <a:pt x="195522" y="171617"/>
                    <a:pt x="168812" y="183064"/>
                  </a:cubicBezTo>
                  <a:cubicBezTo>
                    <a:pt x="153272" y="189724"/>
                    <a:pt x="140677" y="201821"/>
                    <a:pt x="126609" y="211199"/>
                  </a:cubicBezTo>
                  <a:cubicBezTo>
                    <a:pt x="93021" y="311962"/>
                    <a:pt x="141040" y="196695"/>
                    <a:pt x="70338" y="281538"/>
                  </a:cubicBezTo>
                  <a:cubicBezTo>
                    <a:pt x="11539" y="352097"/>
                    <a:pt x="65828" y="317188"/>
                    <a:pt x="28135" y="380011"/>
                  </a:cubicBezTo>
                  <a:cubicBezTo>
                    <a:pt x="21311" y="391384"/>
                    <a:pt x="9378" y="398768"/>
                    <a:pt x="0" y="408147"/>
                  </a:cubicBezTo>
                  <a:cubicBezTo>
                    <a:pt x="4689" y="445661"/>
                    <a:pt x="3204" y="484477"/>
                    <a:pt x="14067" y="520688"/>
                  </a:cubicBezTo>
                  <a:cubicBezTo>
                    <a:pt x="19078" y="537393"/>
                    <a:pt x="75884" y="571278"/>
                    <a:pt x="84406" y="576959"/>
                  </a:cubicBezTo>
                  <a:cubicBezTo>
                    <a:pt x="50923" y="677405"/>
                    <a:pt x="72721" y="636689"/>
                    <a:pt x="28135" y="703568"/>
                  </a:cubicBezTo>
                  <a:cubicBezTo>
                    <a:pt x="38988" y="833808"/>
                    <a:pt x="12264" y="841993"/>
                    <a:pt x="70338" y="914584"/>
                  </a:cubicBezTo>
                  <a:cubicBezTo>
                    <a:pt x="78624" y="924941"/>
                    <a:pt x="87101" y="935895"/>
                    <a:pt x="98474" y="942719"/>
                  </a:cubicBezTo>
                  <a:cubicBezTo>
                    <a:pt x="111190" y="950348"/>
                    <a:pt x="126609" y="952098"/>
                    <a:pt x="140677" y="956787"/>
                  </a:cubicBezTo>
                  <a:cubicBezTo>
                    <a:pt x="267604" y="925054"/>
                    <a:pt x="216534" y="940878"/>
                    <a:pt x="295421" y="914584"/>
                  </a:cubicBezTo>
                  <a:cubicBezTo>
                    <a:pt x="300110" y="900516"/>
                    <a:pt x="294948" y="875289"/>
                    <a:pt x="309489" y="872381"/>
                  </a:cubicBezTo>
                  <a:cubicBezTo>
                    <a:pt x="365436" y="861191"/>
                    <a:pt x="366581" y="920867"/>
                    <a:pt x="393895" y="942719"/>
                  </a:cubicBezTo>
                  <a:cubicBezTo>
                    <a:pt x="405474" y="951982"/>
                    <a:pt x="422835" y="950155"/>
                    <a:pt x="436098" y="956787"/>
                  </a:cubicBezTo>
                  <a:cubicBezTo>
                    <a:pt x="451220" y="964348"/>
                    <a:pt x="462851" y="978055"/>
                    <a:pt x="478301" y="984922"/>
                  </a:cubicBezTo>
                  <a:cubicBezTo>
                    <a:pt x="478325" y="984933"/>
                    <a:pt x="583796" y="1020087"/>
                    <a:pt x="604910" y="1027125"/>
                  </a:cubicBezTo>
                  <a:lnTo>
                    <a:pt x="647114" y="1041193"/>
                  </a:lnTo>
                  <a:cubicBezTo>
                    <a:pt x="659611" y="1039804"/>
                    <a:pt x="778435" y="1035553"/>
                    <a:pt x="815926" y="1013058"/>
                  </a:cubicBezTo>
                  <a:cubicBezTo>
                    <a:pt x="827299" y="1006234"/>
                    <a:pt x="834683" y="994301"/>
                    <a:pt x="844061" y="984922"/>
                  </a:cubicBezTo>
                  <a:cubicBezTo>
                    <a:pt x="848750" y="970854"/>
                    <a:pt x="851497" y="955982"/>
                    <a:pt x="858129" y="942719"/>
                  </a:cubicBezTo>
                  <a:cubicBezTo>
                    <a:pt x="865690" y="927597"/>
                    <a:pt x="885209" y="917390"/>
                    <a:pt x="886264" y="900516"/>
                  </a:cubicBezTo>
                  <a:cubicBezTo>
                    <a:pt x="890078" y="839495"/>
                    <a:pt x="876886" y="778596"/>
                    <a:pt x="872197" y="717636"/>
                  </a:cubicBezTo>
                  <a:cubicBezTo>
                    <a:pt x="876886" y="703568"/>
                    <a:pt x="878635" y="688148"/>
                    <a:pt x="886264" y="675433"/>
                  </a:cubicBezTo>
                  <a:cubicBezTo>
                    <a:pt x="905574" y="643250"/>
                    <a:pt x="923409" y="644295"/>
                    <a:pt x="956603" y="633230"/>
                  </a:cubicBezTo>
                  <a:cubicBezTo>
                    <a:pt x="1024829" y="565004"/>
                    <a:pt x="990803" y="591673"/>
                    <a:pt x="1055077" y="548824"/>
                  </a:cubicBezTo>
                  <a:cubicBezTo>
                    <a:pt x="1064455" y="534756"/>
                    <a:pt x="1075651" y="521743"/>
                    <a:pt x="1083212" y="506621"/>
                  </a:cubicBezTo>
                  <a:cubicBezTo>
                    <a:pt x="1102856" y="467334"/>
                    <a:pt x="1106162" y="402240"/>
                    <a:pt x="1111347" y="365944"/>
                  </a:cubicBezTo>
                  <a:cubicBezTo>
                    <a:pt x="1106658" y="323741"/>
                    <a:pt x="1113050" y="278760"/>
                    <a:pt x="1097280" y="239334"/>
                  </a:cubicBezTo>
                  <a:cubicBezTo>
                    <a:pt x="1091773" y="225566"/>
                    <a:pt x="1069906" y="225267"/>
                    <a:pt x="1055077" y="225267"/>
                  </a:cubicBezTo>
                  <a:cubicBezTo>
                    <a:pt x="1026553" y="225267"/>
                    <a:pt x="998806" y="234645"/>
                    <a:pt x="970670" y="239334"/>
                  </a:cubicBezTo>
                  <a:cubicBezTo>
                    <a:pt x="928285" y="267592"/>
                    <a:pt x="922174" y="274186"/>
                    <a:pt x="872197" y="295605"/>
                  </a:cubicBezTo>
                  <a:cubicBezTo>
                    <a:pt x="843941" y="307715"/>
                    <a:pt x="802280" y="316602"/>
                    <a:pt x="773723" y="323741"/>
                  </a:cubicBezTo>
                  <a:cubicBezTo>
                    <a:pt x="769034" y="309673"/>
                    <a:pt x="761494" y="296252"/>
                    <a:pt x="759655" y="281538"/>
                  </a:cubicBezTo>
                  <a:cubicBezTo>
                    <a:pt x="752071" y="220870"/>
                    <a:pt x="757578" y="158611"/>
                    <a:pt x="745587" y="98658"/>
                  </a:cubicBezTo>
                  <a:cubicBezTo>
                    <a:pt x="742986" y="85652"/>
                    <a:pt x="726830" y="79901"/>
                    <a:pt x="717452" y="70522"/>
                  </a:cubicBezTo>
                  <a:cubicBezTo>
                    <a:pt x="712763" y="56454"/>
                    <a:pt x="712647" y="39898"/>
                    <a:pt x="703384" y="28319"/>
                  </a:cubicBezTo>
                  <a:cubicBezTo>
                    <a:pt x="668488" y="-15301"/>
                    <a:pt x="653874" y="-3088"/>
                    <a:pt x="618978" y="28319"/>
                  </a:cubicBezTo>
                  <a:cubicBezTo>
                    <a:pt x="461222" y="170299"/>
                    <a:pt x="576366" y="89552"/>
                    <a:pt x="478301" y="154928"/>
                  </a:cubicBezTo>
                  <a:cubicBezTo>
                    <a:pt x="431409" y="150239"/>
                    <a:pt x="384202" y="148027"/>
                    <a:pt x="337624" y="140861"/>
                  </a:cubicBezTo>
                  <a:cubicBezTo>
                    <a:pt x="322968" y="138606"/>
                    <a:pt x="307759" y="118568"/>
                    <a:pt x="295421" y="126793"/>
                  </a:cubicBezTo>
                  <a:cubicBezTo>
                    <a:pt x="283716" y="134596"/>
                    <a:pt x="330591" y="145549"/>
                    <a:pt x="309489" y="154928"/>
                  </a:cubicBezTo>
                  <a:close/>
                </a:path>
              </a:pathLst>
            </a:cu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5492E3E1-60D6-4733-A45F-C9C5DFF782B7}"/>
                </a:ext>
              </a:extLst>
            </p:cNvPr>
            <p:cNvSpPr/>
            <p:nvPr/>
          </p:nvSpPr>
          <p:spPr>
            <a:xfrm>
              <a:off x="3723251" y="703552"/>
              <a:ext cx="829994" cy="773907"/>
            </a:xfrm>
            <a:custGeom>
              <a:avLst/>
              <a:gdLst>
                <a:gd name="connsiteX0" fmla="*/ 309489 w 1111347"/>
                <a:gd name="connsiteY0" fmla="*/ 154928 h 1041193"/>
                <a:gd name="connsiteX1" fmla="*/ 168812 w 1111347"/>
                <a:gd name="connsiteY1" fmla="*/ 183064 h 1041193"/>
                <a:gd name="connsiteX2" fmla="*/ 126609 w 1111347"/>
                <a:gd name="connsiteY2" fmla="*/ 211199 h 1041193"/>
                <a:gd name="connsiteX3" fmla="*/ 70338 w 1111347"/>
                <a:gd name="connsiteY3" fmla="*/ 281538 h 1041193"/>
                <a:gd name="connsiteX4" fmla="*/ 28135 w 1111347"/>
                <a:gd name="connsiteY4" fmla="*/ 380011 h 1041193"/>
                <a:gd name="connsiteX5" fmla="*/ 0 w 1111347"/>
                <a:gd name="connsiteY5" fmla="*/ 408147 h 1041193"/>
                <a:gd name="connsiteX6" fmla="*/ 14067 w 1111347"/>
                <a:gd name="connsiteY6" fmla="*/ 520688 h 1041193"/>
                <a:gd name="connsiteX7" fmla="*/ 84406 w 1111347"/>
                <a:gd name="connsiteY7" fmla="*/ 576959 h 1041193"/>
                <a:gd name="connsiteX8" fmla="*/ 28135 w 1111347"/>
                <a:gd name="connsiteY8" fmla="*/ 703568 h 1041193"/>
                <a:gd name="connsiteX9" fmla="*/ 70338 w 1111347"/>
                <a:gd name="connsiteY9" fmla="*/ 914584 h 1041193"/>
                <a:gd name="connsiteX10" fmla="*/ 98474 w 1111347"/>
                <a:gd name="connsiteY10" fmla="*/ 942719 h 1041193"/>
                <a:gd name="connsiteX11" fmla="*/ 140677 w 1111347"/>
                <a:gd name="connsiteY11" fmla="*/ 956787 h 1041193"/>
                <a:gd name="connsiteX12" fmla="*/ 295421 w 1111347"/>
                <a:gd name="connsiteY12" fmla="*/ 914584 h 1041193"/>
                <a:gd name="connsiteX13" fmla="*/ 309489 w 1111347"/>
                <a:gd name="connsiteY13" fmla="*/ 872381 h 1041193"/>
                <a:gd name="connsiteX14" fmla="*/ 393895 w 1111347"/>
                <a:gd name="connsiteY14" fmla="*/ 942719 h 1041193"/>
                <a:gd name="connsiteX15" fmla="*/ 436098 w 1111347"/>
                <a:gd name="connsiteY15" fmla="*/ 956787 h 1041193"/>
                <a:gd name="connsiteX16" fmla="*/ 478301 w 1111347"/>
                <a:gd name="connsiteY16" fmla="*/ 984922 h 1041193"/>
                <a:gd name="connsiteX17" fmla="*/ 604910 w 1111347"/>
                <a:gd name="connsiteY17" fmla="*/ 1027125 h 1041193"/>
                <a:gd name="connsiteX18" fmla="*/ 647114 w 1111347"/>
                <a:gd name="connsiteY18" fmla="*/ 1041193 h 1041193"/>
                <a:gd name="connsiteX19" fmla="*/ 815926 w 1111347"/>
                <a:gd name="connsiteY19" fmla="*/ 1013058 h 1041193"/>
                <a:gd name="connsiteX20" fmla="*/ 844061 w 1111347"/>
                <a:gd name="connsiteY20" fmla="*/ 984922 h 1041193"/>
                <a:gd name="connsiteX21" fmla="*/ 858129 w 1111347"/>
                <a:gd name="connsiteY21" fmla="*/ 942719 h 1041193"/>
                <a:gd name="connsiteX22" fmla="*/ 886264 w 1111347"/>
                <a:gd name="connsiteY22" fmla="*/ 900516 h 1041193"/>
                <a:gd name="connsiteX23" fmla="*/ 872197 w 1111347"/>
                <a:gd name="connsiteY23" fmla="*/ 717636 h 1041193"/>
                <a:gd name="connsiteX24" fmla="*/ 886264 w 1111347"/>
                <a:gd name="connsiteY24" fmla="*/ 675433 h 1041193"/>
                <a:gd name="connsiteX25" fmla="*/ 956603 w 1111347"/>
                <a:gd name="connsiteY25" fmla="*/ 633230 h 1041193"/>
                <a:gd name="connsiteX26" fmla="*/ 1055077 w 1111347"/>
                <a:gd name="connsiteY26" fmla="*/ 548824 h 1041193"/>
                <a:gd name="connsiteX27" fmla="*/ 1083212 w 1111347"/>
                <a:gd name="connsiteY27" fmla="*/ 506621 h 1041193"/>
                <a:gd name="connsiteX28" fmla="*/ 1111347 w 1111347"/>
                <a:gd name="connsiteY28" fmla="*/ 365944 h 1041193"/>
                <a:gd name="connsiteX29" fmla="*/ 1097280 w 1111347"/>
                <a:gd name="connsiteY29" fmla="*/ 239334 h 1041193"/>
                <a:gd name="connsiteX30" fmla="*/ 1055077 w 1111347"/>
                <a:gd name="connsiteY30" fmla="*/ 225267 h 1041193"/>
                <a:gd name="connsiteX31" fmla="*/ 970670 w 1111347"/>
                <a:gd name="connsiteY31" fmla="*/ 239334 h 1041193"/>
                <a:gd name="connsiteX32" fmla="*/ 872197 w 1111347"/>
                <a:gd name="connsiteY32" fmla="*/ 295605 h 1041193"/>
                <a:gd name="connsiteX33" fmla="*/ 773723 w 1111347"/>
                <a:gd name="connsiteY33" fmla="*/ 323741 h 1041193"/>
                <a:gd name="connsiteX34" fmla="*/ 759655 w 1111347"/>
                <a:gd name="connsiteY34" fmla="*/ 281538 h 1041193"/>
                <a:gd name="connsiteX35" fmla="*/ 745587 w 1111347"/>
                <a:gd name="connsiteY35" fmla="*/ 98658 h 1041193"/>
                <a:gd name="connsiteX36" fmla="*/ 717452 w 1111347"/>
                <a:gd name="connsiteY36" fmla="*/ 70522 h 1041193"/>
                <a:gd name="connsiteX37" fmla="*/ 703384 w 1111347"/>
                <a:gd name="connsiteY37" fmla="*/ 28319 h 1041193"/>
                <a:gd name="connsiteX38" fmla="*/ 618978 w 1111347"/>
                <a:gd name="connsiteY38" fmla="*/ 28319 h 1041193"/>
                <a:gd name="connsiteX39" fmla="*/ 478301 w 1111347"/>
                <a:gd name="connsiteY39" fmla="*/ 154928 h 1041193"/>
                <a:gd name="connsiteX40" fmla="*/ 337624 w 1111347"/>
                <a:gd name="connsiteY40" fmla="*/ 140861 h 1041193"/>
                <a:gd name="connsiteX41" fmla="*/ 295421 w 1111347"/>
                <a:gd name="connsiteY41" fmla="*/ 126793 h 1041193"/>
                <a:gd name="connsiteX42" fmla="*/ 309489 w 1111347"/>
                <a:gd name="connsiteY42" fmla="*/ 154928 h 1041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1111347" h="1041193">
                  <a:moveTo>
                    <a:pt x="309489" y="154928"/>
                  </a:moveTo>
                  <a:cubicBezTo>
                    <a:pt x="288387" y="164307"/>
                    <a:pt x="195522" y="171617"/>
                    <a:pt x="168812" y="183064"/>
                  </a:cubicBezTo>
                  <a:cubicBezTo>
                    <a:pt x="153272" y="189724"/>
                    <a:pt x="140677" y="201821"/>
                    <a:pt x="126609" y="211199"/>
                  </a:cubicBezTo>
                  <a:cubicBezTo>
                    <a:pt x="93021" y="311962"/>
                    <a:pt x="141040" y="196695"/>
                    <a:pt x="70338" y="281538"/>
                  </a:cubicBezTo>
                  <a:cubicBezTo>
                    <a:pt x="11539" y="352097"/>
                    <a:pt x="65828" y="317188"/>
                    <a:pt x="28135" y="380011"/>
                  </a:cubicBezTo>
                  <a:cubicBezTo>
                    <a:pt x="21311" y="391384"/>
                    <a:pt x="9378" y="398768"/>
                    <a:pt x="0" y="408147"/>
                  </a:cubicBezTo>
                  <a:cubicBezTo>
                    <a:pt x="4689" y="445661"/>
                    <a:pt x="3204" y="484477"/>
                    <a:pt x="14067" y="520688"/>
                  </a:cubicBezTo>
                  <a:cubicBezTo>
                    <a:pt x="19078" y="537393"/>
                    <a:pt x="75884" y="571278"/>
                    <a:pt x="84406" y="576959"/>
                  </a:cubicBezTo>
                  <a:cubicBezTo>
                    <a:pt x="50923" y="677405"/>
                    <a:pt x="72721" y="636689"/>
                    <a:pt x="28135" y="703568"/>
                  </a:cubicBezTo>
                  <a:cubicBezTo>
                    <a:pt x="38988" y="833808"/>
                    <a:pt x="12264" y="841993"/>
                    <a:pt x="70338" y="914584"/>
                  </a:cubicBezTo>
                  <a:cubicBezTo>
                    <a:pt x="78624" y="924941"/>
                    <a:pt x="87101" y="935895"/>
                    <a:pt x="98474" y="942719"/>
                  </a:cubicBezTo>
                  <a:cubicBezTo>
                    <a:pt x="111190" y="950348"/>
                    <a:pt x="126609" y="952098"/>
                    <a:pt x="140677" y="956787"/>
                  </a:cubicBezTo>
                  <a:cubicBezTo>
                    <a:pt x="267604" y="925054"/>
                    <a:pt x="216534" y="940878"/>
                    <a:pt x="295421" y="914584"/>
                  </a:cubicBezTo>
                  <a:cubicBezTo>
                    <a:pt x="300110" y="900516"/>
                    <a:pt x="294948" y="875289"/>
                    <a:pt x="309489" y="872381"/>
                  </a:cubicBezTo>
                  <a:cubicBezTo>
                    <a:pt x="365436" y="861191"/>
                    <a:pt x="366581" y="920867"/>
                    <a:pt x="393895" y="942719"/>
                  </a:cubicBezTo>
                  <a:cubicBezTo>
                    <a:pt x="405474" y="951982"/>
                    <a:pt x="422835" y="950155"/>
                    <a:pt x="436098" y="956787"/>
                  </a:cubicBezTo>
                  <a:cubicBezTo>
                    <a:pt x="451220" y="964348"/>
                    <a:pt x="462851" y="978055"/>
                    <a:pt x="478301" y="984922"/>
                  </a:cubicBezTo>
                  <a:cubicBezTo>
                    <a:pt x="478325" y="984933"/>
                    <a:pt x="583796" y="1020087"/>
                    <a:pt x="604910" y="1027125"/>
                  </a:cubicBezTo>
                  <a:lnTo>
                    <a:pt x="647114" y="1041193"/>
                  </a:lnTo>
                  <a:cubicBezTo>
                    <a:pt x="659611" y="1039804"/>
                    <a:pt x="778435" y="1035553"/>
                    <a:pt x="815926" y="1013058"/>
                  </a:cubicBezTo>
                  <a:cubicBezTo>
                    <a:pt x="827299" y="1006234"/>
                    <a:pt x="834683" y="994301"/>
                    <a:pt x="844061" y="984922"/>
                  </a:cubicBezTo>
                  <a:cubicBezTo>
                    <a:pt x="848750" y="970854"/>
                    <a:pt x="851497" y="955982"/>
                    <a:pt x="858129" y="942719"/>
                  </a:cubicBezTo>
                  <a:cubicBezTo>
                    <a:pt x="865690" y="927597"/>
                    <a:pt x="885209" y="917390"/>
                    <a:pt x="886264" y="900516"/>
                  </a:cubicBezTo>
                  <a:cubicBezTo>
                    <a:pt x="890078" y="839495"/>
                    <a:pt x="876886" y="778596"/>
                    <a:pt x="872197" y="717636"/>
                  </a:cubicBezTo>
                  <a:cubicBezTo>
                    <a:pt x="876886" y="703568"/>
                    <a:pt x="878635" y="688148"/>
                    <a:pt x="886264" y="675433"/>
                  </a:cubicBezTo>
                  <a:cubicBezTo>
                    <a:pt x="905574" y="643250"/>
                    <a:pt x="923409" y="644295"/>
                    <a:pt x="956603" y="633230"/>
                  </a:cubicBezTo>
                  <a:cubicBezTo>
                    <a:pt x="1024829" y="565004"/>
                    <a:pt x="990803" y="591673"/>
                    <a:pt x="1055077" y="548824"/>
                  </a:cubicBezTo>
                  <a:cubicBezTo>
                    <a:pt x="1064455" y="534756"/>
                    <a:pt x="1075651" y="521743"/>
                    <a:pt x="1083212" y="506621"/>
                  </a:cubicBezTo>
                  <a:cubicBezTo>
                    <a:pt x="1102856" y="467334"/>
                    <a:pt x="1106162" y="402240"/>
                    <a:pt x="1111347" y="365944"/>
                  </a:cubicBezTo>
                  <a:cubicBezTo>
                    <a:pt x="1106658" y="323741"/>
                    <a:pt x="1113050" y="278760"/>
                    <a:pt x="1097280" y="239334"/>
                  </a:cubicBezTo>
                  <a:cubicBezTo>
                    <a:pt x="1091773" y="225566"/>
                    <a:pt x="1069906" y="225267"/>
                    <a:pt x="1055077" y="225267"/>
                  </a:cubicBezTo>
                  <a:cubicBezTo>
                    <a:pt x="1026553" y="225267"/>
                    <a:pt x="998806" y="234645"/>
                    <a:pt x="970670" y="239334"/>
                  </a:cubicBezTo>
                  <a:cubicBezTo>
                    <a:pt x="928285" y="267592"/>
                    <a:pt x="922174" y="274186"/>
                    <a:pt x="872197" y="295605"/>
                  </a:cubicBezTo>
                  <a:cubicBezTo>
                    <a:pt x="843941" y="307715"/>
                    <a:pt x="802280" y="316602"/>
                    <a:pt x="773723" y="323741"/>
                  </a:cubicBezTo>
                  <a:cubicBezTo>
                    <a:pt x="769034" y="309673"/>
                    <a:pt x="761494" y="296252"/>
                    <a:pt x="759655" y="281538"/>
                  </a:cubicBezTo>
                  <a:cubicBezTo>
                    <a:pt x="752071" y="220870"/>
                    <a:pt x="757578" y="158611"/>
                    <a:pt x="745587" y="98658"/>
                  </a:cubicBezTo>
                  <a:cubicBezTo>
                    <a:pt x="742986" y="85652"/>
                    <a:pt x="726830" y="79901"/>
                    <a:pt x="717452" y="70522"/>
                  </a:cubicBezTo>
                  <a:cubicBezTo>
                    <a:pt x="712763" y="56454"/>
                    <a:pt x="712647" y="39898"/>
                    <a:pt x="703384" y="28319"/>
                  </a:cubicBezTo>
                  <a:cubicBezTo>
                    <a:pt x="668488" y="-15301"/>
                    <a:pt x="653874" y="-3088"/>
                    <a:pt x="618978" y="28319"/>
                  </a:cubicBezTo>
                  <a:cubicBezTo>
                    <a:pt x="461222" y="170299"/>
                    <a:pt x="576366" y="89552"/>
                    <a:pt x="478301" y="154928"/>
                  </a:cubicBezTo>
                  <a:cubicBezTo>
                    <a:pt x="431409" y="150239"/>
                    <a:pt x="384202" y="148027"/>
                    <a:pt x="337624" y="140861"/>
                  </a:cubicBezTo>
                  <a:cubicBezTo>
                    <a:pt x="322968" y="138606"/>
                    <a:pt x="307759" y="118568"/>
                    <a:pt x="295421" y="126793"/>
                  </a:cubicBezTo>
                  <a:cubicBezTo>
                    <a:pt x="283716" y="134596"/>
                    <a:pt x="330591" y="145549"/>
                    <a:pt x="309489" y="154928"/>
                  </a:cubicBezTo>
                  <a:close/>
                </a:path>
              </a:pathLst>
            </a:cu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CFB0668B-02EC-40F1-BEA7-33FC96ADA3F6}"/>
                </a:ext>
              </a:extLst>
            </p:cNvPr>
            <p:cNvSpPr/>
            <p:nvPr/>
          </p:nvSpPr>
          <p:spPr>
            <a:xfrm>
              <a:off x="5029201" y="719666"/>
              <a:ext cx="829994" cy="773907"/>
            </a:xfrm>
            <a:custGeom>
              <a:avLst/>
              <a:gdLst>
                <a:gd name="connsiteX0" fmla="*/ 309489 w 1111347"/>
                <a:gd name="connsiteY0" fmla="*/ 154928 h 1041193"/>
                <a:gd name="connsiteX1" fmla="*/ 168812 w 1111347"/>
                <a:gd name="connsiteY1" fmla="*/ 183064 h 1041193"/>
                <a:gd name="connsiteX2" fmla="*/ 126609 w 1111347"/>
                <a:gd name="connsiteY2" fmla="*/ 211199 h 1041193"/>
                <a:gd name="connsiteX3" fmla="*/ 70338 w 1111347"/>
                <a:gd name="connsiteY3" fmla="*/ 281538 h 1041193"/>
                <a:gd name="connsiteX4" fmla="*/ 28135 w 1111347"/>
                <a:gd name="connsiteY4" fmla="*/ 380011 h 1041193"/>
                <a:gd name="connsiteX5" fmla="*/ 0 w 1111347"/>
                <a:gd name="connsiteY5" fmla="*/ 408147 h 1041193"/>
                <a:gd name="connsiteX6" fmla="*/ 14067 w 1111347"/>
                <a:gd name="connsiteY6" fmla="*/ 520688 h 1041193"/>
                <a:gd name="connsiteX7" fmla="*/ 84406 w 1111347"/>
                <a:gd name="connsiteY7" fmla="*/ 576959 h 1041193"/>
                <a:gd name="connsiteX8" fmla="*/ 28135 w 1111347"/>
                <a:gd name="connsiteY8" fmla="*/ 703568 h 1041193"/>
                <a:gd name="connsiteX9" fmla="*/ 70338 w 1111347"/>
                <a:gd name="connsiteY9" fmla="*/ 914584 h 1041193"/>
                <a:gd name="connsiteX10" fmla="*/ 98474 w 1111347"/>
                <a:gd name="connsiteY10" fmla="*/ 942719 h 1041193"/>
                <a:gd name="connsiteX11" fmla="*/ 140677 w 1111347"/>
                <a:gd name="connsiteY11" fmla="*/ 956787 h 1041193"/>
                <a:gd name="connsiteX12" fmla="*/ 295421 w 1111347"/>
                <a:gd name="connsiteY12" fmla="*/ 914584 h 1041193"/>
                <a:gd name="connsiteX13" fmla="*/ 309489 w 1111347"/>
                <a:gd name="connsiteY13" fmla="*/ 872381 h 1041193"/>
                <a:gd name="connsiteX14" fmla="*/ 393895 w 1111347"/>
                <a:gd name="connsiteY14" fmla="*/ 942719 h 1041193"/>
                <a:gd name="connsiteX15" fmla="*/ 436098 w 1111347"/>
                <a:gd name="connsiteY15" fmla="*/ 956787 h 1041193"/>
                <a:gd name="connsiteX16" fmla="*/ 478301 w 1111347"/>
                <a:gd name="connsiteY16" fmla="*/ 984922 h 1041193"/>
                <a:gd name="connsiteX17" fmla="*/ 604910 w 1111347"/>
                <a:gd name="connsiteY17" fmla="*/ 1027125 h 1041193"/>
                <a:gd name="connsiteX18" fmla="*/ 647114 w 1111347"/>
                <a:gd name="connsiteY18" fmla="*/ 1041193 h 1041193"/>
                <a:gd name="connsiteX19" fmla="*/ 815926 w 1111347"/>
                <a:gd name="connsiteY19" fmla="*/ 1013058 h 1041193"/>
                <a:gd name="connsiteX20" fmla="*/ 844061 w 1111347"/>
                <a:gd name="connsiteY20" fmla="*/ 984922 h 1041193"/>
                <a:gd name="connsiteX21" fmla="*/ 858129 w 1111347"/>
                <a:gd name="connsiteY21" fmla="*/ 942719 h 1041193"/>
                <a:gd name="connsiteX22" fmla="*/ 886264 w 1111347"/>
                <a:gd name="connsiteY22" fmla="*/ 900516 h 1041193"/>
                <a:gd name="connsiteX23" fmla="*/ 872197 w 1111347"/>
                <a:gd name="connsiteY23" fmla="*/ 717636 h 1041193"/>
                <a:gd name="connsiteX24" fmla="*/ 886264 w 1111347"/>
                <a:gd name="connsiteY24" fmla="*/ 675433 h 1041193"/>
                <a:gd name="connsiteX25" fmla="*/ 956603 w 1111347"/>
                <a:gd name="connsiteY25" fmla="*/ 633230 h 1041193"/>
                <a:gd name="connsiteX26" fmla="*/ 1055077 w 1111347"/>
                <a:gd name="connsiteY26" fmla="*/ 548824 h 1041193"/>
                <a:gd name="connsiteX27" fmla="*/ 1083212 w 1111347"/>
                <a:gd name="connsiteY27" fmla="*/ 506621 h 1041193"/>
                <a:gd name="connsiteX28" fmla="*/ 1111347 w 1111347"/>
                <a:gd name="connsiteY28" fmla="*/ 365944 h 1041193"/>
                <a:gd name="connsiteX29" fmla="*/ 1097280 w 1111347"/>
                <a:gd name="connsiteY29" fmla="*/ 239334 h 1041193"/>
                <a:gd name="connsiteX30" fmla="*/ 1055077 w 1111347"/>
                <a:gd name="connsiteY30" fmla="*/ 225267 h 1041193"/>
                <a:gd name="connsiteX31" fmla="*/ 970670 w 1111347"/>
                <a:gd name="connsiteY31" fmla="*/ 239334 h 1041193"/>
                <a:gd name="connsiteX32" fmla="*/ 872197 w 1111347"/>
                <a:gd name="connsiteY32" fmla="*/ 295605 h 1041193"/>
                <a:gd name="connsiteX33" fmla="*/ 773723 w 1111347"/>
                <a:gd name="connsiteY33" fmla="*/ 323741 h 1041193"/>
                <a:gd name="connsiteX34" fmla="*/ 759655 w 1111347"/>
                <a:gd name="connsiteY34" fmla="*/ 281538 h 1041193"/>
                <a:gd name="connsiteX35" fmla="*/ 745587 w 1111347"/>
                <a:gd name="connsiteY35" fmla="*/ 98658 h 1041193"/>
                <a:gd name="connsiteX36" fmla="*/ 717452 w 1111347"/>
                <a:gd name="connsiteY36" fmla="*/ 70522 h 1041193"/>
                <a:gd name="connsiteX37" fmla="*/ 703384 w 1111347"/>
                <a:gd name="connsiteY37" fmla="*/ 28319 h 1041193"/>
                <a:gd name="connsiteX38" fmla="*/ 618978 w 1111347"/>
                <a:gd name="connsiteY38" fmla="*/ 28319 h 1041193"/>
                <a:gd name="connsiteX39" fmla="*/ 478301 w 1111347"/>
                <a:gd name="connsiteY39" fmla="*/ 154928 h 1041193"/>
                <a:gd name="connsiteX40" fmla="*/ 337624 w 1111347"/>
                <a:gd name="connsiteY40" fmla="*/ 140861 h 1041193"/>
                <a:gd name="connsiteX41" fmla="*/ 295421 w 1111347"/>
                <a:gd name="connsiteY41" fmla="*/ 126793 h 1041193"/>
                <a:gd name="connsiteX42" fmla="*/ 309489 w 1111347"/>
                <a:gd name="connsiteY42" fmla="*/ 154928 h 1041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1111347" h="1041193">
                  <a:moveTo>
                    <a:pt x="309489" y="154928"/>
                  </a:moveTo>
                  <a:cubicBezTo>
                    <a:pt x="288387" y="164307"/>
                    <a:pt x="195522" y="171617"/>
                    <a:pt x="168812" y="183064"/>
                  </a:cubicBezTo>
                  <a:cubicBezTo>
                    <a:pt x="153272" y="189724"/>
                    <a:pt x="140677" y="201821"/>
                    <a:pt x="126609" y="211199"/>
                  </a:cubicBezTo>
                  <a:cubicBezTo>
                    <a:pt x="93021" y="311962"/>
                    <a:pt x="141040" y="196695"/>
                    <a:pt x="70338" y="281538"/>
                  </a:cubicBezTo>
                  <a:cubicBezTo>
                    <a:pt x="11539" y="352097"/>
                    <a:pt x="65828" y="317188"/>
                    <a:pt x="28135" y="380011"/>
                  </a:cubicBezTo>
                  <a:cubicBezTo>
                    <a:pt x="21311" y="391384"/>
                    <a:pt x="9378" y="398768"/>
                    <a:pt x="0" y="408147"/>
                  </a:cubicBezTo>
                  <a:cubicBezTo>
                    <a:pt x="4689" y="445661"/>
                    <a:pt x="3204" y="484477"/>
                    <a:pt x="14067" y="520688"/>
                  </a:cubicBezTo>
                  <a:cubicBezTo>
                    <a:pt x="19078" y="537393"/>
                    <a:pt x="75884" y="571278"/>
                    <a:pt x="84406" y="576959"/>
                  </a:cubicBezTo>
                  <a:cubicBezTo>
                    <a:pt x="50923" y="677405"/>
                    <a:pt x="72721" y="636689"/>
                    <a:pt x="28135" y="703568"/>
                  </a:cubicBezTo>
                  <a:cubicBezTo>
                    <a:pt x="38988" y="833808"/>
                    <a:pt x="12264" y="841993"/>
                    <a:pt x="70338" y="914584"/>
                  </a:cubicBezTo>
                  <a:cubicBezTo>
                    <a:pt x="78624" y="924941"/>
                    <a:pt x="87101" y="935895"/>
                    <a:pt x="98474" y="942719"/>
                  </a:cubicBezTo>
                  <a:cubicBezTo>
                    <a:pt x="111190" y="950348"/>
                    <a:pt x="126609" y="952098"/>
                    <a:pt x="140677" y="956787"/>
                  </a:cubicBezTo>
                  <a:cubicBezTo>
                    <a:pt x="267604" y="925054"/>
                    <a:pt x="216534" y="940878"/>
                    <a:pt x="295421" y="914584"/>
                  </a:cubicBezTo>
                  <a:cubicBezTo>
                    <a:pt x="300110" y="900516"/>
                    <a:pt x="294948" y="875289"/>
                    <a:pt x="309489" y="872381"/>
                  </a:cubicBezTo>
                  <a:cubicBezTo>
                    <a:pt x="365436" y="861191"/>
                    <a:pt x="366581" y="920867"/>
                    <a:pt x="393895" y="942719"/>
                  </a:cubicBezTo>
                  <a:cubicBezTo>
                    <a:pt x="405474" y="951982"/>
                    <a:pt x="422835" y="950155"/>
                    <a:pt x="436098" y="956787"/>
                  </a:cubicBezTo>
                  <a:cubicBezTo>
                    <a:pt x="451220" y="964348"/>
                    <a:pt x="462851" y="978055"/>
                    <a:pt x="478301" y="984922"/>
                  </a:cubicBezTo>
                  <a:cubicBezTo>
                    <a:pt x="478325" y="984933"/>
                    <a:pt x="583796" y="1020087"/>
                    <a:pt x="604910" y="1027125"/>
                  </a:cubicBezTo>
                  <a:lnTo>
                    <a:pt x="647114" y="1041193"/>
                  </a:lnTo>
                  <a:cubicBezTo>
                    <a:pt x="659611" y="1039804"/>
                    <a:pt x="778435" y="1035553"/>
                    <a:pt x="815926" y="1013058"/>
                  </a:cubicBezTo>
                  <a:cubicBezTo>
                    <a:pt x="827299" y="1006234"/>
                    <a:pt x="834683" y="994301"/>
                    <a:pt x="844061" y="984922"/>
                  </a:cubicBezTo>
                  <a:cubicBezTo>
                    <a:pt x="848750" y="970854"/>
                    <a:pt x="851497" y="955982"/>
                    <a:pt x="858129" y="942719"/>
                  </a:cubicBezTo>
                  <a:cubicBezTo>
                    <a:pt x="865690" y="927597"/>
                    <a:pt x="885209" y="917390"/>
                    <a:pt x="886264" y="900516"/>
                  </a:cubicBezTo>
                  <a:cubicBezTo>
                    <a:pt x="890078" y="839495"/>
                    <a:pt x="876886" y="778596"/>
                    <a:pt x="872197" y="717636"/>
                  </a:cubicBezTo>
                  <a:cubicBezTo>
                    <a:pt x="876886" y="703568"/>
                    <a:pt x="878635" y="688148"/>
                    <a:pt x="886264" y="675433"/>
                  </a:cubicBezTo>
                  <a:cubicBezTo>
                    <a:pt x="905574" y="643250"/>
                    <a:pt x="923409" y="644295"/>
                    <a:pt x="956603" y="633230"/>
                  </a:cubicBezTo>
                  <a:cubicBezTo>
                    <a:pt x="1024829" y="565004"/>
                    <a:pt x="990803" y="591673"/>
                    <a:pt x="1055077" y="548824"/>
                  </a:cubicBezTo>
                  <a:cubicBezTo>
                    <a:pt x="1064455" y="534756"/>
                    <a:pt x="1075651" y="521743"/>
                    <a:pt x="1083212" y="506621"/>
                  </a:cubicBezTo>
                  <a:cubicBezTo>
                    <a:pt x="1102856" y="467334"/>
                    <a:pt x="1106162" y="402240"/>
                    <a:pt x="1111347" y="365944"/>
                  </a:cubicBezTo>
                  <a:cubicBezTo>
                    <a:pt x="1106658" y="323741"/>
                    <a:pt x="1113050" y="278760"/>
                    <a:pt x="1097280" y="239334"/>
                  </a:cubicBezTo>
                  <a:cubicBezTo>
                    <a:pt x="1091773" y="225566"/>
                    <a:pt x="1069906" y="225267"/>
                    <a:pt x="1055077" y="225267"/>
                  </a:cubicBezTo>
                  <a:cubicBezTo>
                    <a:pt x="1026553" y="225267"/>
                    <a:pt x="998806" y="234645"/>
                    <a:pt x="970670" y="239334"/>
                  </a:cubicBezTo>
                  <a:cubicBezTo>
                    <a:pt x="928285" y="267592"/>
                    <a:pt x="922174" y="274186"/>
                    <a:pt x="872197" y="295605"/>
                  </a:cubicBezTo>
                  <a:cubicBezTo>
                    <a:pt x="843941" y="307715"/>
                    <a:pt x="802280" y="316602"/>
                    <a:pt x="773723" y="323741"/>
                  </a:cubicBezTo>
                  <a:cubicBezTo>
                    <a:pt x="769034" y="309673"/>
                    <a:pt x="761494" y="296252"/>
                    <a:pt x="759655" y="281538"/>
                  </a:cubicBezTo>
                  <a:cubicBezTo>
                    <a:pt x="752071" y="220870"/>
                    <a:pt x="757578" y="158611"/>
                    <a:pt x="745587" y="98658"/>
                  </a:cubicBezTo>
                  <a:cubicBezTo>
                    <a:pt x="742986" y="85652"/>
                    <a:pt x="726830" y="79901"/>
                    <a:pt x="717452" y="70522"/>
                  </a:cubicBezTo>
                  <a:cubicBezTo>
                    <a:pt x="712763" y="56454"/>
                    <a:pt x="712647" y="39898"/>
                    <a:pt x="703384" y="28319"/>
                  </a:cubicBezTo>
                  <a:cubicBezTo>
                    <a:pt x="668488" y="-15301"/>
                    <a:pt x="653874" y="-3088"/>
                    <a:pt x="618978" y="28319"/>
                  </a:cubicBezTo>
                  <a:cubicBezTo>
                    <a:pt x="461222" y="170299"/>
                    <a:pt x="576366" y="89552"/>
                    <a:pt x="478301" y="154928"/>
                  </a:cubicBezTo>
                  <a:cubicBezTo>
                    <a:pt x="431409" y="150239"/>
                    <a:pt x="384202" y="148027"/>
                    <a:pt x="337624" y="140861"/>
                  </a:cubicBezTo>
                  <a:cubicBezTo>
                    <a:pt x="322968" y="138606"/>
                    <a:pt x="307759" y="118568"/>
                    <a:pt x="295421" y="126793"/>
                  </a:cubicBezTo>
                  <a:cubicBezTo>
                    <a:pt x="283716" y="134596"/>
                    <a:pt x="330591" y="145549"/>
                    <a:pt x="309489" y="154928"/>
                  </a:cubicBezTo>
                  <a:close/>
                </a:path>
              </a:pathLst>
            </a:cu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55BEED15-303C-4F2B-89F8-AF55CE418BA2}"/>
                </a:ext>
              </a:extLst>
            </p:cNvPr>
            <p:cNvSpPr/>
            <p:nvPr/>
          </p:nvSpPr>
          <p:spPr>
            <a:xfrm>
              <a:off x="7770057" y="703550"/>
              <a:ext cx="829994" cy="773907"/>
            </a:xfrm>
            <a:custGeom>
              <a:avLst/>
              <a:gdLst>
                <a:gd name="connsiteX0" fmla="*/ 309489 w 1111347"/>
                <a:gd name="connsiteY0" fmla="*/ 154928 h 1041193"/>
                <a:gd name="connsiteX1" fmla="*/ 168812 w 1111347"/>
                <a:gd name="connsiteY1" fmla="*/ 183064 h 1041193"/>
                <a:gd name="connsiteX2" fmla="*/ 126609 w 1111347"/>
                <a:gd name="connsiteY2" fmla="*/ 211199 h 1041193"/>
                <a:gd name="connsiteX3" fmla="*/ 70338 w 1111347"/>
                <a:gd name="connsiteY3" fmla="*/ 281538 h 1041193"/>
                <a:gd name="connsiteX4" fmla="*/ 28135 w 1111347"/>
                <a:gd name="connsiteY4" fmla="*/ 380011 h 1041193"/>
                <a:gd name="connsiteX5" fmla="*/ 0 w 1111347"/>
                <a:gd name="connsiteY5" fmla="*/ 408147 h 1041193"/>
                <a:gd name="connsiteX6" fmla="*/ 14067 w 1111347"/>
                <a:gd name="connsiteY6" fmla="*/ 520688 h 1041193"/>
                <a:gd name="connsiteX7" fmla="*/ 84406 w 1111347"/>
                <a:gd name="connsiteY7" fmla="*/ 576959 h 1041193"/>
                <a:gd name="connsiteX8" fmla="*/ 28135 w 1111347"/>
                <a:gd name="connsiteY8" fmla="*/ 703568 h 1041193"/>
                <a:gd name="connsiteX9" fmla="*/ 70338 w 1111347"/>
                <a:gd name="connsiteY9" fmla="*/ 914584 h 1041193"/>
                <a:gd name="connsiteX10" fmla="*/ 98474 w 1111347"/>
                <a:gd name="connsiteY10" fmla="*/ 942719 h 1041193"/>
                <a:gd name="connsiteX11" fmla="*/ 140677 w 1111347"/>
                <a:gd name="connsiteY11" fmla="*/ 956787 h 1041193"/>
                <a:gd name="connsiteX12" fmla="*/ 295421 w 1111347"/>
                <a:gd name="connsiteY12" fmla="*/ 914584 h 1041193"/>
                <a:gd name="connsiteX13" fmla="*/ 309489 w 1111347"/>
                <a:gd name="connsiteY13" fmla="*/ 872381 h 1041193"/>
                <a:gd name="connsiteX14" fmla="*/ 393895 w 1111347"/>
                <a:gd name="connsiteY14" fmla="*/ 942719 h 1041193"/>
                <a:gd name="connsiteX15" fmla="*/ 436098 w 1111347"/>
                <a:gd name="connsiteY15" fmla="*/ 956787 h 1041193"/>
                <a:gd name="connsiteX16" fmla="*/ 478301 w 1111347"/>
                <a:gd name="connsiteY16" fmla="*/ 984922 h 1041193"/>
                <a:gd name="connsiteX17" fmla="*/ 604910 w 1111347"/>
                <a:gd name="connsiteY17" fmla="*/ 1027125 h 1041193"/>
                <a:gd name="connsiteX18" fmla="*/ 647114 w 1111347"/>
                <a:gd name="connsiteY18" fmla="*/ 1041193 h 1041193"/>
                <a:gd name="connsiteX19" fmla="*/ 815926 w 1111347"/>
                <a:gd name="connsiteY19" fmla="*/ 1013058 h 1041193"/>
                <a:gd name="connsiteX20" fmla="*/ 844061 w 1111347"/>
                <a:gd name="connsiteY20" fmla="*/ 984922 h 1041193"/>
                <a:gd name="connsiteX21" fmla="*/ 858129 w 1111347"/>
                <a:gd name="connsiteY21" fmla="*/ 942719 h 1041193"/>
                <a:gd name="connsiteX22" fmla="*/ 886264 w 1111347"/>
                <a:gd name="connsiteY22" fmla="*/ 900516 h 1041193"/>
                <a:gd name="connsiteX23" fmla="*/ 872197 w 1111347"/>
                <a:gd name="connsiteY23" fmla="*/ 717636 h 1041193"/>
                <a:gd name="connsiteX24" fmla="*/ 886264 w 1111347"/>
                <a:gd name="connsiteY24" fmla="*/ 675433 h 1041193"/>
                <a:gd name="connsiteX25" fmla="*/ 956603 w 1111347"/>
                <a:gd name="connsiteY25" fmla="*/ 633230 h 1041193"/>
                <a:gd name="connsiteX26" fmla="*/ 1055077 w 1111347"/>
                <a:gd name="connsiteY26" fmla="*/ 548824 h 1041193"/>
                <a:gd name="connsiteX27" fmla="*/ 1083212 w 1111347"/>
                <a:gd name="connsiteY27" fmla="*/ 506621 h 1041193"/>
                <a:gd name="connsiteX28" fmla="*/ 1111347 w 1111347"/>
                <a:gd name="connsiteY28" fmla="*/ 365944 h 1041193"/>
                <a:gd name="connsiteX29" fmla="*/ 1097280 w 1111347"/>
                <a:gd name="connsiteY29" fmla="*/ 239334 h 1041193"/>
                <a:gd name="connsiteX30" fmla="*/ 1055077 w 1111347"/>
                <a:gd name="connsiteY30" fmla="*/ 225267 h 1041193"/>
                <a:gd name="connsiteX31" fmla="*/ 970670 w 1111347"/>
                <a:gd name="connsiteY31" fmla="*/ 239334 h 1041193"/>
                <a:gd name="connsiteX32" fmla="*/ 872197 w 1111347"/>
                <a:gd name="connsiteY32" fmla="*/ 295605 h 1041193"/>
                <a:gd name="connsiteX33" fmla="*/ 773723 w 1111347"/>
                <a:gd name="connsiteY33" fmla="*/ 323741 h 1041193"/>
                <a:gd name="connsiteX34" fmla="*/ 759655 w 1111347"/>
                <a:gd name="connsiteY34" fmla="*/ 281538 h 1041193"/>
                <a:gd name="connsiteX35" fmla="*/ 745587 w 1111347"/>
                <a:gd name="connsiteY35" fmla="*/ 98658 h 1041193"/>
                <a:gd name="connsiteX36" fmla="*/ 717452 w 1111347"/>
                <a:gd name="connsiteY36" fmla="*/ 70522 h 1041193"/>
                <a:gd name="connsiteX37" fmla="*/ 703384 w 1111347"/>
                <a:gd name="connsiteY37" fmla="*/ 28319 h 1041193"/>
                <a:gd name="connsiteX38" fmla="*/ 618978 w 1111347"/>
                <a:gd name="connsiteY38" fmla="*/ 28319 h 1041193"/>
                <a:gd name="connsiteX39" fmla="*/ 478301 w 1111347"/>
                <a:gd name="connsiteY39" fmla="*/ 154928 h 1041193"/>
                <a:gd name="connsiteX40" fmla="*/ 337624 w 1111347"/>
                <a:gd name="connsiteY40" fmla="*/ 140861 h 1041193"/>
                <a:gd name="connsiteX41" fmla="*/ 295421 w 1111347"/>
                <a:gd name="connsiteY41" fmla="*/ 126793 h 1041193"/>
                <a:gd name="connsiteX42" fmla="*/ 309489 w 1111347"/>
                <a:gd name="connsiteY42" fmla="*/ 154928 h 1041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1111347" h="1041193">
                  <a:moveTo>
                    <a:pt x="309489" y="154928"/>
                  </a:moveTo>
                  <a:cubicBezTo>
                    <a:pt x="288387" y="164307"/>
                    <a:pt x="195522" y="171617"/>
                    <a:pt x="168812" y="183064"/>
                  </a:cubicBezTo>
                  <a:cubicBezTo>
                    <a:pt x="153272" y="189724"/>
                    <a:pt x="140677" y="201821"/>
                    <a:pt x="126609" y="211199"/>
                  </a:cubicBezTo>
                  <a:cubicBezTo>
                    <a:pt x="93021" y="311962"/>
                    <a:pt x="141040" y="196695"/>
                    <a:pt x="70338" y="281538"/>
                  </a:cubicBezTo>
                  <a:cubicBezTo>
                    <a:pt x="11539" y="352097"/>
                    <a:pt x="65828" y="317188"/>
                    <a:pt x="28135" y="380011"/>
                  </a:cubicBezTo>
                  <a:cubicBezTo>
                    <a:pt x="21311" y="391384"/>
                    <a:pt x="9378" y="398768"/>
                    <a:pt x="0" y="408147"/>
                  </a:cubicBezTo>
                  <a:cubicBezTo>
                    <a:pt x="4689" y="445661"/>
                    <a:pt x="3204" y="484477"/>
                    <a:pt x="14067" y="520688"/>
                  </a:cubicBezTo>
                  <a:cubicBezTo>
                    <a:pt x="19078" y="537393"/>
                    <a:pt x="75884" y="571278"/>
                    <a:pt x="84406" y="576959"/>
                  </a:cubicBezTo>
                  <a:cubicBezTo>
                    <a:pt x="50923" y="677405"/>
                    <a:pt x="72721" y="636689"/>
                    <a:pt x="28135" y="703568"/>
                  </a:cubicBezTo>
                  <a:cubicBezTo>
                    <a:pt x="38988" y="833808"/>
                    <a:pt x="12264" y="841993"/>
                    <a:pt x="70338" y="914584"/>
                  </a:cubicBezTo>
                  <a:cubicBezTo>
                    <a:pt x="78624" y="924941"/>
                    <a:pt x="87101" y="935895"/>
                    <a:pt x="98474" y="942719"/>
                  </a:cubicBezTo>
                  <a:cubicBezTo>
                    <a:pt x="111190" y="950348"/>
                    <a:pt x="126609" y="952098"/>
                    <a:pt x="140677" y="956787"/>
                  </a:cubicBezTo>
                  <a:cubicBezTo>
                    <a:pt x="267604" y="925054"/>
                    <a:pt x="216534" y="940878"/>
                    <a:pt x="295421" y="914584"/>
                  </a:cubicBezTo>
                  <a:cubicBezTo>
                    <a:pt x="300110" y="900516"/>
                    <a:pt x="294948" y="875289"/>
                    <a:pt x="309489" y="872381"/>
                  </a:cubicBezTo>
                  <a:cubicBezTo>
                    <a:pt x="365436" y="861191"/>
                    <a:pt x="366581" y="920867"/>
                    <a:pt x="393895" y="942719"/>
                  </a:cubicBezTo>
                  <a:cubicBezTo>
                    <a:pt x="405474" y="951982"/>
                    <a:pt x="422835" y="950155"/>
                    <a:pt x="436098" y="956787"/>
                  </a:cubicBezTo>
                  <a:cubicBezTo>
                    <a:pt x="451220" y="964348"/>
                    <a:pt x="462851" y="978055"/>
                    <a:pt x="478301" y="984922"/>
                  </a:cubicBezTo>
                  <a:cubicBezTo>
                    <a:pt x="478325" y="984933"/>
                    <a:pt x="583796" y="1020087"/>
                    <a:pt x="604910" y="1027125"/>
                  </a:cubicBezTo>
                  <a:lnTo>
                    <a:pt x="647114" y="1041193"/>
                  </a:lnTo>
                  <a:cubicBezTo>
                    <a:pt x="659611" y="1039804"/>
                    <a:pt x="778435" y="1035553"/>
                    <a:pt x="815926" y="1013058"/>
                  </a:cubicBezTo>
                  <a:cubicBezTo>
                    <a:pt x="827299" y="1006234"/>
                    <a:pt x="834683" y="994301"/>
                    <a:pt x="844061" y="984922"/>
                  </a:cubicBezTo>
                  <a:cubicBezTo>
                    <a:pt x="848750" y="970854"/>
                    <a:pt x="851497" y="955982"/>
                    <a:pt x="858129" y="942719"/>
                  </a:cubicBezTo>
                  <a:cubicBezTo>
                    <a:pt x="865690" y="927597"/>
                    <a:pt x="885209" y="917390"/>
                    <a:pt x="886264" y="900516"/>
                  </a:cubicBezTo>
                  <a:cubicBezTo>
                    <a:pt x="890078" y="839495"/>
                    <a:pt x="876886" y="778596"/>
                    <a:pt x="872197" y="717636"/>
                  </a:cubicBezTo>
                  <a:cubicBezTo>
                    <a:pt x="876886" y="703568"/>
                    <a:pt x="878635" y="688148"/>
                    <a:pt x="886264" y="675433"/>
                  </a:cubicBezTo>
                  <a:cubicBezTo>
                    <a:pt x="905574" y="643250"/>
                    <a:pt x="923409" y="644295"/>
                    <a:pt x="956603" y="633230"/>
                  </a:cubicBezTo>
                  <a:cubicBezTo>
                    <a:pt x="1024829" y="565004"/>
                    <a:pt x="990803" y="591673"/>
                    <a:pt x="1055077" y="548824"/>
                  </a:cubicBezTo>
                  <a:cubicBezTo>
                    <a:pt x="1064455" y="534756"/>
                    <a:pt x="1075651" y="521743"/>
                    <a:pt x="1083212" y="506621"/>
                  </a:cubicBezTo>
                  <a:cubicBezTo>
                    <a:pt x="1102856" y="467334"/>
                    <a:pt x="1106162" y="402240"/>
                    <a:pt x="1111347" y="365944"/>
                  </a:cubicBezTo>
                  <a:cubicBezTo>
                    <a:pt x="1106658" y="323741"/>
                    <a:pt x="1113050" y="278760"/>
                    <a:pt x="1097280" y="239334"/>
                  </a:cubicBezTo>
                  <a:cubicBezTo>
                    <a:pt x="1091773" y="225566"/>
                    <a:pt x="1069906" y="225267"/>
                    <a:pt x="1055077" y="225267"/>
                  </a:cubicBezTo>
                  <a:cubicBezTo>
                    <a:pt x="1026553" y="225267"/>
                    <a:pt x="998806" y="234645"/>
                    <a:pt x="970670" y="239334"/>
                  </a:cubicBezTo>
                  <a:cubicBezTo>
                    <a:pt x="928285" y="267592"/>
                    <a:pt x="922174" y="274186"/>
                    <a:pt x="872197" y="295605"/>
                  </a:cubicBezTo>
                  <a:cubicBezTo>
                    <a:pt x="843941" y="307715"/>
                    <a:pt x="802280" y="316602"/>
                    <a:pt x="773723" y="323741"/>
                  </a:cubicBezTo>
                  <a:cubicBezTo>
                    <a:pt x="769034" y="309673"/>
                    <a:pt x="761494" y="296252"/>
                    <a:pt x="759655" y="281538"/>
                  </a:cubicBezTo>
                  <a:cubicBezTo>
                    <a:pt x="752071" y="220870"/>
                    <a:pt x="757578" y="158611"/>
                    <a:pt x="745587" y="98658"/>
                  </a:cubicBezTo>
                  <a:cubicBezTo>
                    <a:pt x="742986" y="85652"/>
                    <a:pt x="726830" y="79901"/>
                    <a:pt x="717452" y="70522"/>
                  </a:cubicBezTo>
                  <a:cubicBezTo>
                    <a:pt x="712763" y="56454"/>
                    <a:pt x="712647" y="39898"/>
                    <a:pt x="703384" y="28319"/>
                  </a:cubicBezTo>
                  <a:cubicBezTo>
                    <a:pt x="668488" y="-15301"/>
                    <a:pt x="653874" y="-3088"/>
                    <a:pt x="618978" y="28319"/>
                  </a:cubicBezTo>
                  <a:cubicBezTo>
                    <a:pt x="461222" y="170299"/>
                    <a:pt x="576366" y="89552"/>
                    <a:pt x="478301" y="154928"/>
                  </a:cubicBezTo>
                  <a:cubicBezTo>
                    <a:pt x="431409" y="150239"/>
                    <a:pt x="384202" y="148027"/>
                    <a:pt x="337624" y="140861"/>
                  </a:cubicBezTo>
                  <a:cubicBezTo>
                    <a:pt x="322968" y="138606"/>
                    <a:pt x="307759" y="118568"/>
                    <a:pt x="295421" y="126793"/>
                  </a:cubicBezTo>
                  <a:cubicBezTo>
                    <a:pt x="283716" y="134596"/>
                    <a:pt x="330591" y="145549"/>
                    <a:pt x="309489" y="154928"/>
                  </a:cubicBezTo>
                  <a:close/>
                </a:path>
              </a:pathLst>
            </a:cu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053512F3-64DA-4BF3-8830-1FD869318ADD}"/>
                </a:ext>
              </a:extLst>
            </p:cNvPr>
            <p:cNvSpPr/>
            <p:nvPr/>
          </p:nvSpPr>
          <p:spPr>
            <a:xfrm>
              <a:off x="9130717" y="703549"/>
              <a:ext cx="829994" cy="773907"/>
            </a:xfrm>
            <a:custGeom>
              <a:avLst/>
              <a:gdLst>
                <a:gd name="connsiteX0" fmla="*/ 309489 w 1111347"/>
                <a:gd name="connsiteY0" fmla="*/ 154928 h 1041193"/>
                <a:gd name="connsiteX1" fmla="*/ 168812 w 1111347"/>
                <a:gd name="connsiteY1" fmla="*/ 183064 h 1041193"/>
                <a:gd name="connsiteX2" fmla="*/ 126609 w 1111347"/>
                <a:gd name="connsiteY2" fmla="*/ 211199 h 1041193"/>
                <a:gd name="connsiteX3" fmla="*/ 70338 w 1111347"/>
                <a:gd name="connsiteY3" fmla="*/ 281538 h 1041193"/>
                <a:gd name="connsiteX4" fmla="*/ 28135 w 1111347"/>
                <a:gd name="connsiteY4" fmla="*/ 380011 h 1041193"/>
                <a:gd name="connsiteX5" fmla="*/ 0 w 1111347"/>
                <a:gd name="connsiteY5" fmla="*/ 408147 h 1041193"/>
                <a:gd name="connsiteX6" fmla="*/ 14067 w 1111347"/>
                <a:gd name="connsiteY6" fmla="*/ 520688 h 1041193"/>
                <a:gd name="connsiteX7" fmla="*/ 84406 w 1111347"/>
                <a:gd name="connsiteY7" fmla="*/ 576959 h 1041193"/>
                <a:gd name="connsiteX8" fmla="*/ 28135 w 1111347"/>
                <a:gd name="connsiteY8" fmla="*/ 703568 h 1041193"/>
                <a:gd name="connsiteX9" fmla="*/ 70338 w 1111347"/>
                <a:gd name="connsiteY9" fmla="*/ 914584 h 1041193"/>
                <a:gd name="connsiteX10" fmla="*/ 98474 w 1111347"/>
                <a:gd name="connsiteY10" fmla="*/ 942719 h 1041193"/>
                <a:gd name="connsiteX11" fmla="*/ 140677 w 1111347"/>
                <a:gd name="connsiteY11" fmla="*/ 956787 h 1041193"/>
                <a:gd name="connsiteX12" fmla="*/ 295421 w 1111347"/>
                <a:gd name="connsiteY12" fmla="*/ 914584 h 1041193"/>
                <a:gd name="connsiteX13" fmla="*/ 309489 w 1111347"/>
                <a:gd name="connsiteY13" fmla="*/ 872381 h 1041193"/>
                <a:gd name="connsiteX14" fmla="*/ 393895 w 1111347"/>
                <a:gd name="connsiteY14" fmla="*/ 942719 h 1041193"/>
                <a:gd name="connsiteX15" fmla="*/ 436098 w 1111347"/>
                <a:gd name="connsiteY15" fmla="*/ 956787 h 1041193"/>
                <a:gd name="connsiteX16" fmla="*/ 478301 w 1111347"/>
                <a:gd name="connsiteY16" fmla="*/ 984922 h 1041193"/>
                <a:gd name="connsiteX17" fmla="*/ 604910 w 1111347"/>
                <a:gd name="connsiteY17" fmla="*/ 1027125 h 1041193"/>
                <a:gd name="connsiteX18" fmla="*/ 647114 w 1111347"/>
                <a:gd name="connsiteY18" fmla="*/ 1041193 h 1041193"/>
                <a:gd name="connsiteX19" fmla="*/ 815926 w 1111347"/>
                <a:gd name="connsiteY19" fmla="*/ 1013058 h 1041193"/>
                <a:gd name="connsiteX20" fmla="*/ 844061 w 1111347"/>
                <a:gd name="connsiteY20" fmla="*/ 984922 h 1041193"/>
                <a:gd name="connsiteX21" fmla="*/ 858129 w 1111347"/>
                <a:gd name="connsiteY21" fmla="*/ 942719 h 1041193"/>
                <a:gd name="connsiteX22" fmla="*/ 886264 w 1111347"/>
                <a:gd name="connsiteY22" fmla="*/ 900516 h 1041193"/>
                <a:gd name="connsiteX23" fmla="*/ 872197 w 1111347"/>
                <a:gd name="connsiteY23" fmla="*/ 717636 h 1041193"/>
                <a:gd name="connsiteX24" fmla="*/ 886264 w 1111347"/>
                <a:gd name="connsiteY24" fmla="*/ 675433 h 1041193"/>
                <a:gd name="connsiteX25" fmla="*/ 956603 w 1111347"/>
                <a:gd name="connsiteY25" fmla="*/ 633230 h 1041193"/>
                <a:gd name="connsiteX26" fmla="*/ 1055077 w 1111347"/>
                <a:gd name="connsiteY26" fmla="*/ 548824 h 1041193"/>
                <a:gd name="connsiteX27" fmla="*/ 1083212 w 1111347"/>
                <a:gd name="connsiteY27" fmla="*/ 506621 h 1041193"/>
                <a:gd name="connsiteX28" fmla="*/ 1111347 w 1111347"/>
                <a:gd name="connsiteY28" fmla="*/ 365944 h 1041193"/>
                <a:gd name="connsiteX29" fmla="*/ 1097280 w 1111347"/>
                <a:gd name="connsiteY29" fmla="*/ 239334 h 1041193"/>
                <a:gd name="connsiteX30" fmla="*/ 1055077 w 1111347"/>
                <a:gd name="connsiteY30" fmla="*/ 225267 h 1041193"/>
                <a:gd name="connsiteX31" fmla="*/ 970670 w 1111347"/>
                <a:gd name="connsiteY31" fmla="*/ 239334 h 1041193"/>
                <a:gd name="connsiteX32" fmla="*/ 872197 w 1111347"/>
                <a:gd name="connsiteY32" fmla="*/ 295605 h 1041193"/>
                <a:gd name="connsiteX33" fmla="*/ 773723 w 1111347"/>
                <a:gd name="connsiteY33" fmla="*/ 323741 h 1041193"/>
                <a:gd name="connsiteX34" fmla="*/ 759655 w 1111347"/>
                <a:gd name="connsiteY34" fmla="*/ 281538 h 1041193"/>
                <a:gd name="connsiteX35" fmla="*/ 745587 w 1111347"/>
                <a:gd name="connsiteY35" fmla="*/ 98658 h 1041193"/>
                <a:gd name="connsiteX36" fmla="*/ 717452 w 1111347"/>
                <a:gd name="connsiteY36" fmla="*/ 70522 h 1041193"/>
                <a:gd name="connsiteX37" fmla="*/ 703384 w 1111347"/>
                <a:gd name="connsiteY37" fmla="*/ 28319 h 1041193"/>
                <a:gd name="connsiteX38" fmla="*/ 618978 w 1111347"/>
                <a:gd name="connsiteY38" fmla="*/ 28319 h 1041193"/>
                <a:gd name="connsiteX39" fmla="*/ 478301 w 1111347"/>
                <a:gd name="connsiteY39" fmla="*/ 154928 h 1041193"/>
                <a:gd name="connsiteX40" fmla="*/ 337624 w 1111347"/>
                <a:gd name="connsiteY40" fmla="*/ 140861 h 1041193"/>
                <a:gd name="connsiteX41" fmla="*/ 295421 w 1111347"/>
                <a:gd name="connsiteY41" fmla="*/ 126793 h 1041193"/>
                <a:gd name="connsiteX42" fmla="*/ 309489 w 1111347"/>
                <a:gd name="connsiteY42" fmla="*/ 154928 h 1041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1111347" h="1041193">
                  <a:moveTo>
                    <a:pt x="309489" y="154928"/>
                  </a:moveTo>
                  <a:cubicBezTo>
                    <a:pt x="288387" y="164307"/>
                    <a:pt x="195522" y="171617"/>
                    <a:pt x="168812" y="183064"/>
                  </a:cubicBezTo>
                  <a:cubicBezTo>
                    <a:pt x="153272" y="189724"/>
                    <a:pt x="140677" y="201821"/>
                    <a:pt x="126609" y="211199"/>
                  </a:cubicBezTo>
                  <a:cubicBezTo>
                    <a:pt x="93021" y="311962"/>
                    <a:pt x="141040" y="196695"/>
                    <a:pt x="70338" y="281538"/>
                  </a:cubicBezTo>
                  <a:cubicBezTo>
                    <a:pt x="11539" y="352097"/>
                    <a:pt x="65828" y="317188"/>
                    <a:pt x="28135" y="380011"/>
                  </a:cubicBezTo>
                  <a:cubicBezTo>
                    <a:pt x="21311" y="391384"/>
                    <a:pt x="9378" y="398768"/>
                    <a:pt x="0" y="408147"/>
                  </a:cubicBezTo>
                  <a:cubicBezTo>
                    <a:pt x="4689" y="445661"/>
                    <a:pt x="3204" y="484477"/>
                    <a:pt x="14067" y="520688"/>
                  </a:cubicBezTo>
                  <a:cubicBezTo>
                    <a:pt x="19078" y="537393"/>
                    <a:pt x="75884" y="571278"/>
                    <a:pt x="84406" y="576959"/>
                  </a:cubicBezTo>
                  <a:cubicBezTo>
                    <a:pt x="50923" y="677405"/>
                    <a:pt x="72721" y="636689"/>
                    <a:pt x="28135" y="703568"/>
                  </a:cubicBezTo>
                  <a:cubicBezTo>
                    <a:pt x="38988" y="833808"/>
                    <a:pt x="12264" y="841993"/>
                    <a:pt x="70338" y="914584"/>
                  </a:cubicBezTo>
                  <a:cubicBezTo>
                    <a:pt x="78624" y="924941"/>
                    <a:pt x="87101" y="935895"/>
                    <a:pt x="98474" y="942719"/>
                  </a:cubicBezTo>
                  <a:cubicBezTo>
                    <a:pt x="111190" y="950348"/>
                    <a:pt x="126609" y="952098"/>
                    <a:pt x="140677" y="956787"/>
                  </a:cubicBezTo>
                  <a:cubicBezTo>
                    <a:pt x="267604" y="925054"/>
                    <a:pt x="216534" y="940878"/>
                    <a:pt x="295421" y="914584"/>
                  </a:cubicBezTo>
                  <a:cubicBezTo>
                    <a:pt x="300110" y="900516"/>
                    <a:pt x="294948" y="875289"/>
                    <a:pt x="309489" y="872381"/>
                  </a:cubicBezTo>
                  <a:cubicBezTo>
                    <a:pt x="365436" y="861191"/>
                    <a:pt x="366581" y="920867"/>
                    <a:pt x="393895" y="942719"/>
                  </a:cubicBezTo>
                  <a:cubicBezTo>
                    <a:pt x="405474" y="951982"/>
                    <a:pt x="422835" y="950155"/>
                    <a:pt x="436098" y="956787"/>
                  </a:cubicBezTo>
                  <a:cubicBezTo>
                    <a:pt x="451220" y="964348"/>
                    <a:pt x="462851" y="978055"/>
                    <a:pt x="478301" y="984922"/>
                  </a:cubicBezTo>
                  <a:cubicBezTo>
                    <a:pt x="478325" y="984933"/>
                    <a:pt x="583796" y="1020087"/>
                    <a:pt x="604910" y="1027125"/>
                  </a:cubicBezTo>
                  <a:lnTo>
                    <a:pt x="647114" y="1041193"/>
                  </a:lnTo>
                  <a:cubicBezTo>
                    <a:pt x="659611" y="1039804"/>
                    <a:pt x="778435" y="1035553"/>
                    <a:pt x="815926" y="1013058"/>
                  </a:cubicBezTo>
                  <a:cubicBezTo>
                    <a:pt x="827299" y="1006234"/>
                    <a:pt x="834683" y="994301"/>
                    <a:pt x="844061" y="984922"/>
                  </a:cubicBezTo>
                  <a:cubicBezTo>
                    <a:pt x="848750" y="970854"/>
                    <a:pt x="851497" y="955982"/>
                    <a:pt x="858129" y="942719"/>
                  </a:cubicBezTo>
                  <a:cubicBezTo>
                    <a:pt x="865690" y="927597"/>
                    <a:pt x="885209" y="917390"/>
                    <a:pt x="886264" y="900516"/>
                  </a:cubicBezTo>
                  <a:cubicBezTo>
                    <a:pt x="890078" y="839495"/>
                    <a:pt x="876886" y="778596"/>
                    <a:pt x="872197" y="717636"/>
                  </a:cubicBezTo>
                  <a:cubicBezTo>
                    <a:pt x="876886" y="703568"/>
                    <a:pt x="878635" y="688148"/>
                    <a:pt x="886264" y="675433"/>
                  </a:cubicBezTo>
                  <a:cubicBezTo>
                    <a:pt x="905574" y="643250"/>
                    <a:pt x="923409" y="644295"/>
                    <a:pt x="956603" y="633230"/>
                  </a:cubicBezTo>
                  <a:cubicBezTo>
                    <a:pt x="1024829" y="565004"/>
                    <a:pt x="990803" y="591673"/>
                    <a:pt x="1055077" y="548824"/>
                  </a:cubicBezTo>
                  <a:cubicBezTo>
                    <a:pt x="1064455" y="534756"/>
                    <a:pt x="1075651" y="521743"/>
                    <a:pt x="1083212" y="506621"/>
                  </a:cubicBezTo>
                  <a:cubicBezTo>
                    <a:pt x="1102856" y="467334"/>
                    <a:pt x="1106162" y="402240"/>
                    <a:pt x="1111347" y="365944"/>
                  </a:cubicBezTo>
                  <a:cubicBezTo>
                    <a:pt x="1106658" y="323741"/>
                    <a:pt x="1113050" y="278760"/>
                    <a:pt x="1097280" y="239334"/>
                  </a:cubicBezTo>
                  <a:cubicBezTo>
                    <a:pt x="1091773" y="225566"/>
                    <a:pt x="1069906" y="225267"/>
                    <a:pt x="1055077" y="225267"/>
                  </a:cubicBezTo>
                  <a:cubicBezTo>
                    <a:pt x="1026553" y="225267"/>
                    <a:pt x="998806" y="234645"/>
                    <a:pt x="970670" y="239334"/>
                  </a:cubicBezTo>
                  <a:cubicBezTo>
                    <a:pt x="928285" y="267592"/>
                    <a:pt x="922174" y="274186"/>
                    <a:pt x="872197" y="295605"/>
                  </a:cubicBezTo>
                  <a:cubicBezTo>
                    <a:pt x="843941" y="307715"/>
                    <a:pt x="802280" y="316602"/>
                    <a:pt x="773723" y="323741"/>
                  </a:cubicBezTo>
                  <a:cubicBezTo>
                    <a:pt x="769034" y="309673"/>
                    <a:pt x="761494" y="296252"/>
                    <a:pt x="759655" y="281538"/>
                  </a:cubicBezTo>
                  <a:cubicBezTo>
                    <a:pt x="752071" y="220870"/>
                    <a:pt x="757578" y="158611"/>
                    <a:pt x="745587" y="98658"/>
                  </a:cubicBezTo>
                  <a:cubicBezTo>
                    <a:pt x="742986" y="85652"/>
                    <a:pt x="726830" y="79901"/>
                    <a:pt x="717452" y="70522"/>
                  </a:cubicBezTo>
                  <a:cubicBezTo>
                    <a:pt x="712763" y="56454"/>
                    <a:pt x="712647" y="39898"/>
                    <a:pt x="703384" y="28319"/>
                  </a:cubicBezTo>
                  <a:cubicBezTo>
                    <a:pt x="668488" y="-15301"/>
                    <a:pt x="653874" y="-3088"/>
                    <a:pt x="618978" y="28319"/>
                  </a:cubicBezTo>
                  <a:cubicBezTo>
                    <a:pt x="461222" y="170299"/>
                    <a:pt x="576366" y="89552"/>
                    <a:pt x="478301" y="154928"/>
                  </a:cubicBezTo>
                  <a:cubicBezTo>
                    <a:pt x="431409" y="150239"/>
                    <a:pt x="384202" y="148027"/>
                    <a:pt x="337624" y="140861"/>
                  </a:cubicBezTo>
                  <a:cubicBezTo>
                    <a:pt x="322968" y="138606"/>
                    <a:pt x="307759" y="118568"/>
                    <a:pt x="295421" y="126793"/>
                  </a:cubicBezTo>
                  <a:cubicBezTo>
                    <a:pt x="283716" y="134596"/>
                    <a:pt x="330591" y="145549"/>
                    <a:pt x="309489" y="154928"/>
                  </a:cubicBezTo>
                  <a:close/>
                </a:path>
              </a:pathLst>
            </a:cu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E9F2C094-28B0-44CD-97B9-AA69F236AD05}"/>
              </a:ext>
            </a:extLst>
          </p:cNvPr>
          <p:cNvGrpSpPr/>
          <p:nvPr/>
        </p:nvGrpSpPr>
        <p:grpSpPr>
          <a:xfrm>
            <a:off x="2321168" y="5742580"/>
            <a:ext cx="6355666" cy="654243"/>
            <a:chOff x="2286001" y="703549"/>
            <a:chExt cx="7674710" cy="790024"/>
          </a:xfrm>
          <a:solidFill>
            <a:srgbClr val="33CC33"/>
          </a:solidFill>
        </p:grpSpPr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C3215318-3948-4545-8023-4241B6FEA887}"/>
                </a:ext>
              </a:extLst>
            </p:cNvPr>
            <p:cNvSpPr/>
            <p:nvPr/>
          </p:nvSpPr>
          <p:spPr>
            <a:xfrm>
              <a:off x="2286001" y="719666"/>
              <a:ext cx="829994" cy="773907"/>
            </a:xfrm>
            <a:custGeom>
              <a:avLst/>
              <a:gdLst>
                <a:gd name="connsiteX0" fmla="*/ 309489 w 1111347"/>
                <a:gd name="connsiteY0" fmla="*/ 154928 h 1041193"/>
                <a:gd name="connsiteX1" fmla="*/ 168812 w 1111347"/>
                <a:gd name="connsiteY1" fmla="*/ 183064 h 1041193"/>
                <a:gd name="connsiteX2" fmla="*/ 126609 w 1111347"/>
                <a:gd name="connsiteY2" fmla="*/ 211199 h 1041193"/>
                <a:gd name="connsiteX3" fmla="*/ 70338 w 1111347"/>
                <a:gd name="connsiteY3" fmla="*/ 281538 h 1041193"/>
                <a:gd name="connsiteX4" fmla="*/ 28135 w 1111347"/>
                <a:gd name="connsiteY4" fmla="*/ 380011 h 1041193"/>
                <a:gd name="connsiteX5" fmla="*/ 0 w 1111347"/>
                <a:gd name="connsiteY5" fmla="*/ 408147 h 1041193"/>
                <a:gd name="connsiteX6" fmla="*/ 14067 w 1111347"/>
                <a:gd name="connsiteY6" fmla="*/ 520688 h 1041193"/>
                <a:gd name="connsiteX7" fmla="*/ 84406 w 1111347"/>
                <a:gd name="connsiteY7" fmla="*/ 576959 h 1041193"/>
                <a:gd name="connsiteX8" fmla="*/ 28135 w 1111347"/>
                <a:gd name="connsiteY8" fmla="*/ 703568 h 1041193"/>
                <a:gd name="connsiteX9" fmla="*/ 70338 w 1111347"/>
                <a:gd name="connsiteY9" fmla="*/ 914584 h 1041193"/>
                <a:gd name="connsiteX10" fmla="*/ 98474 w 1111347"/>
                <a:gd name="connsiteY10" fmla="*/ 942719 h 1041193"/>
                <a:gd name="connsiteX11" fmla="*/ 140677 w 1111347"/>
                <a:gd name="connsiteY11" fmla="*/ 956787 h 1041193"/>
                <a:gd name="connsiteX12" fmla="*/ 295421 w 1111347"/>
                <a:gd name="connsiteY12" fmla="*/ 914584 h 1041193"/>
                <a:gd name="connsiteX13" fmla="*/ 309489 w 1111347"/>
                <a:gd name="connsiteY13" fmla="*/ 872381 h 1041193"/>
                <a:gd name="connsiteX14" fmla="*/ 393895 w 1111347"/>
                <a:gd name="connsiteY14" fmla="*/ 942719 h 1041193"/>
                <a:gd name="connsiteX15" fmla="*/ 436098 w 1111347"/>
                <a:gd name="connsiteY15" fmla="*/ 956787 h 1041193"/>
                <a:gd name="connsiteX16" fmla="*/ 478301 w 1111347"/>
                <a:gd name="connsiteY16" fmla="*/ 984922 h 1041193"/>
                <a:gd name="connsiteX17" fmla="*/ 604910 w 1111347"/>
                <a:gd name="connsiteY17" fmla="*/ 1027125 h 1041193"/>
                <a:gd name="connsiteX18" fmla="*/ 647114 w 1111347"/>
                <a:gd name="connsiteY18" fmla="*/ 1041193 h 1041193"/>
                <a:gd name="connsiteX19" fmla="*/ 815926 w 1111347"/>
                <a:gd name="connsiteY19" fmla="*/ 1013058 h 1041193"/>
                <a:gd name="connsiteX20" fmla="*/ 844061 w 1111347"/>
                <a:gd name="connsiteY20" fmla="*/ 984922 h 1041193"/>
                <a:gd name="connsiteX21" fmla="*/ 858129 w 1111347"/>
                <a:gd name="connsiteY21" fmla="*/ 942719 h 1041193"/>
                <a:gd name="connsiteX22" fmla="*/ 886264 w 1111347"/>
                <a:gd name="connsiteY22" fmla="*/ 900516 h 1041193"/>
                <a:gd name="connsiteX23" fmla="*/ 872197 w 1111347"/>
                <a:gd name="connsiteY23" fmla="*/ 717636 h 1041193"/>
                <a:gd name="connsiteX24" fmla="*/ 886264 w 1111347"/>
                <a:gd name="connsiteY24" fmla="*/ 675433 h 1041193"/>
                <a:gd name="connsiteX25" fmla="*/ 956603 w 1111347"/>
                <a:gd name="connsiteY25" fmla="*/ 633230 h 1041193"/>
                <a:gd name="connsiteX26" fmla="*/ 1055077 w 1111347"/>
                <a:gd name="connsiteY26" fmla="*/ 548824 h 1041193"/>
                <a:gd name="connsiteX27" fmla="*/ 1083212 w 1111347"/>
                <a:gd name="connsiteY27" fmla="*/ 506621 h 1041193"/>
                <a:gd name="connsiteX28" fmla="*/ 1111347 w 1111347"/>
                <a:gd name="connsiteY28" fmla="*/ 365944 h 1041193"/>
                <a:gd name="connsiteX29" fmla="*/ 1097280 w 1111347"/>
                <a:gd name="connsiteY29" fmla="*/ 239334 h 1041193"/>
                <a:gd name="connsiteX30" fmla="*/ 1055077 w 1111347"/>
                <a:gd name="connsiteY30" fmla="*/ 225267 h 1041193"/>
                <a:gd name="connsiteX31" fmla="*/ 970670 w 1111347"/>
                <a:gd name="connsiteY31" fmla="*/ 239334 h 1041193"/>
                <a:gd name="connsiteX32" fmla="*/ 872197 w 1111347"/>
                <a:gd name="connsiteY32" fmla="*/ 295605 h 1041193"/>
                <a:gd name="connsiteX33" fmla="*/ 773723 w 1111347"/>
                <a:gd name="connsiteY33" fmla="*/ 323741 h 1041193"/>
                <a:gd name="connsiteX34" fmla="*/ 759655 w 1111347"/>
                <a:gd name="connsiteY34" fmla="*/ 281538 h 1041193"/>
                <a:gd name="connsiteX35" fmla="*/ 745587 w 1111347"/>
                <a:gd name="connsiteY35" fmla="*/ 98658 h 1041193"/>
                <a:gd name="connsiteX36" fmla="*/ 717452 w 1111347"/>
                <a:gd name="connsiteY36" fmla="*/ 70522 h 1041193"/>
                <a:gd name="connsiteX37" fmla="*/ 703384 w 1111347"/>
                <a:gd name="connsiteY37" fmla="*/ 28319 h 1041193"/>
                <a:gd name="connsiteX38" fmla="*/ 618978 w 1111347"/>
                <a:gd name="connsiteY38" fmla="*/ 28319 h 1041193"/>
                <a:gd name="connsiteX39" fmla="*/ 478301 w 1111347"/>
                <a:gd name="connsiteY39" fmla="*/ 154928 h 1041193"/>
                <a:gd name="connsiteX40" fmla="*/ 337624 w 1111347"/>
                <a:gd name="connsiteY40" fmla="*/ 140861 h 1041193"/>
                <a:gd name="connsiteX41" fmla="*/ 295421 w 1111347"/>
                <a:gd name="connsiteY41" fmla="*/ 126793 h 1041193"/>
                <a:gd name="connsiteX42" fmla="*/ 309489 w 1111347"/>
                <a:gd name="connsiteY42" fmla="*/ 154928 h 1041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1111347" h="1041193">
                  <a:moveTo>
                    <a:pt x="309489" y="154928"/>
                  </a:moveTo>
                  <a:cubicBezTo>
                    <a:pt x="288387" y="164307"/>
                    <a:pt x="195522" y="171617"/>
                    <a:pt x="168812" y="183064"/>
                  </a:cubicBezTo>
                  <a:cubicBezTo>
                    <a:pt x="153272" y="189724"/>
                    <a:pt x="140677" y="201821"/>
                    <a:pt x="126609" y="211199"/>
                  </a:cubicBezTo>
                  <a:cubicBezTo>
                    <a:pt x="93021" y="311962"/>
                    <a:pt x="141040" y="196695"/>
                    <a:pt x="70338" y="281538"/>
                  </a:cubicBezTo>
                  <a:cubicBezTo>
                    <a:pt x="11539" y="352097"/>
                    <a:pt x="65828" y="317188"/>
                    <a:pt x="28135" y="380011"/>
                  </a:cubicBezTo>
                  <a:cubicBezTo>
                    <a:pt x="21311" y="391384"/>
                    <a:pt x="9378" y="398768"/>
                    <a:pt x="0" y="408147"/>
                  </a:cubicBezTo>
                  <a:cubicBezTo>
                    <a:pt x="4689" y="445661"/>
                    <a:pt x="3204" y="484477"/>
                    <a:pt x="14067" y="520688"/>
                  </a:cubicBezTo>
                  <a:cubicBezTo>
                    <a:pt x="19078" y="537393"/>
                    <a:pt x="75884" y="571278"/>
                    <a:pt x="84406" y="576959"/>
                  </a:cubicBezTo>
                  <a:cubicBezTo>
                    <a:pt x="50923" y="677405"/>
                    <a:pt x="72721" y="636689"/>
                    <a:pt x="28135" y="703568"/>
                  </a:cubicBezTo>
                  <a:cubicBezTo>
                    <a:pt x="38988" y="833808"/>
                    <a:pt x="12264" y="841993"/>
                    <a:pt x="70338" y="914584"/>
                  </a:cubicBezTo>
                  <a:cubicBezTo>
                    <a:pt x="78624" y="924941"/>
                    <a:pt x="87101" y="935895"/>
                    <a:pt x="98474" y="942719"/>
                  </a:cubicBezTo>
                  <a:cubicBezTo>
                    <a:pt x="111190" y="950348"/>
                    <a:pt x="126609" y="952098"/>
                    <a:pt x="140677" y="956787"/>
                  </a:cubicBezTo>
                  <a:cubicBezTo>
                    <a:pt x="267604" y="925054"/>
                    <a:pt x="216534" y="940878"/>
                    <a:pt x="295421" y="914584"/>
                  </a:cubicBezTo>
                  <a:cubicBezTo>
                    <a:pt x="300110" y="900516"/>
                    <a:pt x="294948" y="875289"/>
                    <a:pt x="309489" y="872381"/>
                  </a:cubicBezTo>
                  <a:cubicBezTo>
                    <a:pt x="365436" y="861191"/>
                    <a:pt x="366581" y="920867"/>
                    <a:pt x="393895" y="942719"/>
                  </a:cubicBezTo>
                  <a:cubicBezTo>
                    <a:pt x="405474" y="951982"/>
                    <a:pt x="422835" y="950155"/>
                    <a:pt x="436098" y="956787"/>
                  </a:cubicBezTo>
                  <a:cubicBezTo>
                    <a:pt x="451220" y="964348"/>
                    <a:pt x="462851" y="978055"/>
                    <a:pt x="478301" y="984922"/>
                  </a:cubicBezTo>
                  <a:cubicBezTo>
                    <a:pt x="478325" y="984933"/>
                    <a:pt x="583796" y="1020087"/>
                    <a:pt x="604910" y="1027125"/>
                  </a:cubicBezTo>
                  <a:lnTo>
                    <a:pt x="647114" y="1041193"/>
                  </a:lnTo>
                  <a:cubicBezTo>
                    <a:pt x="659611" y="1039804"/>
                    <a:pt x="778435" y="1035553"/>
                    <a:pt x="815926" y="1013058"/>
                  </a:cubicBezTo>
                  <a:cubicBezTo>
                    <a:pt x="827299" y="1006234"/>
                    <a:pt x="834683" y="994301"/>
                    <a:pt x="844061" y="984922"/>
                  </a:cubicBezTo>
                  <a:cubicBezTo>
                    <a:pt x="848750" y="970854"/>
                    <a:pt x="851497" y="955982"/>
                    <a:pt x="858129" y="942719"/>
                  </a:cubicBezTo>
                  <a:cubicBezTo>
                    <a:pt x="865690" y="927597"/>
                    <a:pt x="885209" y="917390"/>
                    <a:pt x="886264" y="900516"/>
                  </a:cubicBezTo>
                  <a:cubicBezTo>
                    <a:pt x="890078" y="839495"/>
                    <a:pt x="876886" y="778596"/>
                    <a:pt x="872197" y="717636"/>
                  </a:cubicBezTo>
                  <a:cubicBezTo>
                    <a:pt x="876886" y="703568"/>
                    <a:pt x="878635" y="688148"/>
                    <a:pt x="886264" y="675433"/>
                  </a:cubicBezTo>
                  <a:cubicBezTo>
                    <a:pt x="905574" y="643250"/>
                    <a:pt x="923409" y="644295"/>
                    <a:pt x="956603" y="633230"/>
                  </a:cubicBezTo>
                  <a:cubicBezTo>
                    <a:pt x="1024829" y="565004"/>
                    <a:pt x="990803" y="591673"/>
                    <a:pt x="1055077" y="548824"/>
                  </a:cubicBezTo>
                  <a:cubicBezTo>
                    <a:pt x="1064455" y="534756"/>
                    <a:pt x="1075651" y="521743"/>
                    <a:pt x="1083212" y="506621"/>
                  </a:cubicBezTo>
                  <a:cubicBezTo>
                    <a:pt x="1102856" y="467334"/>
                    <a:pt x="1106162" y="402240"/>
                    <a:pt x="1111347" y="365944"/>
                  </a:cubicBezTo>
                  <a:cubicBezTo>
                    <a:pt x="1106658" y="323741"/>
                    <a:pt x="1113050" y="278760"/>
                    <a:pt x="1097280" y="239334"/>
                  </a:cubicBezTo>
                  <a:cubicBezTo>
                    <a:pt x="1091773" y="225566"/>
                    <a:pt x="1069906" y="225267"/>
                    <a:pt x="1055077" y="225267"/>
                  </a:cubicBezTo>
                  <a:cubicBezTo>
                    <a:pt x="1026553" y="225267"/>
                    <a:pt x="998806" y="234645"/>
                    <a:pt x="970670" y="239334"/>
                  </a:cubicBezTo>
                  <a:cubicBezTo>
                    <a:pt x="928285" y="267592"/>
                    <a:pt x="922174" y="274186"/>
                    <a:pt x="872197" y="295605"/>
                  </a:cubicBezTo>
                  <a:cubicBezTo>
                    <a:pt x="843941" y="307715"/>
                    <a:pt x="802280" y="316602"/>
                    <a:pt x="773723" y="323741"/>
                  </a:cubicBezTo>
                  <a:cubicBezTo>
                    <a:pt x="769034" y="309673"/>
                    <a:pt x="761494" y="296252"/>
                    <a:pt x="759655" y="281538"/>
                  </a:cubicBezTo>
                  <a:cubicBezTo>
                    <a:pt x="752071" y="220870"/>
                    <a:pt x="757578" y="158611"/>
                    <a:pt x="745587" y="98658"/>
                  </a:cubicBezTo>
                  <a:cubicBezTo>
                    <a:pt x="742986" y="85652"/>
                    <a:pt x="726830" y="79901"/>
                    <a:pt x="717452" y="70522"/>
                  </a:cubicBezTo>
                  <a:cubicBezTo>
                    <a:pt x="712763" y="56454"/>
                    <a:pt x="712647" y="39898"/>
                    <a:pt x="703384" y="28319"/>
                  </a:cubicBezTo>
                  <a:cubicBezTo>
                    <a:pt x="668488" y="-15301"/>
                    <a:pt x="653874" y="-3088"/>
                    <a:pt x="618978" y="28319"/>
                  </a:cubicBezTo>
                  <a:cubicBezTo>
                    <a:pt x="461222" y="170299"/>
                    <a:pt x="576366" y="89552"/>
                    <a:pt x="478301" y="154928"/>
                  </a:cubicBezTo>
                  <a:cubicBezTo>
                    <a:pt x="431409" y="150239"/>
                    <a:pt x="384202" y="148027"/>
                    <a:pt x="337624" y="140861"/>
                  </a:cubicBezTo>
                  <a:cubicBezTo>
                    <a:pt x="322968" y="138606"/>
                    <a:pt x="307759" y="118568"/>
                    <a:pt x="295421" y="126793"/>
                  </a:cubicBezTo>
                  <a:cubicBezTo>
                    <a:pt x="283716" y="134596"/>
                    <a:pt x="330591" y="145549"/>
                    <a:pt x="309489" y="154928"/>
                  </a:cubicBezTo>
                  <a:close/>
                </a:path>
              </a:pathLst>
            </a:cu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785194BB-2D61-4649-89CC-2646404E5A94}"/>
                </a:ext>
              </a:extLst>
            </p:cNvPr>
            <p:cNvSpPr/>
            <p:nvPr/>
          </p:nvSpPr>
          <p:spPr>
            <a:xfrm>
              <a:off x="6332807" y="703551"/>
              <a:ext cx="829994" cy="773907"/>
            </a:xfrm>
            <a:custGeom>
              <a:avLst/>
              <a:gdLst>
                <a:gd name="connsiteX0" fmla="*/ 309489 w 1111347"/>
                <a:gd name="connsiteY0" fmla="*/ 154928 h 1041193"/>
                <a:gd name="connsiteX1" fmla="*/ 168812 w 1111347"/>
                <a:gd name="connsiteY1" fmla="*/ 183064 h 1041193"/>
                <a:gd name="connsiteX2" fmla="*/ 126609 w 1111347"/>
                <a:gd name="connsiteY2" fmla="*/ 211199 h 1041193"/>
                <a:gd name="connsiteX3" fmla="*/ 70338 w 1111347"/>
                <a:gd name="connsiteY3" fmla="*/ 281538 h 1041193"/>
                <a:gd name="connsiteX4" fmla="*/ 28135 w 1111347"/>
                <a:gd name="connsiteY4" fmla="*/ 380011 h 1041193"/>
                <a:gd name="connsiteX5" fmla="*/ 0 w 1111347"/>
                <a:gd name="connsiteY5" fmla="*/ 408147 h 1041193"/>
                <a:gd name="connsiteX6" fmla="*/ 14067 w 1111347"/>
                <a:gd name="connsiteY6" fmla="*/ 520688 h 1041193"/>
                <a:gd name="connsiteX7" fmla="*/ 84406 w 1111347"/>
                <a:gd name="connsiteY7" fmla="*/ 576959 h 1041193"/>
                <a:gd name="connsiteX8" fmla="*/ 28135 w 1111347"/>
                <a:gd name="connsiteY8" fmla="*/ 703568 h 1041193"/>
                <a:gd name="connsiteX9" fmla="*/ 70338 w 1111347"/>
                <a:gd name="connsiteY9" fmla="*/ 914584 h 1041193"/>
                <a:gd name="connsiteX10" fmla="*/ 98474 w 1111347"/>
                <a:gd name="connsiteY10" fmla="*/ 942719 h 1041193"/>
                <a:gd name="connsiteX11" fmla="*/ 140677 w 1111347"/>
                <a:gd name="connsiteY11" fmla="*/ 956787 h 1041193"/>
                <a:gd name="connsiteX12" fmla="*/ 295421 w 1111347"/>
                <a:gd name="connsiteY12" fmla="*/ 914584 h 1041193"/>
                <a:gd name="connsiteX13" fmla="*/ 309489 w 1111347"/>
                <a:gd name="connsiteY13" fmla="*/ 872381 h 1041193"/>
                <a:gd name="connsiteX14" fmla="*/ 393895 w 1111347"/>
                <a:gd name="connsiteY14" fmla="*/ 942719 h 1041193"/>
                <a:gd name="connsiteX15" fmla="*/ 436098 w 1111347"/>
                <a:gd name="connsiteY15" fmla="*/ 956787 h 1041193"/>
                <a:gd name="connsiteX16" fmla="*/ 478301 w 1111347"/>
                <a:gd name="connsiteY16" fmla="*/ 984922 h 1041193"/>
                <a:gd name="connsiteX17" fmla="*/ 604910 w 1111347"/>
                <a:gd name="connsiteY17" fmla="*/ 1027125 h 1041193"/>
                <a:gd name="connsiteX18" fmla="*/ 647114 w 1111347"/>
                <a:gd name="connsiteY18" fmla="*/ 1041193 h 1041193"/>
                <a:gd name="connsiteX19" fmla="*/ 815926 w 1111347"/>
                <a:gd name="connsiteY19" fmla="*/ 1013058 h 1041193"/>
                <a:gd name="connsiteX20" fmla="*/ 844061 w 1111347"/>
                <a:gd name="connsiteY20" fmla="*/ 984922 h 1041193"/>
                <a:gd name="connsiteX21" fmla="*/ 858129 w 1111347"/>
                <a:gd name="connsiteY21" fmla="*/ 942719 h 1041193"/>
                <a:gd name="connsiteX22" fmla="*/ 886264 w 1111347"/>
                <a:gd name="connsiteY22" fmla="*/ 900516 h 1041193"/>
                <a:gd name="connsiteX23" fmla="*/ 872197 w 1111347"/>
                <a:gd name="connsiteY23" fmla="*/ 717636 h 1041193"/>
                <a:gd name="connsiteX24" fmla="*/ 886264 w 1111347"/>
                <a:gd name="connsiteY24" fmla="*/ 675433 h 1041193"/>
                <a:gd name="connsiteX25" fmla="*/ 956603 w 1111347"/>
                <a:gd name="connsiteY25" fmla="*/ 633230 h 1041193"/>
                <a:gd name="connsiteX26" fmla="*/ 1055077 w 1111347"/>
                <a:gd name="connsiteY26" fmla="*/ 548824 h 1041193"/>
                <a:gd name="connsiteX27" fmla="*/ 1083212 w 1111347"/>
                <a:gd name="connsiteY27" fmla="*/ 506621 h 1041193"/>
                <a:gd name="connsiteX28" fmla="*/ 1111347 w 1111347"/>
                <a:gd name="connsiteY28" fmla="*/ 365944 h 1041193"/>
                <a:gd name="connsiteX29" fmla="*/ 1097280 w 1111347"/>
                <a:gd name="connsiteY29" fmla="*/ 239334 h 1041193"/>
                <a:gd name="connsiteX30" fmla="*/ 1055077 w 1111347"/>
                <a:gd name="connsiteY30" fmla="*/ 225267 h 1041193"/>
                <a:gd name="connsiteX31" fmla="*/ 970670 w 1111347"/>
                <a:gd name="connsiteY31" fmla="*/ 239334 h 1041193"/>
                <a:gd name="connsiteX32" fmla="*/ 872197 w 1111347"/>
                <a:gd name="connsiteY32" fmla="*/ 295605 h 1041193"/>
                <a:gd name="connsiteX33" fmla="*/ 773723 w 1111347"/>
                <a:gd name="connsiteY33" fmla="*/ 323741 h 1041193"/>
                <a:gd name="connsiteX34" fmla="*/ 759655 w 1111347"/>
                <a:gd name="connsiteY34" fmla="*/ 281538 h 1041193"/>
                <a:gd name="connsiteX35" fmla="*/ 745587 w 1111347"/>
                <a:gd name="connsiteY35" fmla="*/ 98658 h 1041193"/>
                <a:gd name="connsiteX36" fmla="*/ 717452 w 1111347"/>
                <a:gd name="connsiteY36" fmla="*/ 70522 h 1041193"/>
                <a:gd name="connsiteX37" fmla="*/ 703384 w 1111347"/>
                <a:gd name="connsiteY37" fmla="*/ 28319 h 1041193"/>
                <a:gd name="connsiteX38" fmla="*/ 618978 w 1111347"/>
                <a:gd name="connsiteY38" fmla="*/ 28319 h 1041193"/>
                <a:gd name="connsiteX39" fmla="*/ 478301 w 1111347"/>
                <a:gd name="connsiteY39" fmla="*/ 154928 h 1041193"/>
                <a:gd name="connsiteX40" fmla="*/ 337624 w 1111347"/>
                <a:gd name="connsiteY40" fmla="*/ 140861 h 1041193"/>
                <a:gd name="connsiteX41" fmla="*/ 295421 w 1111347"/>
                <a:gd name="connsiteY41" fmla="*/ 126793 h 1041193"/>
                <a:gd name="connsiteX42" fmla="*/ 309489 w 1111347"/>
                <a:gd name="connsiteY42" fmla="*/ 154928 h 1041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1111347" h="1041193">
                  <a:moveTo>
                    <a:pt x="309489" y="154928"/>
                  </a:moveTo>
                  <a:cubicBezTo>
                    <a:pt x="288387" y="164307"/>
                    <a:pt x="195522" y="171617"/>
                    <a:pt x="168812" y="183064"/>
                  </a:cubicBezTo>
                  <a:cubicBezTo>
                    <a:pt x="153272" y="189724"/>
                    <a:pt x="140677" y="201821"/>
                    <a:pt x="126609" y="211199"/>
                  </a:cubicBezTo>
                  <a:cubicBezTo>
                    <a:pt x="93021" y="311962"/>
                    <a:pt x="141040" y="196695"/>
                    <a:pt x="70338" y="281538"/>
                  </a:cubicBezTo>
                  <a:cubicBezTo>
                    <a:pt x="11539" y="352097"/>
                    <a:pt x="65828" y="317188"/>
                    <a:pt x="28135" y="380011"/>
                  </a:cubicBezTo>
                  <a:cubicBezTo>
                    <a:pt x="21311" y="391384"/>
                    <a:pt x="9378" y="398768"/>
                    <a:pt x="0" y="408147"/>
                  </a:cubicBezTo>
                  <a:cubicBezTo>
                    <a:pt x="4689" y="445661"/>
                    <a:pt x="3204" y="484477"/>
                    <a:pt x="14067" y="520688"/>
                  </a:cubicBezTo>
                  <a:cubicBezTo>
                    <a:pt x="19078" y="537393"/>
                    <a:pt x="75884" y="571278"/>
                    <a:pt x="84406" y="576959"/>
                  </a:cubicBezTo>
                  <a:cubicBezTo>
                    <a:pt x="50923" y="677405"/>
                    <a:pt x="72721" y="636689"/>
                    <a:pt x="28135" y="703568"/>
                  </a:cubicBezTo>
                  <a:cubicBezTo>
                    <a:pt x="38988" y="833808"/>
                    <a:pt x="12264" y="841993"/>
                    <a:pt x="70338" y="914584"/>
                  </a:cubicBezTo>
                  <a:cubicBezTo>
                    <a:pt x="78624" y="924941"/>
                    <a:pt x="87101" y="935895"/>
                    <a:pt x="98474" y="942719"/>
                  </a:cubicBezTo>
                  <a:cubicBezTo>
                    <a:pt x="111190" y="950348"/>
                    <a:pt x="126609" y="952098"/>
                    <a:pt x="140677" y="956787"/>
                  </a:cubicBezTo>
                  <a:cubicBezTo>
                    <a:pt x="267604" y="925054"/>
                    <a:pt x="216534" y="940878"/>
                    <a:pt x="295421" y="914584"/>
                  </a:cubicBezTo>
                  <a:cubicBezTo>
                    <a:pt x="300110" y="900516"/>
                    <a:pt x="294948" y="875289"/>
                    <a:pt x="309489" y="872381"/>
                  </a:cubicBezTo>
                  <a:cubicBezTo>
                    <a:pt x="365436" y="861191"/>
                    <a:pt x="366581" y="920867"/>
                    <a:pt x="393895" y="942719"/>
                  </a:cubicBezTo>
                  <a:cubicBezTo>
                    <a:pt x="405474" y="951982"/>
                    <a:pt x="422835" y="950155"/>
                    <a:pt x="436098" y="956787"/>
                  </a:cubicBezTo>
                  <a:cubicBezTo>
                    <a:pt x="451220" y="964348"/>
                    <a:pt x="462851" y="978055"/>
                    <a:pt x="478301" y="984922"/>
                  </a:cubicBezTo>
                  <a:cubicBezTo>
                    <a:pt x="478325" y="984933"/>
                    <a:pt x="583796" y="1020087"/>
                    <a:pt x="604910" y="1027125"/>
                  </a:cubicBezTo>
                  <a:lnTo>
                    <a:pt x="647114" y="1041193"/>
                  </a:lnTo>
                  <a:cubicBezTo>
                    <a:pt x="659611" y="1039804"/>
                    <a:pt x="778435" y="1035553"/>
                    <a:pt x="815926" y="1013058"/>
                  </a:cubicBezTo>
                  <a:cubicBezTo>
                    <a:pt x="827299" y="1006234"/>
                    <a:pt x="834683" y="994301"/>
                    <a:pt x="844061" y="984922"/>
                  </a:cubicBezTo>
                  <a:cubicBezTo>
                    <a:pt x="848750" y="970854"/>
                    <a:pt x="851497" y="955982"/>
                    <a:pt x="858129" y="942719"/>
                  </a:cubicBezTo>
                  <a:cubicBezTo>
                    <a:pt x="865690" y="927597"/>
                    <a:pt x="885209" y="917390"/>
                    <a:pt x="886264" y="900516"/>
                  </a:cubicBezTo>
                  <a:cubicBezTo>
                    <a:pt x="890078" y="839495"/>
                    <a:pt x="876886" y="778596"/>
                    <a:pt x="872197" y="717636"/>
                  </a:cubicBezTo>
                  <a:cubicBezTo>
                    <a:pt x="876886" y="703568"/>
                    <a:pt x="878635" y="688148"/>
                    <a:pt x="886264" y="675433"/>
                  </a:cubicBezTo>
                  <a:cubicBezTo>
                    <a:pt x="905574" y="643250"/>
                    <a:pt x="923409" y="644295"/>
                    <a:pt x="956603" y="633230"/>
                  </a:cubicBezTo>
                  <a:cubicBezTo>
                    <a:pt x="1024829" y="565004"/>
                    <a:pt x="990803" y="591673"/>
                    <a:pt x="1055077" y="548824"/>
                  </a:cubicBezTo>
                  <a:cubicBezTo>
                    <a:pt x="1064455" y="534756"/>
                    <a:pt x="1075651" y="521743"/>
                    <a:pt x="1083212" y="506621"/>
                  </a:cubicBezTo>
                  <a:cubicBezTo>
                    <a:pt x="1102856" y="467334"/>
                    <a:pt x="1106162" y="402240"/>
                    <a:pt x="1111347" y="365944"/>
                  </a:cubicBezTo>
                  <a:cubicBezTo>
                    <a:pt x="1106658" y="323741"/>
                    <a:pt x="1113050" y="278760"/>
                    <a:pt x="1097280" y="239334"/>
                  </a:cubicBezTo>
                  <a:cubicBezTo>
                    <a:pt x="1091773" y="225566"/>
                    <a:pt x="1069906" y="225267"/>
                    <a:pt x="1055077" y="225267"/>
                  </a:cubicBezTo>
                  <a:cubicBezTo>
                    <a:pt x="1026553" y="225267"/>
                    <a:pt x="998806" y="234645"/>
                    <a:pt x="970670" y="239334"/>
                  </a:cubicBezTo>
                  <a:cubicBezTo>
                    <a:pt x="928285" y="267592"/>
                    <a:pt x="922174" y="274186"/>
                    <a:pt x="872197" y="295605"/>
                  </a:cubicBezTo>
                  <a:cubicBezTo>
                    <a:pt x="843941" y="307715"/>
                    <a:pt x="802280" y="316602"/>
                    <a:pt x="773723" y="323741"/>
                  </a:cubicBezTo>
                  <a:cubicBezTo>
                    <a:pt x="769034" y="309673"/>
                    <a:pt x="761494" y="296252"/>
                    <a:pt x="759655" y="281538"/>
                  </a:cubicBezTo>
                  <a:cubicBezTo>
                    <a:pt x="752071" y="220870"/>
                    <a:pt x="757578" y="158611"/>
                    <a:pt x="745587" y="98658"/>
                  </a:cubicBezTo>
                  <a:cubicBezTo>
                    <a:pt x="742986" y="85652"/>
                    <a:pt x="726830" y="79901"/>
                    <a:pt x="717452" y="70522"/>
                  </a:cubicBezTo>
                  <a:cubicBezTo>
                    <a:pt x="712763" y="56454"/>
                    <a:pt x="712647" y="39898"/>
                    <a:pt x="703384" y="28319"/>
                  </a:cubicBezTo>
                  <a:cubicBezTo>
                    <a:pt x="668488" y="-15301"/>
                    <a:pt x="653874" y="-3088"/>
                    <a:pt x="618978" y="28319"/>
                  </a:cubicBezTo>
                  <a:cubicBezTo>
                    <a:pt x="461222" y="170299"/>
                    <a:pt x="576366" y="89552"/>
                    <a:pt x="478301" y="154928"/>
                  </a:cubicBezTo>
                  <a:cubicBezTo>
                    <a:pt x="431409" y="150239"/>
                    <a:pt x="384202" y="148027"/>
                    <a:pt x="337624" y="140861"/>
                  </a:cubicBezTo>
                  <a:cubicBezTo>
                    <a:pt x="322968" y="138606"/>
                    <a:pt x="307759" y="118568"/>
                    <a:pt x="295421" y="126793"/>
                  </a:cubicBezTo>
                  <a:cubicBezTo>
                    <a:pt x="283716" y="134596"/>
                    <a:pt x="330591" y="145549"/>
                    <a:pt x="309489" y="154928"/>
                  </a:cubicBezTo>
                  <a:close/>
                </a:path>
              </a:pathLst>
            </a:cu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0F9FEECB-968F-4CD4-BB6C-15A85273A76D}"/>
                </a:ext>
              </a:extLst>
            </p:cNvPr>
            <p:cNvSpPr/>
            <p:nvPr/>
          </p:nvSpPr>
          <p:spPr>
            <a:xfrm>
              <a:off x="3723251" y="703552"/>
              <a:ext cx="829994" cy="773907"/>
            </a:xfrm>
            <a:custGeom>
              <a:avLst/>
              <a:gdLst>
                <a:gd name="connsiteX0" fmla="*/ 309489 w 1111347"/>
                <a:gd name="connsiteY0" fmla="*/ 154928 h 1041193"/>
                <a:gd name="connsiteX1" fmla="*/ 168812 w 1111347"/>
                <a:gd name="connsiteY1" fmla="*/ 183064 h 1041193"/>
                <a:gd name="connsiteX2" fmla="*/ 126609 w 1111347"/>
                <a:gd name="connsiteY2" fmla="*/ 211199 h 1041193"/>
                <a:gd name="connsiteX3" fmla="*/ 70338 w 1111347"/>
                <a:gd name="connsiteY3" fmla="*/ 281538 h 1041193"/>
                <a:gd name="connsiteX4" fmla="*/ 28135 w 1111347"/>
                <a:gd name="connsiteY4" fmla="*/ 380011 h 1041193"/>
                <a:gd name="connsiteX5" fmla="*/ 0 w 1111347"/>
                <a:gd name="connsiteY5" fmla="*/ 408147 h 1041193"/>
                <a:gd name="connsiteX6" fmla="*/ 14067 w 1111347"/>
                <a:gd name="connsiteY6" fmla="*/ 520688 h 1041193"/>
                <a:gd name="connsiteX7" fmla="*/ 84406 w 1111347"/>
                <a:gd name="connsiteY7" fmla="*/ 576959 h 1041193"/>
                <a:gd name="connsiteX8" fmla="*/ 28135 w 1111347"/>
                <a:gd name="connsiteY8" fmla="*/ 703568 h 1041193"/>
                <a:gd name="connsiteX9" fmla="*/ 70338 w 1111347"/>
                <a:gd name="connsiteY9" fmla="*/ 914584 h 1041193"/>
                <a:gd name="connsiteX10" fmla="*/ 98474 w 1111347"/>
                <a:gd name="connsiteY10" fmla="*/ 942719 h 1041193"/>
                <a:gd name="connsiteX11" fmla="*/ 140677 w 1111347"/>
                <a:gd name="connsiteY11" fmla="*/ 956787 h 1041193"/>
                <a:gd name="connsiteX12" fmla="*/ 295421 w 1111347"/>
                <a:gd name="connsiteY12" fmla="*/ 914584 h 1041193"/>
                <a:gd name="connsiteX13" fmla="*/ 309489 w 1111347"/>
                <a:gd name="connsiteY13" fmla="*/ 872381 h 1041193"/>
                <a:gd name="connsiteX14" fmla="*/ 393895 w 1111347"/>
                <a:gd name="connsiteY14" fmla="*/ 942719 h 1041193"/>
                <a:gd name="connsiteX15" fmla="*/ 436098 w 1111347"/>
                <a:gd name="connsiteY15" fmla="*/ 956787 h 1041193"/>
                <a:gd name="connsiteX16" fmla="*/ 478301 w 1111347"/>
                <a:gd name="connsiteY16" fmla="*/ 984922 h 1041193"/>
                <a:gd name="connsiteX17" fmla="*/ 604910 w 1111347"/>
                <a:gd name="connsiteY17" fmla="*/ 1027125 h 1041193"/>
                <a:gd name="connsiteX18" fmla="*/ 647114 w 1111347"/>
                <a:gd name="connsiteY18" fmla="*/ 1041193 h 1041193"/>
                <a:gd name="connsiteX19" fmla="*/ 815926 w 1111347"/>
                <a:gd name="connsiteY19" fmla="*/ 1013058 h 1041193"/>
                <a:gd name="connsiteX20" fmla="*/ 844061 w 1111347"/>
                <a:gd name="connsiteY20" fmla="*/ 984922 h 1041193"/>
                <a:gd name="connsiteX21" fmla="*/ 858129 w 1111347"/>
                <a:gd name="connsiteY21" fmla="*/ 942719 h 1041193"/>
                <a:gd name="connsiteX22" fmla="*/ 886264 w 1111347"/>
                <a:gd name="connsiteY22" fmla="*/ 900516 h 1041193"/>
                <a:gd name="connsiteX23" fmla="*/ 872197 w 1111347"/>
                <a:gd name="connsiteY23" fmla="*/ 717636 h 1041193"/>
                <a:gd name="connsiteX24" fmla="*/ 886264 w 1111347"/>
                <a:gd name="connsiteY24" fmla="*/ 675433 h 1041193"/>
                <a:gd name="connsiteX25" fmla="*/ 956603 w 1111347"/>
                <a:gd name="connsiteY25" fmla="*/ 633230 h 1041193"/>
                <a:gd name="connsiteX26" fmla="*/ 1055077 w 1111347"/>
                <a:gd name="connsiteY26" fmla="*/ 548824 h 1041193"/>
                <a:gd name="connsiteX27" fmla="*/ 1083212 w 1111347"/>
                <a:gd name="connsiteY27" fmla="*/ 506621 h 1041193"/>
                <a:gd name="connsiteX28" fmla="*/ 1111347 w 1111347"/>
                <a:gd name="connsiteY28" fmla="*/ 365944 h 1041193"/>
                <a:gd name="connsiteX29" fmla="*/ 1097280 w 1111347"/>
                <a:gd name="connsiteY29" fmla="*/ 239334 h 1041193"/>
                <a:gd name="connsiteX30" fmla="*/ 1055077 w 1111347"/>
                <a:gd name="connsiteY30" fmla="*/ 225267 h 1041193"/>
                <a:gd name="connsiteX31" fmla="*/ 970670 w 1111347"/>
                <a:gd name="connsiteY31" fmla="*/ 239334 h 1041193"/>
                <a:gd name="connsiteX32" fmla="*/ 872197 w 1111347"/>
                <a:gd name="connsiteY32" fmla="*/ 295605 h 1041193"/>
                <a:gd name="connsiteX33" fmla="*/ 773723 w 1111347"/>
                <a:gd name="connsiteY33" fmla="*/ 323741 h 1041193"/>
                <a:gd name="connsiteX34" fmla="*/ 759655 w 1111347"/>
                <a:gd name="connsiteY34" fmla="*/ 281538 h 1041193"/>
                <a:gd name="connsiteX35" fmla="*/ 745587 w 1111347"/>
                <a:gd name="connsiteY35" fmla="*/ 98658 h 1041193"/>
                <a:gd name="connsiteX36" fmla="*/ 717452 w 1111347"/>
                <a:gd name="connsiteY36" fmla="*/ 70522 h 1041193"/>
                <a:gd name="connsiteX37" fmla="*/ 703384 w 1111347"/>
                <a:gd name="connsiteY37" fmla="*/ 28319 h 1041193"/>
                <a:gd name="connsiteX38" fmla="*/ 618978 w 1111347"/>
                <a:gd name="connsiteY38" fmla="*/ 28319 h 1041193"/>
                <a:gd name="connsiteX39" fmla="*/ 478301 w 1111347"/>
                <a:gd name="connsiteY39" fmla="*/ 154928 h 1041193"/>
                <a:gd name="connsiteX40" fmla="*/ 337624 w 1111347"/>
                <a:gd name="connsiteY40" fmla="*/ 140861 h 1041193"/>
                <a:gd name="connsiteX41" fmla="*/ 295421 w 1111347"/>
                <a:gd name="connsiteY41" fmla="*/ 126793 h 1041193"/>
                <a:gd name="connsiteX42" fmla="*/ 309489 w 1111347"/>
                <a:gd name="connsiteY42" fmla="*/ 154928 h 1041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1111347" h="1041193">
                  <a:moveTo>
                    <a:pt x="309489" y="154928"/>
                  </a:moveTo>
                  <a:cubicBezTo>
                    <a:pt x="288387" y="164307"/>
                    <a:pt x="195522" y="171617"/>
                    <a:pt x="168812" y="183064"/>
                  </a:cubicBezTo>
                  <a:cubicBezTo>
                    <a:pt x="153272" y="189724"/>
                    <a:pt x="140677" y="201821"/>
                    <a:pt x="126609" y="211199"/>
                  </a:cubicBezTo>
                  <a:cubicBezTo>
                    <a:pt x="93021" y="311962"/>
                    <a:pt x="141040" y="196695"/>
                    <a:pt x="70338" y="281538"/>
                  </a:cubicBezTo>
                  <a:cubicBezTo>
                    <a:pt x="11539" y="352097"/>
                    <a:pt x="65828" y="317188"/>
                    <a:pt x="28135" y="380011"/>
                  </a:cubicBezTo>
                  <a:cubicBezTo>
                    <a:pt x="21311" y="391384"/>
                    <a:pt x="9378" y="398768"/>
                    <a:pt x="0" y="408147"/>
                  </a:cubicBezTo>
                  <a:cubicBezTo>
                    <a:pt x="4689" y="445661"/>
                    <a:pt x="3204" y="484477"/>
                    <a:pt x="14067" y="520688"/>
                  </a:cubicBezTo>
                  <a:cubicBezTo>
                    <a:pt x="19078" y="537393"/>
                    <a:pt x="75884" y="571278"/>
                    <a:pt x="84406" y="576959"/>
                  </a:cubicBezTo>
                  <a:cubicBezTo>
                    <a:pt x="50923" y="677405"/>
                    <a:pt x="72721" y="636689"/>
                    <a:pt x="28135" y="703568"/>
                  </a:cubicBezTo>
                  <a:cubicBezTo>
                    <a:pt x="38988" y="833808"/>
                    <a:pt x="12264" y="841993"/>
                    <a:pt x="70338" y="914584"/>
                  </a:cubicBezTo>
                  <a:cubicBezTo>
                    <a:pt x="78624" y="924941"/>
                    <a:pt x="87101" y="935895"/>
                    <a:pt x="98474" y="942719"/>
                  </a:cubicBezTo>
                  <a:cubicBezTo>
                    <a:pt x="111190" y="950348"/>
                    <a:pt x="126609" y="952098"/>
                    <a:pt x="140677" y="956787"/>
                  </a:cubicBezTo>
                  <a:cubicBezTo>
                    <a:pt x="267604" y="925054"/>
                    <a:pt x="216534" y="940878"/>
                    <a:pt x="295421" y="914584"/>
                  </a:cubicBezTo>
                  <a:cubicBezTo>
                    <a:pt x="300110" y="900516"/>
                    <a:pt x="294948" y="875289"/>
                    <a:pt x="309489" y="872381"/>
                  </a:cubicBezTo>
                  <a:cubicBezTo>
                    <a:pt x="365436" y="861191"/>
                    <a:pt x="366581" y="920867"/>
                    <a:pt x="393895" y="942719"/>
                  </a:cubicBezTo>
                  <a:cubicBezTo>
                    <a:pt x="405474" y="951982"/>
                    <a:pt x="422835" y="950155"/>
                    <a:pt x="436098" y="956787"/>
                  </a:cubicBezTo>
                  <a:cubicBezTo>
                    <a:pt x="451220" y="964348"/>
                    <a:pt x="462851" y="978055"/>
                    <a:pt x="478301" y="984922"/>
                  </a:cubicBezTo>
                  <a:cubicBezTo>
                    <a:pt x="478325" y="984933"/>
                    <a:pt x="583796" y="1020087"/>
                    <a:pt x="604910" y="1027125"/>
                  </a:cubicBezTo>
                  <a:lnTo>
                    <a:pt x="647114" y="1041193"/>
                  </a:lnTo>
                  <a:cubicBezTo>
                    <a:pt x="659611" y="1039804"/>
                    <a:pt x="778435" y="1035553"/>
                    <a:pt x="815926" y="1013058"/>
                  </a:cubicBezTo>
                  <a:cubicBezTo>
                    <a:pt x="827299" y="1006234"/>
                    <a:pt x="834683" y="994301"/>
                    <a:pt x="844061" y="984922"/>
                  </a:cubicBezTo>
                  <a:cubicBezTo>
                    <a:pt x="848750" y="970854"/>
                    <a:pt x="851497" y="955982"/>
                    <a:pt x="858129" y="942719"/>
                  </a:cubicBezTo>
                  <a:cubicBezTo>
                    <a:pt x="865690" y="927597"/>
                    <a:pt x="885209" y="917390"/>
                    <a:pt x="886264" y="900516"/>
                  </a:cubicBezTo>
                  <a:cubicBezTo>
                    <a:pt x="890078" y="839495"/>
                    <a:pt x="876886" y="778596"/>
                    <a:pt x="872197" y="717636"/>
                  </a:cubicBezTo>
                  <a:cubicBezTo>
                    <a:pt x="876886" y="703568"/>
                    <a:pt x="878635" y="688148"/>
                    <a:pt x="886264" y="675433"/>
                  </a:cubicBezTo>
                  <a:cubicBezTo>
                    <a:pt x="905574" y="643250"/>
                    <a:pt x="923409" y="644295"/>
                    <a:pt x="956603" y="633230"/>
                  </a:cubicBezTo>
                  <a:cubicBezTo>
                    <a:pt x="1024829" y="565004"/>
                    <a:pt x="990803" y="591673"/>
                    <a:pt x="1055077" y="548824"/>
                  </a:cubicBezTo>
                  <a:cubicBezTo>
                    <a:pt x="1064455" y="534756"/>
                    <a:pt x="1075651" y="521743"/>
                    <a:pt x="1083212" y="506621"/>
                  </a:cubicBezTo>
                  <a:cubicBezTo>
                    <a:pt x="1102856" y="467334"/>
                    <a:pt x="1106162" y="402240"/>
                    <a:pt x="1111347" y="365944"/>
                  </a:cubicBezTo>
                  <a:cubicBezTo>
                    <a:pt x="1106658" y="323741"/>
                    <a:pt x="1113050" y="278760"/>
                    <a:pt x="1097280" y="239334"/>
                  </a:cubicBezTo>
                  <a:cubicBezTo>
                    <a:pt x="1091773" y="225566"/>
                    <a:pt x="1069906" y="225267"/>
                    <a:pt x="1055077" y="225267"/>
                  </a:cubicBezTo>
                  <a:cubicBezTo>
                    <a:pt x="1026553" y="225267"/>
                    <a:pt x="998806" y="234645"/>
                    <a:pt x="970670" y="239334"/>
                  </a:cubicBezTo>
                  <a:cubicBezTo>
                    <a:pt x="928285" y="267592"/>
                    <a:pt x="922174" y="274186"/>
                    <a:pt x="872197" y="295605"/>
                  </a:cubicBezTo>
                  <a:cubicBezTo>
                    <a:pt x="843941" y="307715"/>
                    <a:pt x="802280" y="316602"/>
                    <a:pt x="773723" y="323741"/>
                  </a:cubicBezTo>
                  <a:cubicBezTo>
                    <a:pt x="769034" y="309673"/>
                    <a:pt x="761494" y="296252"/>
                    <a:pt x="759655" y="281538"/>
                  </a:cubicBezTo>
                  <a:cubicBezTo>
                    <a:pt x="752071" y="220870"/>
                    <a:pt x="757578" y="158611"/>
                    <a:pt x="745587" y="98658"/>
                  </a:cubicBezTo>
                  <a:cubicBezTo>
                    <a:pt x="742986" y="85652"/>
                    <a:pt x="726830" y="79901"/>
                    <a:pt x="717452" y="70522"/>
                  </a:cubicBezTo>
                  <a:cubicBezTo>
                    <a:pt x="712763" y="56454"/>
                    <a:pt x="712647" y="39898"/>
                    <a:pt x="703384" y="28319"/>
                  </a:cubicBezTo>
                  <a:cubicBezTo>
                    <a:pt x="668488" y="-15301"/>
                    <a:pt x="653874" y="-3088"/>
                    <a:pt x="618978" y="28319"/>
                  </a:cubicBezTo>
                  <a:cubicBezTo>
                    <a:pt x="461222" y="170299"/>
                    <a:pt x="576366" y="89552"/>
                    <a:pt x="478301" y="154928"/>
                  </a:cubicBezTo>
                  <a:cubicBezTo>
                    <a:pt x="431409" y="150239"/>
                    <a:pt x="384202" y="148027"/>
                    <a:pt x="337624" y="140861"/>
                  </a:cubicBezTo>
                  <a:cubicBezTo>
                    <a:pt x="322968" y="138606"/>
                    <a:pt x="307759" y="118568"/>
                    <a:pt x="295421" y="126793"/>
                  </a:cubicBezTo>
                  <a:cubicBezTo>
                    <a:pt x="283716" y="134596"/>
                    <a:pt x="330591" y="145549"/>
                    <a:pt x="309489" y="154928"/>
                  </a:cubicBezTo>
                  <a:close/>
                </a:path>
              </a:pathLst>
            </a:cu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CC7196AE-FAA0-4AE6-87E8-1E741C203D0D}"/>
                </a:ext>
              </a:extLst>
            </p:cNvPr>
            <p:cNvSpPr/>
            <p:nvPr/>
          </p:nvSpPr>
          <p:spPr>
            <a:xfrm>
              <a:off x="5029201" y="719666"/>
              <a:ext cx="829994" cy="773907"/>
            </a:xfrm>
            <a:custGeom>
              <a:avLst/>
              <a:gdLst>
                <a:gd name="connsiteX0" fmla="*/ 309489 w 1111347"/>
                <a:gd name="connsiteY0" fmla="*/ 154928 h 1041193"/>
                <a:gd name="connsiteX1" fmla="*/ 168812 w 1111347"/>
                <a:gd name="connsiteY1" fmla="*/ 183064 h 1041193"/>
                <a:gd name="connsiteX2" fmla="*/ 126609 w 1111347"/>
                <a:gd name="connsiteY2" fmla="*/ 211199 h 1041193"/>
                <a:gd name="connsiteX3" fmla="*/ 70338 w 1111347"/>
                <a:gd name="connsiteY3" fmla="*/ 281538 h 1041193"/>
                <a:gd name="connsiteX4" fmla="*/ 28135 w 1111347"/>
                <a:gd name="connsiteY4" fmla="*/ 380011 h 1041193"/>
                <a:gd name="connsiteX5" fmla="*/ 0 w 1111347"/>
                <a:gd name="connsiteY5" fmla="*/ 408147 h 1041193"/>
                <a:gd name="connsiteX6" fmla="*/ 14067 w 1111347"/>
                <a:gd name="connsiteY6" fmla="*/ 520688 h 1041193"/>
                <a:gd name="connsiteX7" fmla="*/ 84406 w 1111347"/>
                <a:gd name="connsiteY7" fmla="*/ 576959 h 1041193"/>
                <a:gd name="connsiteX8" fmla="*/ 28135 w 1111347"/>
                <a:gd name="connsiteY8" fmla="*/ 703568 h 1041193"/>
                <a:gd name="connsiteX9" fmla="*/ 70338 w 1111347"/>
                <a:gd name="connsiteY9" fmla="*/ 914584 h 1041193"/>
                <a:gd name="connsiteX10" fmla="*/ 98474 w 1111347"/>
                <a:gd name="connsiteY10" fmla="*/ 942719 h 1041193"/>
                <a:gd name="connsiteX11" fmla="*/ 140677 w 1111347"/>
                <a:gd name="connsiteY11" fmla="*/ 956787 h 1041193"/>
                <a:gd name="connsiteX12" fmla="*/ 295421 w 1111347"/>
                <a:gd name="connsiteY12" fmla="*/ 914584 h 1041193"/>
                <a:gd name="connsiteX13" fmla="*/ 309489 w 1111347"/>
                <a:gd name="connsiteY13" fmla="*/ 872381 h 1041193"/>
                <a:gd name="connsiteX14" fmla="*/ 393895 w 1111347"/>
                <a:gd name="connsiteY14" fmla="*/ 942719 h 1041193"/>
                <a:gd name="connsiteX15" fmla="*/ 436098 w 1111347"/>
                <a:gd name="connsiteY15" fmla="*/ 956787 h 1041193"/>
                <a:gd name="connsiteX16" fmla="*/ 478301 w 1111347"/>
                <a:gd name="connsiteY16" fmla="*/ 984922 h 1041193"/>
                <a:gd name="connsiteX17" fmla="*/ 604910 w 1111347"/>
                <a:gd name="connsiteY17" fmla="*/ 1027125 h 1041193"/>
                <a:gd name="connsiteX18" fmla="*/ 647114 w 1111347"/>
                <a:gd name="connsiteY18" fmla="*/ 1041193 h 1041193"/>
                <a:gd name="connsiteX19" fmla="*/ 815926 w 1111347"/>
                <a:gd name="connsiteY19" fmla="*/ 1013058 h 1041193"/>
                <a:gd name="connsiteX20" fmla="*/ 844061 w 1111347"/>
                <a:gd name="connsiteY20" fmla="*/ 984922 h 1041193"/>
                <a:gd name="connsiteX21" fmla="*/ 858129 w 1111347"/>
                <a:gd name="connsiteY21" fmla="*/ 942719 h 1041193"/>
                <a:gd name="connsiteX22" fmla="*/ 886264 w 1111347"/>
                <a:gd name="connsiteY22" fmla="*/ 900516 h 1041193"/>
                <a:gd name="connsiteX23" fmla="*/ 872197 w 1111347"/>
                <a:gd name="connsiteY23" fmla="*/ 717636 h 1041193"/>
                <a:gd name="connsiteX24" fmla="*/ 886264 w 1111347"/>
                <a:gd name="connsiteY24" fmla="*/ 675433 h 1041193"/>
                <a:gd name="connsiteX25" fmla="*/ 956603 w 1111347"/>
                <a:gd name="connsiteY25" fmla="*/ 633230 h 1041193"/>
                <a:gd name="connsiteX26" fmla="*/ 1055077 w 1111347"/>
                <a:gd name="connsiteY26" fmla="*/ 548824 h 1041193"/>
                <a:gd name="connsiteX27" fmla="*/ 1083212 w 1111347"/>
                <a:gd name="connsiteY27" fmla="*/ 506621 h 1041193"/>
                <a:gd name="connsiteX28" fmla="*/ 1111347 w 1111347"/>
                <a:gd name="connsiteY28" fmla="*/ 365944 h 1041193"/>
                <a:gd name="connsiteX29" fmla="*/ 1097280 w 1111347"/>
                <a:gd name="connsiteY29" fmla="*/ 239334 h 1041193"/>
                <a:gd name="connsiteX30" fmla="*/ 1055077 w 1111347"/>
                <a:gd name="connsiteY30" fmla="*/ 225267 h 1041193"/>
                <a:gd name="connsiteX31" fmla="*/ 970670 w 1111347"/>
                <a:gd name="connsiteY31" fmla="*/ 239334 h 1041193"/>
                <a:gd name="connsiteX32" fmla="*/ 872197 w 1111347"/>
                <a:gd name="connsiteY32" fmla="*/ 295605 h 1041193"/>
                <a:gd name="connsiteX33" fmla="*/ 773723 w 1111347"/>
                <a:gd name="connsiteY33" fmla="*/ 323741 h 1041193"/>
                <a:gd name="connsiteX34" fmla="*/ 759655 w 1111347"/>
                <a:gd name="connsiteY34" fmla="*/ 281538 h 1041193"/>
                <a:gd name="connsiteX35" fmla="*/ 745587 w 1111347"/>
                <a:gd name="connsiteY35" fmla="*/ 98658 h 1041193"/>
                <a:gd name="connsiteX36" fmla="*/ 717452 w 1111347"/>
                <a:gd name="connsiteY36" fmla="*/ 70522 h 1041193"/>
                <a:gd name="connsiteX37" fmla="*/ 703384 w 1111347"/>
                <a:gd name="connsiteY37" fmla="*/ 28319 h 1041193"/>
                <a:gd name="connsiteX38" fmla="*/ 618978 w 1111347"/>
                <a:gd name="connsiteY38" fmla="*/ 28319 h 1041193"/>
                <a:gd name="connsiteX39" fmla="*/ 478301 w 1111347"/>
                <a:gd name="connsiteY39" fmla="*/ 154928 h 1041193"/>
                <a:gd name="connsiteX40" fmla="*/ 337624 w 1111347"/>
                <a:gd name="connsiteY40" fmla="*/ 140861 h 1041193"/>
                <a:gd name="connsiteX41" fmla="*/ 295421 w 1111347"/>
                <a:gd name="connsiteY41" fmla="*/ 126793 h 1041193"/>
                <a:gd name="connsiteX42" fmla="*/ 309489 w 1111347"/>
                <a:gd name="connsiteY42" fmla="*/ 154928 h 1041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1111347" h="1041193">
                  <a:moveTo>
                    <a:pt x="309489" y="154928"/>
                  </a:moveTo>
                  <a:cubicBezTo>
                    <a:pt x="288387" y="164307"/>
                    <a:pt x="195522" y="171617"/>
                    <a:pt x="168812" y="183064"/>
                  </a:cubicBezTo>
                  <a:cubicBezTo>
                    <a:pt x="153272" y="189724"/>
                    <a:pt x="140677" y="201821"/>
                    <a:pt x="126609" y="211199"/>
                  </a:cubicBezTo>
                  <a:cubicBezTo>
                    <a:pt x="93021" y="311962"/>
                    <a:pt x="141040" y="196695"/>
                    <a:pt x="70338" y="281538"/>
                  </a:cubicBezTo>
                  <a:cubicBezTo>
                    <a:pt x="11539" y="352097"/>
                    <a:pt x="65828" y="317188"/>
                    <a:pt x="28135" y="380011"/>
                  </a:cubicBezTo>
                  <a:cubicBezTo>
                    <a:pt x="21311" y="391384"/>
                    <a:pt x="9378" y="398768"/>
                    <a:pt x="0" y="408147"/>
                  </a:cubicBezTo>
                  <a:cubicBezTo>
                    <a:pt x="4689" y="445661"/>
                    <a:pt x="3204" y="484477"/>
                    <a:pt x="14067" y="520688"/>
                  </a:cubicBezTo>
                  <a:cubicBezTo>
                    <a:pt x="19078" y="537393"/>
                    <a:pt x="75884" y="571278"/>
                    <a:pt x="84406" y="576959"/>
                  </a:cubicBezTo>
                  <a:cubicBezTo>
                    <a:pt x="50923" y="677405"/>
                    <a:pt x="72721" y="636689"/>
                    <a:pt x="28135" y="703568"/>
                  </a:cubicBezTo>
                  <a:cubicBezTo>
                    <a:pt x="38988" y="833808"/>
                    <a:pt x="12264" y="841993"/>
                    <a:pt x="70338" y="914584"/>
                  </a:cubicBezTo>
                  <a:cubicBezTo>
                    <a:pt x="78624" y="924941"/>
                    <a:pt x="87101" y="935895"/>
                    <a:pt x="98474" y="942719"/>
                  </a:cubicBezTo>
                  <a:cubicBezTo>
                    <a:pt x="111190" y="950348"/>
                    <a:pt x="126609" y="952098"/>
                    <a:pt x="140677" y="956787"/>
                  </a:cubicBezTo>
                  <a:cubicBezTo>
                    <a:pt x="267604" y="925054"/>
                    <a:pt x="216534" y="940878"/>
                    <a:pt x="295421" y="914584"/>
                  </a:cubicBezTo>
                  <a:cubicBezTo>
                    <a:pt x="300110" y="900516"/>
                    <a:pt x="294948" y="875289"/>
                    <a:pt x="309489" y="872381"/>
                  </a:cubicBezTo>
                  <a:cubicBezTo>
                    <a:pt x="365436" y="861191"/>
                    <a:pt x="366581" y="920867"/>
                    <a:pt x="393895" y="942719"/>
                  </a:cubicBezTo>
                  <a:cubicBezTo>
                    <a:pt x="405474" y="951982"/>
                    <a:pt x="422835" y="950155"/>
                    <a:pt x="436098" y="956787"/>
                  </a:cubicBezTo>
                  <a:cubicBezTo>
                    <a:pt x="451220" y="964348"/>
                    <a:pt x="462851" y="978055"/>
                    <a:pt x="478301" y="984922"/>
                  </a:cubicBezTo>
                  <a:cubicBezTo>
                    <a:pt x="478325" y="984933"/>
                    <a:pt x="583796" y="1020087"/>
                    <a:pt x="604910" y="1027125"/>
                  </a:cubicBezTo>
                  <a:lnTo>
                    <a:pt x="647114" y="1041193"/>
                  </a:lnTo>
                  <a:cubicBezTo>
                    <a:pt x="659611" y="1039804"/>
                    <a:pt x="778435" y="1035553"/>
                    <a:pt x="815926" y="1013058"/>
                  </a:cubicBezTo>
                  <a:cubicBezTo>
                    <a:pt x="827299" y="1006234"/>
                    <a:pt x="834683" y="994301"/>
                    <a:pt x="844061" y="984922"/>
                  </a:cubicBezTo>
                  <a:cubicBezTo>
                    <a:pt x="848750" y="970854"/>
                    <a:pt x="851497" y="955982"/>
                    <a:pt x="858129" y="942719"/>
                  </a:cubicBezTo>
                  <a:cubicBezTo>
                    <a:pt x="865690" y="927597"/>
                    <a:pt x="885209" y="917390"/>
                    <a:pt x="886264" y="900516"/>
                  </a:cubicBezTo>
                  <a:cubicBezTo>
                    <a:pt x="890078" y="839495"/>
                    <a:pt x="876886" y="778596"/>
                    <a:pt x="872197" y="717636"/>
                  </a:cubicBezTo>
                  <a:cubicBezTo>
                    <a:pt x="876886" y="703568"/>
                    <a:pt x="878635" y="688148"/>
                    <a:pt x="886264" y="675433"/>
                  </a:cubicBezTo>
                  <a:cubicBezTo>
                    <a:pt x="905574" y="643250"/>
                    <a:pt x="923409" y="644295"/>
                    <a:pt x="956603" y="633230"/>
                  </a:cubicBezTo>
                  <a:cubicBezTo>
                    <a:pt x="1024829" y="565004"/>
                    <a:pt x="990803" y="591673"/>
                    <a:pt x="1055077" y="548824"/>
                  </a:cubicBezTo>
                  <a:cubicBezTo>
                    <a:pt x="1064455" y="534756"/>
                    <a:pt x="1075651" y="521743"/>
                    <a:pt x="1083212" y="506621"/>
                  </a:cubicBezTo>
                  <a:cubicBezTo>
                    <a:pt x="1102856" y="467334"/>
                    <a:pt x="1106162" y="402240"/>
                    <a:pt x="1111347" y="365944"/>
                  </a:cubicBezTo>
                  <a:cubicBezTo>
                    <a:pt x="1106658" y="323741"/>
                    <a:pt x="1113050" y="278760"/>
                    <a:pt x="1097280" y="239334"/>
                  </a:cubicBezTo>
                  <a:cubicBezTo>
                    <a:pt x="1091773" y="225566"/>
                    <a:pt x="1069906" y="225267"/>
                    <a:pt x="1055077" y="225267"/>
                  </a:cubicBezTo>
                  <a:cubicBezTo>
                    <a:pt x="1026553" y="225267"/>
                    <a:pt x="998806" y="234645"/>
                    <a:pt x="970670" y="239334"/>
                  </a:cubicBezTo>
                  <a:cubicBezTo>
                    <a:pt x="928285" y="267592"/>
                    <a:pt x="922174" y="274186"/>
                    <a:pt x="872197" y="295605"/>
                  </a:cubicBezTo>
                  <a:cubicBezTo>
                    <a:pt x="843941" y="307715"/>
                    <a:pt x="802280" y="316602"/>
                    <a:pt x="773723" y="323741"/>
                  </a:cubicBezTo>
                  <a:cubicBezTo>
                    <a:pt x="769034" y="309673"/>
                    <a:pt x="761494" y="296252"/>
                    <a:pt x="759655" y="281538"/>
                  </a:cubicBezTo>
                  <a:cubicBezTo>
                    <a:pt x="752071" y="220870"/>
                    <a:pt x="757578" y="158611"/>
                    <a:pt x="745587" y="98658"/>
                  </a:cubicBezTo>
                  <a:cubicBezTo>
                    <a:pt x="742986" y="85652"/>
                    <a:pt x="726830" y="79901"/>
                    <a:pt x="717452" y="70522"/>
                  </a:cubicBezTo>
                  <a:cubicBezTo>
                    <a:pt x="712763" y="56454"/>
                    <a:pt x="712647" y="39898"/>
                    <a:pt x="703384" y="28319"/>
                  </a:cubicBezTo>
                  <a:cubicBezTo>
                    <a:pt x="668488" y="-15301"/>
                    <a:pt x="653874" y="-3088"/>
                    <a:pt x="618978" y="28319"/>
                  </a:cubicBezTo>
                  <a:cubicBezTo>
                    <a:pt x="461222" y="170299"/>
                    <a:pt x="576366" y="89552"/>
                    <a:pt x="478301" y="154928"/>
                  </a:cubicBezTo>
                  <a:cubicBezTo>
                    <a:pt x="431409" y="150239"/>
                    <a:pt x="384202" y="148027"/>
                    <a:pt x="337624" y="140861"/>
                  </a:cubicBezTo>
                  <a:cubicBezTo>
                    <a:pt x="322968" y="138606"/>
                    <a:pt x="307759" y="118568"/>
                    <a:pt x="295421" y="126793"/>
                  </a:cubicBezTo>
                  <a:cubicBezTo>
                    <a:pt x="283716" y="134596"/>
                    <a:pt x="330591" y="145549"/>
                    <a:pt x="309489" y="154928"/>
                  </a:cubicBezTo>
                  <a:close/>
                </a:path>
              </a:pathLst>
            </a:cu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E9CAA8C3-6B58-4454-A0E6-C8975133433E}"/>
                </a:ext>
              </a:extLst>
            </p:cNvPr>
            <p:cNvSpPr/>
            <p:nvPr/>
          </p:nvSpPr>
          <p:spPr>
            <a:xfrm>
              <a:off x="7770057" y="703550"/>
              <a:ext cx="829994" cy="773907"/>
            </a:xfrm>
            <a:custGeom>
              <a:avLst/>
              <a:gdLst>
                <a:gd name="connsiteX0" fmla="*/ 309489 w 1111347"/>
                <a:gd name="connsiteY0" fmla="*/ 154928 h 1041193"/>
                <a:gd name="connsiteX1" fmla="*/ 168812 w 1111347"/>
                <a:gd name="connsiteY1" fmla="*/ 183064 h 1041193"/>
                <a:gd name="connsiteX2" fmla="*/ 126609 w 1111347"/>
                <a:gd name="connsiteY2" fmla="*/ 211199 h 1041193"/>
                <a:gd name="connsiteX3" fmla="*/ 70338 w 1111347"/>
                <a:gd name="connsiteY3" fmla="*/ 281538 h 1041193"/>
                <a:gd name="connsiteX4" fmla="*/ 28135 w 1111347"/>
                <a:gd name="connsiteY4" fmla="*/ 380011 h 1041193"/>
                <a:gd name="connsiteX5" fmla="*/ 0 w 1111347"/>
                <a:gd name="connsiteY5" fmla="*/ 408147 h 1041193"/>
                <a:gd name="connsiteX6" fmla="*/ 14067 w 1111347"/>
                <a:gd name="connsiteY6" fmla="*/ 520688 h 1041193"/>
                <a:gd name="connsiteX7" fmla="*/ 84406 w 1111347"/>
                <a:gd name="connsiteY7" fmla="*/ 576959 h 1041193"/>
                <a:gd name="connsiteX8" fmla="*/ 28135 w 1111347"/>
                <a:gd name="connsiteY8" fmla="*/ 703568 h 1041193"/>
                <a:gd name="connsiteX9" fmla="*/ 70338 w 1111347"/>
                <a:gd name="connsiteY9" fmla="*/ 914584 h 1041193"/>
                <a:gd name="connsiteX10" fmla="*/ 98474 w 1111347"/>
                <a:gd name="connsiteY10" fmla="*/ 942719 h 1041193"/>
                <a:gd name="connsiteX11" fmla="*/ 140677 w 1111347"/>
                <a:gd name="connsiteY11" fmla="*/ 956787 h 1041193"/>
                <a:gd name="connsiteX12" fmla="*/ 295421 w 1111347"/>
                <a:gd name="connsiteY12" fmla="*/ 914584 h 1041193"/>
                <a:gd name="connsiteX13" fmla="*/ 309489 w 1111347"/>
                <a:gd name="connsiteY13" fmla="*/ 872381 h 1041193"/>
                <a:gd name="connsiteX14" fmla="*/ 393895 w 1111347"/>
                <a:gd name="connsiteY14" fmla="*/ 942719 h 1041193"/>
                <a:gd name="connsiteX15" fmla="*/ 436098 w 1111347"/>
                <a:gd name="connsiteY15" fmla="*/ 956787 h 1041193"/>
                <a:gd name="connsiteX16" fmla="*/ 478301 w 1111347"/>
                <a:gd name="connsiteY16" fmla="*/ 984922 h 1041193"/>
                <a:gd name="connsiteX17" fmla="*/ 604910 w 1111347"/>
                <a:gd name="connsiteY17" fmla="*/ 1027125 h 1041193"/>
                <a:gd name="connsiteX18" fmla="*/ 647114 w 1111347"/>
                <a:gd name="connsiteY18" fmla="*/ 1041193 h 1041193"/>
                <a:gd name="connsiteX19" fmla="*/ 815926 w 1111347"/>
                <a:gd name="connsiteY19" fmla="*/ 1013058 h 1041193"/>
                <a:gd name="connsiteX20" fmla="*/ 844061 w 1111347"/>
                <a:gd name="connsiteY20" fmla="*/ 984922 h 1041193"/>
                <a:gd name="connsiteX21" fmla="*/ 858129 w 1111347"/>
                <a:gd name="connsiteY21" fmla="*/ 942719 h 1041193"/>
                <a:gd name="connsiteX22" fmla="*/ 886264 w 1111347"/>
                <a:gd name="connsiteY22" fmla="*/ 900516 h 1041193"/>
                <a:gd name="connsiteX23" fmla="*/ 872197 w 1111347"/>
                <a:gd name="connsiteY23" fmla="*/ 717636 h 1041193"/>
                <a:gd name="connsiteX24" fmla="*/ 886264 w 1111347"/>
                <a:gd name="connsiteY24" fmla="*/ 675433 h 1041193"/>
                <a:gd name="connsiteX25" fmla="*/ 956603 w 1111347"/>
                <a:gd name="connsiteY25" fmla="*/ 633230 h 1041193"/>
                <a:gd name="connsiteX26" fmla="*/ 1055077 w 1111347"/>
                <a:gd name="connsiteY26" fmla="*/ 548824 h 1041193"/>
                <a:gd name="connsiteX27" fmla="*/ 1083212 w 1111347"/>
                <a:gd name="connsiteY27" fmla="*/ 506621 h 1041193"/>
                <a:gd name="connsiteX28" fmla="*/ 1111347 w 1111347"/>
                <a:gd name="connsiteY28" fmla="*/ 365944 h 1041193"/>
                <a:gd name="connsiteX29" fmla="*/ 1097280 w 1111347"/>
                <a:gd name="connsiteY29" fmla="*/ 239334 h 1041193"/>
                <a:gd name="connsiteX30" fmla="*/ 1055077 w 1111347"/>
                <a:gd name="connsiteY30" fmla="*/ 225267 h 1041193"/>
                <a:gd name="connsiteX31" fmla="*/ 970670 w 1111347"/>
                <a:gd name="connsiteY31" fmla="*/ 239334 h 1041193"/>
                <a:gd name="connsiteX32" fmla="*/ 872197 w 1111347"/>
                <a:gd name="connsiteY32" fmla="*/ 295605 h 1041193"/>
                <a:gd name="connsiteX33" fmla="*/ 773723 w 1111347"/>
                <a:gd name="connsiteY33" fmla="*/ 323741 h 1041193"/>
                <a:gd name="connsiteX34" fmla="*/ 759655 w 1111347"/>
                <a:gd name="connsiteY34" fmla="*/ 281538 h 1041193"/>
                <a:gd name="connsiteX35" fmla="*/ 745587 w 1111347"/>
                <a:gd name="connsiteY35" fmla="*/ 98658 h 1041193"/>
                <a:gd name="connsiteX36" fmla="*/ 717452 w 1111347"/>
                <a:gd name="connsiteY36" fmla="*/ 70522 h 1041193"/>
                <a:gd name="connsiteX37" fmla="*/ 703384 w 1111347"/>
                <a:gd name="connsiteY37" fmla="*/ 28319 h 1041193"/>
                <a:gd name="connsiteX38" fmla="*/ 618978 w 1111347"/>
                <a:gd name="connsiteY38" fmla="*/ 28319 h 1041193"/>
                <a:gd name="connsiteX39" fmla="*/ 478301 w 1111347"/>
                <a:gd name="connsiteY39" fmla="*/ 154928 h 1041193"/>
                <a:gd name="connsiteX40" fmla="*/ 337624 w 1111347"/>
                <a:gd name="connsiteY40" fmla="*/ 140861 h 1041193"/>
                <a:gd name="connsiteX41" fmla="*/ 295421 w 1111347"/>
                <a:gd name="connsiteY41" fmla="*/ 126793 h 1041193"/>
                <a:gd name="connsiteX42" fmla="*/ 309489 w 1111347"/>
                <a:gd name="connsiteY42" fmla="*/ 154928 h 1041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1111347" h="1041193">
                  <a:moveTo>
                    <a:pt x="309489" y="154928"/>
                  </a:moveTo>
                  <a:cubicBezTo>
                    <a:pt x="288387" y="164307"/>
                    <a:pt x="195522" y="171617"/>
                    <a:pt x="168812" y="183064"/>
                  </a:cubicBezTo>
                  <a:cubicBezTo>
                    <a:pt x="153272" y="189724"/>
                    <a:pt x="140677" y="201821"/>
                    <a:pt x="126609" y="211199"/>
                  </a:cubicBezTo>
                  <a:cubicBezTo>
                    <a:pt x="93021" y="311962"/>
                    <a:pt x="141040" y="196695"/>
                    <a:pt x="70338" y="281538"/>
                  </a:cubicBezTo>
                  <a:cubicBezTo>
                    <a:pt x="11539" y="352097"/>
                    <a:pt x="65828" y="317188"/>
                    <a:pt x="28135" y="380011"/>
                  </a:cubicBezTo>
                  <a:cubicBezTo>
                    <a:pt x="21311" y="391384"/>
                    <a:pt x="9378" y="398768"/>
                    <a:pt x="0" y="408147"/>
                  </a:cubicBezTo>
                  <a:cubicBezTo>
                    <a:pt x="4689" y="445661"/>
                    <a:pt x="3204" y="484477"/>
                    <a:pt x="14067" y="520688"/>
                  </a:cubicBezTo>
                  <a:cubicBezTo>
                    <a:pt x="19078" y="537393"/>
                    <a:pt x="75884" y="571278"/>
                    <a:pt x="84406" y="576959"/>
                  </a:cubicBezTo>
                  <a:cubicBezTo>
                    <a:pt x="50923" y="677405"/>
                    <a:pt x="72721" y="636689"/>
                    <a:pt x="28135" y="703568"/>
                  </a:cubicBezTo>
                  <a:cubicBezTo>
                    <a:pt x="38988" y="833808"/>
                    <a:pt x="12264" y="841993"/>
                    <a:pt x="70338" y="914584"/>
                  </a:cubicBezTo>
                  <a:cubicBezTo>
                    <a:pt x="78624" y="924941"/>
                    <a:pt x="87101" y="935895"/>
                    <a:pt x="98474" y="942719"/>
                  </a:cubicBezTo>
                  <a:cubicBezTo>
                    <a:pt x="111190" y="950348"/>
                    <a:pt x="126609" y="952098"/>
                    <a:pt x="140677" y="956787"/>
                  </a:cubicBezTo>
                  <a:cubicBezTo>
                    <a:pt x="267604" y="925054"/>
                    <a:pt x="216534" y="940878"/>
                    <a:pt x="295421" y="914584"/>
                  </a:cubicBezTo>
                  <a:cubicBezTo>
                    <a:pt x="300110" y="900516"/>
                    <a:pt x="294948" y="875289"/>
                    <a:pt x="309489" y="872381"/>
                  </a:cubicBezTo>
                  <a:cubicBezTo>
                    <a:pt x="365436" y="861191"/>
                    <a:pt x="366581" y="920867"/>
                    <a:pt x="393895" y="942719"/>
                  </a:cubicBezTo>
                  <a:cubicBezTo>
                    <a:pt x="405474" y="951982"/>
                    <a:pt x="422835" y="950155"/>
                    <a:pt x="436098" y="956787"/>
                  </a:cubicBezTo>
                  <a:cubicBezTo>
                    <a:pt x="451220" y="964348"/>
                    <a:pt x="462851" y="978055"/>
                    <a:pt x="478301" y="984922"/>
                  </a:cubicBezTo>
                  <a:cubicBezTo>
                    <a:pt x="478325" y="984933"/>
                    <a:pt x="583796" y="1020087"/>
                    <a:pt x="604910" y="1027125"/>
                  </a:cubicBezTo>
                  <a:lnTo>
                    <a:pt x="647114" y="1041193"/>
                  </a:lnTo>
                  <a:cubicBezTo>
                    <a:pt x="659611" y="1039804"/>
                    <a:pt x="778435" y="1035553"/>
                    <a:pt x="815926" y="1013058"/>
                  </a:cubicBezTo>
                  <a:cubicBezTo>
                    <a:pt x="827299" y="1006234"/>
                    <a:pt x="834683" y="994301"/>
                    <a:pt x="844061" y="984922"/>
                  </a:cubicBezTo>
                  <a:cubicBezTo>
                    <a:pt x="848750" y="970854"/>
                    <a:pt x="851497" y="955982"/>
                    <a:pt x="858129" y="942719"/>
                  </a:cubicBezTo>
                  <a:cubicBezTo>
                    <a:pt x="865690" y="927597"/>
                    <a:pt x="885209" y="917390"/>
                    <a:pt x="886264" y="900516"/>
                  </a:cubicBezTo>
                  <a:cubicBezTo>
                    <a:pt x="890078" y="839495"/>
                    <a:pt x="876886" y="778596"/>
                    <a:pt x="872197" y="717636"/>
                  </a:cubicBezTo>
                  <a:cubicBezTo>
                    <a:pt x="876886" y="703568"/>
                    <a:pt x="878635" y="688148"/>
                    <a:pt x="886264" y="675433"/>
                  </a:cubicBezTo>
                  <a:cubicBezTo>
                    <a:pt x="905574" y="643250"/>
                    <a:pt x="923409" y="644295"/>
                    <a:pt x="956603" y="633230"/>
                  </a:cubicBezTo>
                  <a:cubicBezTo>
                    <a:pt x="1024829" y="565004"/>
                    <a:pt x="990803" y="591673"/>
                    <a:pt x="1055077" y="548824"/>
                  </a:cubicBezTo>
                  <a:cubicBezTo>
                    <a:pt x="1064455" y="534756"/>
                    <a:pt x="1075651" y="521743"/>
                    <a:pt x="1083212" y="506621"/>
                  </a:cubicBezTo>
                  <a:cubicBezTo>
                    <a:pt x="1102856" y="467334"/>
                    <a:pt x="1106162" y="402240"/>
                    <a:pt x="1111347" y="365944"/>
                  </a:cubicBezTo>
                  <a:cubicBezTo>
                    <a:pt x="1106658" y="323741"/>
                    <a:pt x="1113050" y="278760"/>
                    <a:pt x="1097280" y="239334"/>
                  </a:cubicBezTo>
                  <a:cubicBezTo>
                    <a:pt x="1091773" y="225566"/>
                    <a:pt x="1069906" y="225267"/>
                    <a:pt x="1055077" y="225267"/>
                  </a:cubicBezTo>
                  <a:cubicBezTo>
                    <a:pt x="1026553" y="225267"/>
                    <a:pt x="998806" y="234645"/>
                    <a:pt x="970670" y="239334"/>
                  </a:cubicBezTo>
                  <a:cubicBezTo>
                    <a:pt x="928285" y="267592"/>
                    <a:pt x="922174" y="274186"/>
                    <a:pt x="872197" y="295605"/>
                  </a:cubicBezTo>
                  <a:cubicBezTo>
                    <a:pt x="843941" y="307715"/>
                    <a:pt x="802280" y="316602"/>
                    <a:pt x="773723" y="323741"/>
                  </a:cubicBezTo>
                  <a:cubicBezTo>
                    <a:pt x="769034" y="309673"/>
                    <a:pt x="761494" y="296252"/>
                    <a:pt x="759655" y="281538"/>
                  </a:cubicBezTo>
                  <a:cubicBezTo>
                    <a:pt x="752071" y="220870"/>
                    <a:pt x="757578" y="158611"/>
                    <a:pt x="745587" y="98658"/>
                  </a:cubicBezTo>
                  <a:cubicBezTo>
                    <a:pt x="742986" y="85652"/>
                    <a:pt x="726830" y="79901"/>
                    <a:pt x="717452" y="70522"/>
                  </a:cubicBezTo>
                  <a:cubicBezTo>
                    <a:pt x="712763" y="56454"/>
                    <a:pt x="712647" y="39898"/>
                    <a:pt x="703384" y="28319"/>
                  </a:cubicBezTo>
                  <a:cubicBezTo>
                    <a:pt x="668488" y="-15301"/>
                    <a:pt x="653874" y="-3088"/>
                    <a:pt x="618978" y="28319"/>
                  </a:cubicBezTo>
                  <a:cubicBezTo>
                    <a:pt x="461222" y="170299"/>
                    <a:pt x="576366" y="89552"/>
                    <a:pt x="478301" y="154928"/>
                  </a:cubicBezTo>
                  <a:cubicBezTo>
                    <a:pt x="431409" y="150239"/>
                    <a:pt x="384202" y="148027"/>
                    <a:pt x="337624" y="140861"/>
                  </a:cubicBezTo>
                  <a:cubicBezTo>
                    <a:pt x="322968" y="138606"/>
                    <a:pt x="307759" y="118568"/>
                    <a:pt x="295421" y="126793"/>
                  </a:cubicBezTo>
                  <a:cubicBezTo>
                    <a:pt x="283716" y="134596"/>
                    <a:pt x="330591" y="145549"/>
                    <a:pt x="309489" y="154928"/>
                  </a:cubicBezTo>
                  <a:close/>
                </a:path>
              </a:pathLst>
            </a:cu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DE6F9D3A-6E54-41DB-92C4-B0314F170060}"/>
                </a:ext>
              </a:extLst>
            </p:cNvPr>
            <p:cNvSpPr/>
            <p:nvPr/>
          </p:nvSpPr>
          <p:spPr>
            <a:xfrm>
              <a:off x="9130717" y="703549"/>
              <a:ext cx="829994" cy="773907"/>
            </a:xfrm>
            <a:custGeom>
              <a:avLst/>
              <a:gdLst>
                <a:gd name="connsiteX0" fmla="*/ 309489 w 1111347"/>
                <a:gd name="connsiteY0" fmla="*/ 154928 h 1041193"/>
                <a:gd name="connsiteX1" fmla="*/ 168812 w 1111347"/>
                <a:gd name="connsiteY1" fmla="*/ 183064 h 1041193"/>
                <a:gd name="connsiteX2" fmla="*/ 126609 w 1111347"/>
                <a:gd name="connsiteY2" fmla="*/ 211199 h 1041193"/>
                <a:gd name="connsiteX3" fmla="*/ 70338 w 1111347"/>
                <a:gd name="connsiteY3" fmla="*/ 281538 h 1041193"/>
                <a:gd name="connsiteX4" fmla="*/ 28135 w 1111347"/>
                <a:gd name="connsiteY4" fmla="*/ 380011 h 1041193"/>
                <a:gd name="connsiteX5" fmla="*/ 0 w 1111347"/>
                <a:gd name="connsiteY5" fmla="*/ 408147 h 1041193"/>
                <a:gd name="connsiteX6" fmla="*/ 14067 w 1111347"/>
                <a:gd name="connsiteY6" fmla="*/ 520688 h 1041193"/>
                <a:gd name="connsiteX7" fmla="*/ 84406 w 1111347"/>
                <a:gd name="connsiteY7" fmla="*/ 576959 h 1041193"/>
                <a:gd name="connsiteX8" fmla="*/ 28135 w 1111347"/>
                <a:gd name="connsiteY8" fmla="*/ 703568 h 1041193"/>
                <a:gd name="connsiteX9" fmla="*/ 70338 w 1111347"/>
                <a:gd name="connsiteY9" fmla="*/ 914584 h 1041193"/>
                <a:gd name="connsiteX10" fmla="*/ 98474 w 1111347"/>
                <a:gd name="connsiteY10" fmla="*/ 942719 h 1041193"/>
                <a:gd name="connsiteX11" fmla="*/ 140677 w 1111347"/>
                <a:gd name="connsiteY11" fmla="*/ 956787 h 1041193"/>
                <a:gd name="connsiteX12" fmla="*/ 295421 w 1111347"/>
                <a:gd name="connsiteY12" fmla="*/ 914584 h 1041193"/>
                <a:gd name="connsiteX13" fmla="*/ 309489 w 1111347"/>
                <a:gd name="connsiteY13" fmla="*/ 872381 h 1041193"/>
                <a:gd name="connsiteX14" fmla="*/ 393895 w 1111347"/>
                <a:gd name="connsiteY14" fmla="*/ 942719 h 1041193"/>
                <a:gd name="connsiteX15" fmla="*/ 436098 w 1111347"/>
                <a:gd name="connsiteY15" fmla="*/ 956787 h 1041193"/>
                <a:gd name="connsiteX16" fmla="*/ 478301 w 1111347"/>
                <a:gd name="connsiteY16" fmla="*/ 984922 h 1041193"/>
                <a:gd name="connsiteX17" fmla="*/ 604910 w 1111347"/>
                <a:gd name="connsiteY17" fmla="*/ 1027125 h 1041193"/>
                <a:gd name="connsiteX18" fmla="*/ 647114 w 1111347"/>
                <a:gd name="connsiteY18" fmla="*/ 1041193 h 1041193"/>
                <a:gd name="connsiteX19" fmla="*/ 815926 w 1111347"/>
                <a:gd name="connsiteY19" fmla="*/ 1013058 h 1041193"/>
                <a:gd name="connsiteX20" fmla="*/ 844061 w 1111347"/>
                <a:gd name="connsiteY20" fmla="*/ 984922 h 1041193"/>
                <a:gd name="connsiteX21" fmla="*/ 858129 w 1111347"/>
                <a:gd name="connsiteY21" fmla="*/ 942719 h 1041193"/>
                <a:gd name="connsiteX22" fmla="*/ 886264 w 1111347"/>
                <a:gd name="connsiteY22" fmla="*/ 900516 h 1041193"/>
                <a:gd name="connsiteX23" fmla="*/ 872197 w 1111347"/>
                <a:gd name="connsiteY23" fmla="*/ 717636 h 1041193"/>
                <a:gd name="connsiteX24" fmla="*/ 886264 w 1111347"/>
                <a:gd name="connsiteY24" fmla="*/ 675433 h 1041193"/>
                <a:gd name="connsiteX25" fmla="*/ 956603 w 1111347"/>
                <a:gd name="connsiteY25" fmla="*/ 633230 h 1041193"/>
                <a:gd name="connsiteX26" fmla="*/ 1055077 w 1111347"/>
                <a:gd name="connsiteY26" fmla="*/ 548824 h 1041193"/>
                <a:gd name="connsiteX27" fmla="*/ 1083212 w 1111347"/>
                <a:gd name="connsiteY27" fmla="*/ 506621 h 1041193"/>
                <a:gd name="connsiteX28" fmla="*/ 1111347 w 1111347"/>
                <a:gd name="connsiteY28" fmla="*/ 365944 h 1041193"/>
                <a:gd name="connsiteX29" fmla="*/ 1097280 w 1111347"/>
                <a:gd name="connsiteY29" fmla="*/ 239334 h 1041193"/>
                <a:gd name="connsiteX30" fmla="*/ 1055077 w 1111347"/>
                <a:gd name="connsiteY30" fmla="*/ 225267 h 1041193"/>
                <a:gd name="connsiteX31" fmla="*/ 970670 w 1111347"/>
                <a:gd name="connsiteY31" fmla="*/ 239334 h 1041193"/>
                <a:gd name="connsiteX32" fmla="*/ 872197 w 1111347"/>
                <a:gd name="connsiteY32" fmla="*/ 295605 h 1041193"/>
                <a:gd name="connsiteX33" fmla="*/ 773723 w 1111347"/>
                <a:gd name="connsiteY33" fmla="*/ 323741 h 1041193"/>
                <a:gd name="connsiteX34" fmla="*/ 759655 w 1111347"/>
                <a:gd name="connsiteY34" fmla="*/ 281538 h 1041193"/>
                <a:gd name="connsiteX35" fmla="*/ 745587 w 1111347"/>
                <a:gd name="connsiteY35" fmla="*/ 98658 h 1041193"/>
                <a:gd name="connsiteX36" fmla="*/ 717452 w 1111347"/>
                <a:gd name="connsiteY36" fmla="*/ 70522 h 1041193"/>
                <a:gd name="connsiteX37" fmla="*/ 703384 w 1111347"/>
                <a:gd name="connsiteY37" fmla="*/ 28319 h 1041193"/>
                <a:gd name="connsiteX38" fmla="*/ 618978 w 1111347"/>
                <a:gd name="connsiteY38" fmla="*/ 28319 h 1041193"/>
                <a:gd name="connsiteX39" fmla="*/ 478301 w 1111347"/>
                <a:gd name="connsiteY39" fmla="*/ 154928 h 1041193"/>
                <a:gd name="connsiteX40" fmla="*/ 337624 w 1111347"/>
                <a:gd name="connsiteY40" fmla="*/ 140861 h 1041193"/>
                <a:gd name="connsiteX41" fmla="*/ 295421 w 1111347"/>
                <a:gd name="connsiteY41" fmla="*/ 126793 h 1041193"/>
                <a:gd name="connsiteX42" fmla="*/ 309489 w 1111347"/>
                <a:gd name="connsiteY42" fmla="*/ 154928 h 1041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1111347" h="1041193">
                  <a:moveTo>
                    <a:pt x="309489" y="154928"/>
                  </a:moveTo>
                  <a:cubicBezTo>
                    <a:pt x="288387" y="164307"/>
                    <a:pt x="195522" y="171617"/>
                    <a:pt x="168812" y="183064"/>
                  </a:cubicBezTo>
                  <a:cubicBezTo>
                    <a:pt x="153272" y="189724"/>
                    <a:pt x="140677" y="201821"/>
                    <a:pt x="126609" y="211199"/>
                  </a:cubicBezTo>
                  <a:cubicBezTo>
                    <a:pt x="93021" y="311962"/>
                    <a:pt x="141040" y="196695"/>
                    <a:pt x="70338" y="281538"/>
                  </a:cubicBezTo>
                  <a:cubicBezTo>
                    <a:pt x="11539" y="352097"/>
                    <a:pt x="65828" y="317188"/>
                    <a:pt x="28135" y="380011"/>
                  </a:cubicBezTo>
                  <a:cubicBezTo>
                    <a:pt x="21311" y="391384"/>
                    <a:pt x="9378" y="398768"/>
                    <a:pt x="0" y="408147"/>
                  </a:cubicBezTo>
                  <a:cubicBezTo>
                    <a:pt x="4689" y="445661"/>
                    <a:pt x="3204" y="484477"/>
                    <a:pt x="14067" y="520688"/>
                  </a:cubicBezTo>
                  <a:cubicBezTo>
                    <a:pt x="19078" y="537393"/>
                    <a:pt x="75884" y="571278"/>
                    <a:pt x="84406" y="576959"/>
                  </a:cubicBezTo>
                  <a:cubicBezTo>
                    <a:pt x="50923" y="677405"/>
                    <a:pt x="72721" y="636689"/>
                    <a:pt x="28135" y="703568"/>
                  </a:cubicBezTo>
                  <a:cubicBezTo>
                    <a:pt x="38988" y="833808"/>
                    <a:pt x="12264" y="841993"/>
                    <a:pt x="70338" y="914584"/>
                  </a:cubicBezTo>
                  <a:cubicBezTo>
                    <a:pt x="78624" y="924941"/>
                    <a:pt x="87101" y="935895"/>
                    <a:pt x="98474" y="942719"/>
                  </a:cubicBezTo>
                  <a:cubicBezTo>
                    <a:pt x="111190" y="950348"/>
                    <a:pt x="126609" y="952098"/>
                    <a:pt x="140677" y="956787"/>
                  </a:cubicBezTo>
                  <a:cubicBezTo>
                    <a:pt x="267604" y="925054"/>
                    <a:pt x="216534" y="940878"/>
                    <a:pt x="295421" y="914584"/>
                  </a:cubicBezTo>
                  <a:cubicBezTo>
                    <a:pt x="300110" y="900516"/>
                    <a:pt x="294948" y="875289"/>
                    <a:pt x="309489" y="872381"/>
                  </a:cubicBezTo>
                  <a:cubicBezTo>
                    <a:pt x="365436" y="861191"/>
                    <a:pt x="366581" y="920867"/>
                    <a:pt x="393895" y="942719"/>
                  </a:cubicBezTo>
                  <a:cubicBezTo>
                    <a:pt x="405474" y="951982"/>
                    <a:pt x="422835" y="950155"/>
                    <a:pt x="436098" y="956787"/>
                  </a:cubicBezTo>
                  <a:cubicBezTo>
                    <a:pt x="451220" y="964348"/>
                    <a:pt x="462851" y="978055"/>
                    <a:pt x="478301" y="984922"/>
                  </a:cubicBezTo>
                  <a:cubicBezTo>
                    <a:pt x="478325" y="984933"/>
                    <a:pt x="583796" y="1020087"/>
                    <a:pt x="604910" y="1027125"/>
                  </a:cubicBezTo>
                  <a:lnTo>
                    <a:pt x="647114" y="1041193"/>
                  </a:lnTo>
                  <a:cubicBezTo>
                    <a:pt x="659611" y="1039804"/>
                    <a:pt x="778435" y="1035553"/>
                    <a:pt x="815926" y="1013058"/>
                  </a:cubicBezTo>
                  <a:cubicBezTo>
                    <a:pt x="827299" y="1006234"/>
                    <a:pt x="834683" y="994301"/>
                    <a:pt x="844061" y="984922"/>
                  </a:cubicBezTo>
                  <a:cubicBezTo>
                    <a:pt x="848750" y="970854"/>
                    <a:pt x="851497" y="955982"/>
                    <a:pt x="858129" y="942719"/>
                  </a:cubicBezTo>
                  <a:cubicBezTo>
                    <a:pt x="865690" y="927597"/>
                    <a:pt x="885209" y="917390"/>
                    <a:pt x="886264" y="900516"/>
                  </a:cubicBezTo>
                  <a:cubicBezTo>
                    <a:pt x="890078" y="839495"/>
                    <a:pt x="876886" y="778596"/>
                    <a:pt x="872197" y="717636"/>
                  </a:cubicBezTo>
                  <a:cubicBezTo>
                    <a:pt x="876886" y="703568"/>
                    <a:pt x="878635" y="688148"/>
                    <a:pt x="886264" y="675433"/>
                  </a:cubicBezTo>
                  <a:cubicBezTo>
                    <a:pt x="905574" y="643250"/>
                    <a:pt x="923409" y="644295"/>
                    <a:pt x="956603" y="633230"/>
                  </a:cubicBezTo>
                  <a:cubicBezTo>
                    <a:pt x="1024829" y="565004"/>
                    <a:pt x="990803" y="591673"/>
                    <a:pt x="1055077" y="548824"/>
                  </a:cubicBezTo>
                  <a:cubicBezTo>
                    <a:pt x="1064455" y="534756"/>
                    <a:pt x="1075651" y="521743"/>
                    <a:pt x="1083212" y="506621"/>
                  </a:cubicBezTo>
                  <a:cubicBezTo>
                    <a:pt x="1102856" y="467334"/>
                    <a:pt x="1106162" y="402240"/>
                    <a:pt x="1111347" y="365944"/>
                  </a:cubicBezTo>
                  <a:cubicBezTo>
                    <a:pt x="1106658" y="323741"/>
                    <a:pt x="1113050" y="278760"/>
                    <a:pt x="1097280" y="239334"/>
                  </a:cubicBezTo>
                  <a:cubicBezTo>
                    <a:pt x="1091773" y="225566"/>
                    <a:pt x="1069906" y="225267"/>
                    <a:pt x="1055077" y="225267"/>
                  </a:cubicBezTo>
                  <a:cubicBezTo>
                    <a:pt x="1026553" y="225267"/>
                    <a:pt x="998806" y="234645"/>
                    <a:pt x="970670" y="239334"/>
                  </a:cubicBezTo>
                  <a:cubicBezTo>
                    <a:pt x="928285" y="267592"/>
                    <a:pt x="922174" y="274186"/>
                    <a:pt x="872197" y="295605"/>
                  </a:cubicBezTo>
                  <a:cubicBezTo>
                    <a:pt x="843941" y="307715"/>
                    <a:pt x="802280" y="316602"/>
                    <a:pt x="773723" y="323741"/>
                  </a:cubicBezTo>
                  <a:cubicBezTo>
                    <a:pt x="769034" y="309673"/>
                    <a:pt x="761494" y="296252"/>
                    <a:pt x="759655" y="281538"/>
                  </a:cubicBezTo>
                  <a:cubicBezTo>
                    <a:pt x="752071" y="220870"/>
                    <a:pt x="757578" y="158611"/>
                    <a:pt x="745587" y="98658"/>
                  </a:cubicBezTo>
                  <a:cubicBezTo>
                    <a:pt x="742986" y="85652"/>
                    <a:pt x="726830" y="79901"/>
                    <a:pt x="717452" y="70522"/>
                  </a:cubicBezTo>
                  <a:cubicBezTo>
                    <a:pt x="712763" y="56454"/>
                    <a:pt x="712647" y="39898"/>
                    <a:pt x="703384" y="28319"/>
                  </a:cubicBezTo>
                  <a:cubicBezTo>
                    <a:pt x="668488" y="-15301"/>
                    <a:pt x="653874" y="-3088"/>
                    <a:pt x="618978" y="28319"/>
                  </a:cubicBezTo>
                  <a:cubicBezTo>
                    <a:pt x="461222" y="170299"/>
                    <a:pt x="576366" y="89552"/>
                    <a:pt x="478301" y="154928"/>
                  </a:cubicBezTo>
                  <a:cubicBezTo>
                    <a:pt x="431409" y="150239"/>
                    <a:pt x="384202" y="148027"/>
                    <a:pt x="337624" y="140861"/>
                  </a:cubicBezTo>
                  <a:cubicBezTo>
                    <a:pt x="322968" y="138606"/>
                    <a:pt x="307759" y="118568"/>
                    <a:pt x="295421" y="126793"/>
                  </a:cubicBezTo>
                  <a:cubicBezTo>
                    <a:pt x="283716" y="134596"/>
                    <a:pt x="330591" y="145549"/>
                    <a:pt x="309489" y="154928"/>
                  </a:cubicBezTo>
                  <a:close/>
                </a:path>
              </a:pathLst>
            </a:cu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</p:spTree>
    <p:extLst>
      <p:ext uri="{BB962C8B-B14F-4D97-AF65-F5344CB8AC3E}">
        <p14:creationId xmlns:p14="http://schemas.microsoft.com/office/powerpoint/2010/main" val="9311322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Vince Wright</dc:creator>
  <cp:lastModifiedBy>Andrew  Tagg</cp:lastModifiedBy>
  <cp:revision>5</cp:revision>
  <dcterms:created xsi:type="dcterms:W3CDTF">2019-02-12T01:01:50Z</dcterms:created>
  <dcterms:modified xsi:type="dcterms:W3CDTF">2019-02-19T01:50:47Z</dcterms:modified>
</cp:coreProperties>
</file>