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56" r:id="rId13"/>
    <p:sldId id="26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1273-EEEC-C45F-CDFB-DCB6ED72B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E429B-BE1A-F396-3F11-9D0AD518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6241E-EC97-EEED-C6B5-2B1A7EF7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8659-6025-21F8-86A8-0E84C4F4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5648D-C440-68A7-1773-E8F52885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85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03E0-8261-BA2B-DFD5-C663EB36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77B36-F0B7-1258-3EEF-2B23E38B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2A5D-D6AA-970D-252D-8AE9EFF4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BF27D-7E93-BDDF-4BBE-864CA384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37CE-5097-E978-50C9-A9B37F35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22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60D71-7962-2172-7658-5520B55D9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266B0-1392-981E-184C-F8A0CBCEA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2DFB4-CD1B-3183-AB74-E5DD8161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665C-D402-D5E3-22E8-65E3F957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EE1E-676B-E53E-AB17-425A8A69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86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D53C-4A59-7F64-62AF-5959985C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E96B-B689-11B2-D26C-C6E6A2AFB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372C-F2B7-8E4C-0C43-BB4CB1E0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2E82-3D90-2880-652E-D994ABD1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727A3-A753-94D2-E41C-C6863951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19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BD05-8D94-C7A1-A02D-374C330A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6E26-178B-2906-3344-CE5CC1B30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C0EF-33F8-877E-D630-993413C0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20E1-E56C-AB7D-8993-98B4DB18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C1182-CA79-08FD-FAD6-E21D6584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564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652E-E3B4-303C-4487-2E41A6DB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E013-A170-0539-1492-13F62523B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A15D9-379A-245B-7F0C-D6F70CED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82CEA-F277-A35B-397B-E919F690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5DA99-2D87-D901-221D-E5E86407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976FB-24C4-877E-2C14-AA4FB1E5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30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39E1-0C15-F24F-AD1C-9BBC50EE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78E2A-C1BF-F3E6-6174-43CA6E3B2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0AA4-70EC-7EF2-E8BE-F7EB0A88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D5115-50AE-290F-7B15-E5F22CDB4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9E5F8-8133-D41E-07B0-EC07879C9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F2D2B-1B88-4F35-6EF9-D904D37B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6446D-72D1-A0B7-12E2-86A7E772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AD307-16E1-6858-1BF7-F2F17BF2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1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A016-2B09-9D64-DAD7-9FA3D89F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3A903-C078-20AE-8130-3B66A1F5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1E84D-86B1-424C-19E5-79F37EBB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237B5-0A0A-21D5-C550-12F371D3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73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65FB0-461B-7173-DE0F-C9DD2D5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A6947-D8FA-3F8E-C25D-70B703C0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68048-49B6-D606-FA43-6852968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575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B3AE-5F08-7F37-0A0A-C31BE72C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7DB4-C719-A925-FAC4-690E772A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00559-D885-ACD7-C19B-BF5686107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7285-36BD-FBAE-26C1-412C7579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7553A-E095-9020-617D-463714BA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8DD09-E0D3-C6B4-C32A-02318CA0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36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D585-9009-43C9-0D1C-EF10EB36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6AFA-B7E9-72E8-D150-4174B1F67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AA909-6E64-8B49-2066-1FA1EF029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972D0-700D-8DE7-FB6D-4AEA3866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DC3D4-2985-DF6F-7F75-99C3D6CE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B26A-51E4-F708-2D3B-810F091F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852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11345-EB27-FAC6-DC94-E03E68C6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80910-AD65-CA5E-DBF0-C24F22DD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F9C2-D448-3E86-F060-D5A8157A7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17A6-460F-4DC8-ABB4-5BE5389A0AD5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208C-6C4A-8148-D376-942A66903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ECFF-ABE2-F2DE-99A6-1F0A0C7B0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D956-C817-482B-981A-EEB1411CA6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78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41DCF3-3521-4F55-9D93-8BC07DA01B9A}"/>
              </a:ext>
            </a:extLst>
          </p:cNvPr>
          <p:cNvSpPr txBox="1"/>
          <p:nvPr/>
        </p:nvSpPr>
        <p:spPr>
          <a:xfrm>
            <a:off x="580103" y="412955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Here are three different rectangles than can be made using a rubber band on a 5 x 5 Geoboard.</a:t>
            </a:r>
          </a:p>
          <a:p>
            <a:r>
              <a:rPr lang="en-NZ" sz="2400" dirty="0"/>
              <a:t>What are the side lengths and area of each rectangle?</a:t>
            </a:r>
          </a:p>
          <a:p>
            <a:r>
              <a:rPr lang="en-NZ" sz="2400" dirty="0"/>
              <a:t>Note: A square is a type of rectangle.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DA2E6A-045D-501C-F486-AD4BAB78177D}"/>
              </a:ext>
            </a:extLst>
          </p:cNvPr>
          <p:cNvGrpSpPr/>
          <p:nvPr/>
        </p:nvGrpSpPr>
        <p:grpSpPr>
          <a:xfrm>
            <a:off x="1121239" y="2583513"/>
            <a:ext cx="9123844" cy="2266950"/>
            <a:chOff x="683588" y="2177231"/>
            <a:chExt cx="9123844" cy="2266950"/>
          </a:xfrm>
        </p:grpSpPr>
        <p:pic>
          <p:nvPicPr>
            <p:cNvPr id="5" name="Picture 4" descr="A yellow dot pattern with black dots&#10;&#10;Description automatically generated">
              <a:extLst>
                <a:ext uri="{FF2B5EF4-FFF2-40B4-BE49-F238E27FC236}">
                  <a16:creationId xmlns:a16="http://schemas.microsoft.com/office/drawing/2014/main" id="{E4A1AB5D-754A-BC6D-61C8-F9EA70BFB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88" y="2177231"/>
              <a:ext cx="2270760" cy="2247900"/>
            </a:xfrm>
            <a:prstGeom prst="rect">
              <a:avLst/>
            </a:prstGeom>
          </p:spPr>
        </p:pic>
        <p:pic>
          <p:nvPicPr>
            <p:cNvPr id="7" name="Picture 6" descr="A yellow dot pattern with black dots&#10;&#10;Description automatically generated">
              <a:extLst>
                <a:ext uri="{FF2B5EF4-FFF2-40B4-BE49-F238E27FC236}">
                  <a16:creationId xmlns:a16="http://schemas.microsoft.com/office/drawing/2014/main" id="{A36E5A24-6480-BD2E-2544-89656AF7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130" y="2196281"/>
              <a:ext cx="2270760" cy="2247900"/>
            </a:xfrm>
            <a:prstGeom prst="rect">
              <a:avLst/>
            </a:prstGeom>
          </p:spPr>
        </p:pic>
        <p:pic>
          <p:nvPicPr>
            <p:cNvPr id="8" name="Picture 7" descr="A yellow dot pattern with black dots&#10;&#10;Description automatically generated">
              <a:extLst>
                <a:ext uri="{FF2B5EF4-FFF2-40B4-BE49-F238E27FC236}">
                  <a16:creationId xmlns:a16="http://schemas.microsoft.com/office/drawing/2014/main" id="{FFB4AB8B-2C19-AB08-3906-E01EEBF67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672" y="2177231"/>
              <a:ext cx="2270760" cy="22479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5A562C-973B-7889-9A4E-70E14110C0A5}"/>
                </a:ext>
              </a:extLst>
            </p:cNvPr>
            <p:cNvSpPr/>
            <p:nvPr/>
          </p:nvSpPr>
          <p:spPr>
            <a:xfrm>
              <a:off x="1355834" y="2438564"/>
              <a:ext cx="1358886" cy="1319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3A62CF-C1FF-4AA2-B234-7079327A2E53}"/>
                </a:ext>
              </a:extLst>
            </p:cNvPr>
            <p:cNvSpPr/>
            <p:nvPr/>
          </p:nvSpPr>
          <p:spPr>
            <a:xfrm>
              <a:off x="4380613" y="2438564"/>
              <a:ext cx="882502" cy="17719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A0F5D2-477A-BAD7-3083-DD2937AEEEE1}"/>
                </a:ext>
              </a:extLst>
            </p:cNvPr>
            <p:cNvSpPr/>
            <p:nvPr/>
          </p:nvSpPr>
          <p:spPr>
            <a:xfrm rot="2716735">
              <a:off x="8270724" y="2772246"/>
              <a:ext cx="1243895" cy="6564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B04985-99FB-2E1B-2DCE-42A8635A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88" y="5563456"/>
            <a:ext cx="1806097" cy="685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5EED61-4723-9350-F9A6-3D55C1A7C07A}"/>
              </a:ext>
            </a:extLst>
          </p:cNvPr>
          <p:cNvSpPr txBox="1"/>
          <p:nvPr/>
        </p:nvSpPr>
        <p:spPr>
          <a:xfrm>
            <a:off x="2896859" y="5675552"/>
            <a:ext cx="55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This rectangle has an area of 3 square units</a:t>
            </a:r>
          </a:p>
        </p:txBody>
      </p:sp>
    </p:spTree>
    <p:extLst>
      <p:ext uri="{BB962C8B-B14F-4D97-AF65-F5344CB8AC3E}">
        <p14:creationId xmlns:p14="http://schemas.microsoft.com/office/powerpoint/2010/main" val="97910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black dots and a rectangle in it&#10;&#10;Description automatically generated">
            <a:extLst>
              <a:ext uri="{FF2B5EF4-FFF2-40B4-BE49-F238E27FC236}">
                <a16:creationId xmlns:a16="http://schemas.microsoft.com/office/drawing/2014/main" id="{E2F6C752-3309-0FD9-C38C-E043B19EC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5" y="1992928"/>
            <a:ext cx="3558734" cy="355873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55CEAEA9-17E4-9923-5411-612DEC6AB610}"/>
              </a:ext>
            </a:extLst>
          </p:cNvPr>
          <p:cNvSpPr/>
          <p:nvPr/>
        </p:nvSpPr>
        <p:spPr>
          <a:xfrm flipV="1">
            <a:off x="3136490" y="2094271"/>
            <a:ext cx="1367416" cy="67811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C8F23-FB47-490F-B34E-F7A0CD081826}"/>
              </a:ext>
            </a:extLst>
          </p:cNvPr>
          <p:cNvSpPr txBox="1"/>
          <p:nvPr/>
        </p:nvSpPr>
        <p:spPr>
          <a:xfrm>
            <a:off x="8819513" y="1531263"/>
            <a:ext cx="6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1E103-94E5-111C-92E1-92DB63F893EC}"/>
              </a:ext>
            </a:extLst>
          </p:cNvPr>
          <p:cNvSpPr txBox="1"/>
          <p:nvPr/>
        </p:nvSpPr>
        <p:spPr>
          <a:xfrm>
            <a:off x="7885890" y="2084127"/>
            <a:ext cx="58690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452FA-788D-A3A0-97D3-0E0988678DA8}"/>
                  </a:ext>
                </a:extLst>
              </p:cNvPr>
              <p:cNvSpPr txBox="1"/>
              <p:nvPr/>
            </p:nvSpPr>
            <p:spPr>
              <a:xfrm>
                <a:off x="3910232" y="2361127"/>
                <a:ext cx="224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NZ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452FA-788D-A3A0-97D3-0E098867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32" y="2361127"/>
                <a:ext cx="224420" cy="369332"/>
              </a:xfrm>
              <a:prstGeom prst="rect">
                <a:avLst/>
              </a:prstGeom>
              <a:blipFill>
                <a:blip r:embed="rId3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B803FC-8483-7BCB-CD76-D6A9B0D05E9E}"/>
                  </a:ext>
                </a:extLst>
              </p:cNvPr>
              <p:cNvSpPr txBox="1"/>
              <p:nvPr/>
            </p:nvSpPr>
            <p:spPr>
              <a:xfrm>
                <a:off x="7791315" y="3244334"/>
                <a:ext cx="2056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NZ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28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NZ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28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NZ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B803FC-8483-7BCB-CD76-D6A9B0D05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15" y="3244334"/>
                <a:ext cx="205639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B25AA-8C46-6AEC-506E-107B899D4E4E}"/>
                  </a:ext>
                </a:extLst>
              </p:cNvPr>
              <p:cNvSpPr txBox="1"/>
              <p:nvPr/>
            </p:nvSpPr>
            <p:spPr>
              <a:xfrm>
                <a:off x="7791315" y="3942875"/>
                <a:ext cx="2155911" cy="533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NZ" sz="28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NZ" sz="2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800" b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NZ" sz="2800" b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sz="2800" b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NZ" sz="2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800" b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NZ" sz="2800" b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B25AA-8C46-6AEC-506E-107B899D4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15" y="3942875"/>
                <a:ext cx="2155911" cy="533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88C0B6-007C-F16F-E553-D2EA5B0ECD8B}"/>
                  </a:ext>
                </a:extLst>
              </p:cNvPr>
              <p:cNvSpPr txBox="1"/>
              <p:nvPr/>
            </p:nvSpPr>
            <p:spPr>
              <a:xfrm>
                <a:off x="8869270" y="2456765"/>
                <a:ext cx="622570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88C0B6-007C-F16F-E553-D2EA5B0EC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270" y="2456765"/>
                <a:ext cx="622570" cy="512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43268 -0.0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ler on the road&#10;&#10;Description automatically generated">
            <a:extLst>
              <a:ext uri="{FF2B5EF4-FFF2-40B4-BE49-F238E27FC236}">
                <a16:creationId xmlns:a16="http://schemas.microsoft.com/office/drawing/2014/main" id="{3C5768E8-8E35-FBCD-AB2D-939E72D3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6923" r="5214" b="7122"/>
          <a:stretch/>
        </p:blipFill>
        <p:spPr>
          <a:xfrm>
            <a:off x="242711" y="1110653"/>
            <a:ext cx="11706578" cy="5575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B6C8E-F21A-F23F-8F76-AD8559A0D758}"/>
              </a:ext>
            </a:extLst>
          </p:cNvPr>
          <p:cNvSpPr txBox="1"/>
          <p:nvPr/>
        </p:nvSpPr>
        <p:spPr>
          <a:xfrm>
            <a:off x="5390444" y="3064935"/>
            <a:ext cx="117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2.4 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318F0A-6142-3D5A-AAD5-0C5D88DA4A33}"/>
              </a:ext>
            </a:extLst>
          </p:cNvPr>
          <p:cNvGrpSpPr/>
          <p:nvPr/>
        </p:nvGrpSpPr>
        <p:grpSpPr>
          <a:xfrm>
            <a:off x="8963377" y="1336023"/>
            <a:ext cx="2449690" cy="1576510"/>
            <a:chOff x="8963377" y="1336023"/>
            <a:chExt cx="2449690" cy="1576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C8B467-54F0-D52C-0399-C0BF1F5A9941}"/>
                </a:ext>
              </a:extLst>
            </p:cNvPr>
            <p:cNvSpPr txBox="1"/>
            <p:nvPr/>
          </p:nvSpPr>
          <p:spPr>
            <a:xfrm>
              <a:off x="9674578" y="1862668"/>
              <a:ext cx="1174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dirty="0"/>
                <a:t>1.2 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3A0D70-BBE5-852C-B345-0055CBD752E8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489" y="2256067"/>
              <a:ext cx="1038578" cy="6564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C6D558-70A8-3419-E641-3F3D9C938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377" y="1336023"/>
              <a:ext cx="886177" cy="5664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5F5B6D-086E-12E3-44F0-6D15C35C34E4}"/>
              </a:ext>
            </a:extLst>
          </p:cNvPr>
          <p:cNvCxnSpPr>
            <a:cxnSpLocks/>
          </p:cNvCxnSpPr>
          <p:nvPr/>
        </p:nvCxnSpPr>
        <p:spPr>
          <a:xfrm flipV="1">
            <a:off x="6513687" y="3008491"/>
            <a:ext cx="4171244" cy="31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79CD7A-65F1-B5A6-9994-88BB88C91DE1}"/>
              </a:ext>
            </a:extLst>
          </p:cNvPr>
          <p:cNvCxnSpPr>
            <a:cxnSpLocks/>
          </p:cNvCxnSpPr>
          <p:nvPr/>
        </p:nvCxnSpPr>
        <p:spPr>
          <a:xfrm flipH="1">
            <a:off x="1207911" y="3384959"/>
            <a:ext cx="4027310" cy="259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A48963-5E34-061C-BBE2-CA5C7F86214E}"/>
              </a:ext>
            </a:extLst>
          </p:cNvPr>
          <p:cNvSpPr txBox="1"/>
          <p:nvPr/>
        </p:nvSpPr>
        <p:spPr>
          <a:xfrm>
            <a:off x="242711" y="-44182"/>
            <a:ext cx="1162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ladder just fits diagonally on the deck of a trailer. The deck measures 1.2 m x 2.4 m.</a:t>
            </a:r>
          </a:p>
          <a:p>
            <a:r>
              <a:rPr lang="en-NZ" sz="2400" dirty="0"/>
              <a:t>What is the maximum length the ladder can be?</a:t>
            </a:r>
          </a:p>
          <a:p>
            <a:r>
              <a:rPr lang="en-NZ" sz="2400" dirty="0"/>
              <a:t>Note: The legs of the ladder are 10 cm wide.</a:t>
            </a:r>
          </a:p>
        </p:txBody>
      </p:sp>
    </p:spTree>
    <p:extLst>
      <p:ext uri="{BB962C8B-B14F-4D97-AF65-F5344CB8AC3E}">
        <p14:creationId xmlns:p14="http://schemas.microsoft.com/office/powerpoint/2010/main" val="428348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24819AF-B996-DFEB-55F4-242E03522EF5}"/>
              </a:ext>
            </a:extLst>
          </p:cNvPr>
          <p:cNvSpPr/>
          <p:nvPr/>
        </p:nvSpPr>
        <p:spPr>
          <a:xfrm>
            <a:off x="5611952" y="1100392"/>
            <a:ext cx="603008" cy="60300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29564-6AB5-88DA-26FC-ABFD2932100A}"/>
              </a:ext>
            </a:extLst>
          </p:cNvPr>
          <p:cNvSpPr txBox="1"/>
          <p:nvPr/>
        </p:nvSpPr>
        <p:spPr>
          <a:xfrm>
            <a:off x="5226261" y="1214375"/>
            <a:ext cx="33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670BD97-8101-3D44-677F-472696BB663A}"/>
              </a:ext>
            </a:extLst>
          </p:cNvPr>
          <p:cNvSpPr/>
          <p:nvPr/>
        </p:nvSpPr>
        <p:spPr>
          <a:xfrm rot="2700000">
            <a:off x="5790165" y="664681"/>
            <a:ext cx="860504" cy="860504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>
              <a:solidFill>
                <a:srgbClr val="FF0000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C5D950F-9ECE-3ABA-396D-56DD057815C4}"/>
              </a:ext>
            </a:extLst>
          </p:cNvPr>
          <p:cNvSpPr/>
          <p:nvPr/>
        </p:nvSpPr>
        <p:spPr>
          <a:xfrm rot="5400000">
            <a:off x="6221276" y="481862"/>
            <a:ext cx="1215219" cy="1216936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>
              <a:solidFill>
                <a:srgbClr val="FF0000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F11C9B5-B36E-2F97-4217-00B05BA51CBB}"/>
              </a:ext>
            </a:extLst>
          </p:cNvPr>
          <p:cNvSpPr/>
          <p:nvPr/>
        </p:nvSpPr>
        <p:spPr>
          <a:xfrm rot="8100000">
            <a:off x="6581583" y="840675"/>
            <a:ext cx="1711616" cy="1714034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62BD3A3-1704-8EA4-5426-1D2E74DD030E}"/>
              </a:ext>
            </a:extLst>
          </p:cNvPr>
          <p:cNvSpPr/>
          <p:nvPr/>
        </p:nvSpPr>
        <p:spPr>
          <a:xfrm rot="10800000">
            <a:off x="6214959" y="1689303"/>
            <a:ext cx="2427758" cy="243118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46725D7-C245-A31A-E73E-15985EDD4B55}"/>
              </a:ext>
            </a:extLst>
          </p:cNvPr>
          <p:cNvSpPr/>
          <p:nvPr/>
        </p:nvSpPr>
        <p:spPr>
          <a:xfrm rot="13500000">
            <a:off x="4491881" y="2409362"/>
            <a:ext cx="3439689" cy="3444550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FD00721-4CB1-27EC-4482-D3748A8AD5B8}"/>
              </a:ext>
            </a:extLst>
          </p:cNvPr>
          <p:cNvSpPr/>
          <p:nvPr/>
        </p:nvSpPr>
        <p:spPr>
          <a:xfrm rot="10800000">
            <a:off x="1355688" y="1701998"/>
            <a:ext cx="4861023" cy="486789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CB09B-9208-9ADB-9B90-75189872D9F0}"/>
              </a:ext>
            </a:extLst>
          </p:cNvPr>
          <p:cNvSpPr txBox="1"/>
          <p:nvPr/>
        </p:nvSpPr>
        <p:spPr>
          <a:xfrm>
            <a:off x="5721561" y="1690515"/>
            <a:ext cx="38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4CAF8-77C0-EDD4-37FA-77944ECB1C05}"/>
                  </a:ext>
                </a:extLst>
              </p:cNvPr>
              <p:cNvSpPr txBox="1"/>
              <p:nvPr/>
            </p:nvSpPr>
            <p:spPr>
              <a:xfrm>
                <a:off x="5828942" y="1059556"/>
                <a:ext cx="44095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N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4CAF8-77C0-EDD4-37FA-77944ECB1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42" y="1059556"/>
                <a:ext cx="440955" cy="412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DD807-D05C-6590-E53B-587441CC684A}"/>
                  </a:ext>
                </a:extLst>
              </p:cNvPr>
              <p:cNvSpPr txBox="1"/>
              <p:nvPr/>
            </p:nvSpPr>
            <p:spPr>
              <a:xfrm>
                <a:off x="5571013" y="578945"/>
                <a:ext cx="44095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N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DD807-D05C-6590-E53B-587441CC6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13" y="578945"/>
                <a:ext cx="440955" cy="412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E12E2CB-E6C7-C252-B2FC-AFB49A54E050}"/>
              </a:ext>
            </a:extLst>
          </p:cNvPr>
          <p:cNvSpPr txBox="1"/>
          <p:nvPr/>
        </p:nvSpPr>
        <p:spPr>
          <a:xfrm>
            <a:off x="6189922" y="864001"/>
            <a:ext cx="38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27375-2C5F-0DA8-ACA2-FF4D834B2566}"/>
              </a:ext>
            </a:extLst>
          </p:cNvPr>
          <p:cNvSpPr txBox="1"/>
          <p:nvPr/>
        </p:nvSpPr>
        <p:spPr>
          <a:xfrm>
            <a:off x="6634264" y="126275"/>
            <a:ext cx="38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AF448A-C89F-B930-6CB0-1A89D438CA5E}"/>
                  </a:ext>
                </a:extLst>
              </p:cNvPr>
              <p:cNvSpPr txBox="1"/>
              <p:nvPr/>
            </p:nvSpPr>
            <p:spPr>
              <a:xfrm>
                <a:off x="6857146" y="1020096"/>
                <a:ext cx="44095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N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AF448A-C89F-B930-6CB0-1A89D438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46" y="1020096"/>
                <a:ext cx="440955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4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24819AF-B996-DFEB-55F4-242E03522EF5}"/>
              </a:ext>
            </a:extLst>
          </p:cNvPr>
          <p:cNvSpPr/>
          <p:nvPr/>
        </p:nvSpPr>
        <p:spPr>
          <a:xfrm>
            <a:off x="3966506" y="1587801"/>
            <a:ext cx="1118179" cy="1118179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29564-6AB5-88DA-26FC-ABFD2932100A}"/>
              </a:ext>
            </a:extLst>
          </p:cNvPr>
          <p:cNvSpPr txBox="1"/>
          <p:nvPr/>
        </p:nvSpPr>
        <p:spPr>
          <a:xfrm>
            <a:off x="3570457" y="1852300"/>
            <a:ext cx="61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670BD97-8101-3D44-677F-472696BB663A}"/>
              </a:ext>
            </a:extLst>
          </p:cNvPr>
          <p:cNvSpPr/>
          <p:nvPr/>
        </p:nvSpPr>
        <p:spPr>
          <a:xfrm rot="2700000">
            <a:off x="4131382" y="1159883"/>
            <a:ext cx="1595663" cy="1127301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C5D950F-9ECE-3ABA-396D-56DD057815C4}"/>
              </a:ext>
            </a:extLst>
          </p:cNvPr>
          <p:cNvSpPr/>
          <p:nvPr/>
        </p:nvSpPr>
        <p:spPr>
          <a:xfrm rot="4816010">
            <a:off x="4573593" y="1002352"/>
            <a:ext cx="1930259" cy="117749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F11C9B5-B36E-2F97-4217-00B05BA51CBB}"/>
              </a:ext>
            </a:extLst>
          </p:cNvPr>
          <p:cNvSpPr/>
          <p:nvPr/>
        </p:nvSpPr>
        <p:spPr>
          <a:xfrm rot="6680579">
            <a:off x="5033618" y="1186504"/>
            <a:ext cx="2240236" cy="1250106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62BD3A3-1704-8EA4-5426-1D2E74DD030E}"/>
              </a:ext>
            </a:extLst>
          </p:cNvPr>
          <p:cNvSpPr/>
          <p:nvPr/>
        </p:nvSpPr>
        <p:spPr>
          <a:xfrm rot="8431056">
            <a:off x="5282081" y="1705607"/>
            <a:ext cx="2539717" cy="115077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CB09B-9208-9ADB-9B90-75189872D9F0}"/>
              </a:ext>
            </a:extLst>
          </p:cNvPr>
          <p:cNvSpPr txBox="1"/>
          <p:nvPr/>
        </p:nvSpPr>
        <p:spPr>
          <a:xfrm>
            <a:off x="4169757" y="2682087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4CAF8-77C0-EDD4-37FA-77944ECB1C05}"/>
                  </a:ext>
                </a:extLst>
              </p:cNvPr>
              <p:cNvSpPr txBox="1"/>
              <p:nvPr/>
            </p:nvSpPr>
            <p:spPr>
              <a:xfrm>
                <a:off x="4229379" y="1876628"/>
                <a:ext cx="45538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4CAF8-77C0-EDD4-37FA-77944ECB1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79" y="1876628"/>
                <a:ext cx="455380" cy="412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DD807-D05C-6590-E53B-587441CC684A}"/>
                  </a:ext>
                </a:extLst>
              </p:cNvPr>
              <p:cNvSpPr txBox="1"/>
              <p:nvPr/>
            </p:nvSpPr>
            <p:spPr>
              <a:xfrm>
                <a:off x="4060795" y="80497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N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DD807-D05C-6590-E53B-587441CC6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95" y="804979"/>
                <a:ext cx="253274" cy="369332"/>
              </a:xfrm>
              <a:prstGeom prst="rect">
                <a:avLst/>
              </a:prstGeom>
              <a:blipFill>
                <a:blip r:embed="rId3"/>
                <a:stretch>
                  <a:fillRect l="-26190" r="-28571" b="-655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3F27375-2C5F-0DA8-ACA2-FF4D834B2566}"/>
              </a:ext>
            </a:extLst>
          </p:cNvPr>
          <p:cNvSpPr txBox="1"/>
          <p:nvPr/>
        </p:nvSpPr>
        <p:spPr>
          <a:xfrm>
            <a:off x="5136243" y="204518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AF448A-C89F-B930-6CB0-1A89D438CA5E}"/>
                  </a:ext>
                </a:extLst>
              </p:cNvPr>
              <p:cNvSpPr txBox="1"/>
              <p:nvPr/>
            </p:nvSpPr>
            <p:spPr>
              <a:xfrm>
                <a:off x="5322952" y="1291078"/>
                <a:ext cx="455380" cy="411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AF448A-C89F-B930-6CB0-1A89D438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52" y="1291078"/>
                <a:ext cx="455380" cy="411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8F125A-9C90-0D5F-C13D-B9DF969C4ED6}"/>
              </a:ext>
            </a:extLst>
          </p:cNvPr>
          <p:cNvSpPr txBox="1"/>
          <p:nvPr/>
        </p:nvSpPr>
        <p:spPr>
          <a:xfrm>
            <a:off x="6424695" y="323919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49DD-1EB4-D5A7-9623-868A6ABF05C9}"/>
              </a:ext>
            </a:extLst>
          </p:cNvPr>
          <p:cNvSpPr txBox="1"/>
          <p:nvPr/>
        </p:nvSpPr>
        <p:spPr>
          <a:xfrm>
            <a:off x="7540000" y="1095023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63A4113C-8498-DD4D-0E5F-24AB562EF69A}"/>
              </a:ext>
            </a:extLst>
          </p:cNvPr>
          <p:cNvSpPr/>
          <p:nvPr/>
        </p:nvSpPr>
        <p:spPr>
          <a:xfrm rot="9874608">
            <a:off x="5315268" y="2290481"/>
            <a:ext cx="2801054" cy="1150778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3D8C-A6E0-0608-53B0-4ECB36095BD9}"/>
              </a:ext>
            </a:extLst>
          </p:cNvPr>
          <p:cNvSpPr txBox="1"/>
          <p:nvPr/>
        </p:nvSpPr>
        <p:spPr>
          <a:xfrm>
            <a:off x="8087239" y="2220422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63AE0A-3711-8710-529F-69CB499E0425}"/>
              </a:ext>
            </a:extLst>
          </p:cNvPr>
          <p:cNvSpPr txBox="1"/>
          <p:nvPr/>
        </p:nvSpPr>
        <p:spPr>
          <a:xfrm>
            <a:off x="8218909" y="3290856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5174F34-B657-6446-F7AC-E980F7A00190}"/>
              </a:ext>
            </a:extLst>
          </p:cNvPr>
          <p:cNvSpPr/>
          <p:nvPr/>
        </p:nvSpPr>
        <p:spPr>
          <a:xfrm rot="11176474">
            <a:off x="5119580" y="2871212"/>
            <a:ext cx="3045566" cy="115077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0E05BB-5D59-E2C5-AA89-FDDA4C8BC64E}"/>
              </a:ext>
            </a:extLst>
          </p:cNvPr>
          <p:cNvSpPr txBox="1"/>
          <p:nvPr/>
        </p:nvSpPr>
        <p:spPr>
          <a:xfrm>
            <a:off x="7880763" y="4548833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39377B7-0083-453D-FA19-7090C671A892}"/>
              </a:ext>
            </a:extLst>
          </p:cNvPr>
          <p:cNvSpPr/>
          <p:nvPr/>
        </p:nvSpPr>
        <p:spPr>
          <a:xfrm rot="12418369">
            <a:off x="4765243" y="3399489"/>
            <a:ext cx="3237080" cy="1150778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E8B9BF-5B04-04DC-AEF3-83DF091CB8E5}"/>
              </a:ext>
            </a:extLst>
          </p:cNvPr>
          <p:cNvSpPr txBox="1"/>
          <p:nvPr/>
        </p:nvSpPr>
        <p:spPr>
          <a:xfrm>
            <a:off x="7143589" y="5532144"/>
            <a:ext cx="7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1</a:t>
            </a: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A76D6D70-C270-5172-6D8B-CF0E02117457}"/>
              </a:ext>
            </a:extLst>
          </p:cNvPr>
          <p:cNvSpPr/>
          <p:nvPr/>
        </p:nvSpPr>
        <p:spPr>
          <a:xfrm rot="13603345">
            <a:off x="4230479" y="3809790"/>
            <a:ext cx="3435704" cy="115077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C8ABAA-6B56-8B7D-C3EF-356DCD6F3A29}"/>
                  </a:ext>
                </a:extLst>
              </p:cNvPr>
              <p:cNvSpPr txBox="1"/>
              <p:nvPr/>
            </p:nvSpPr>
            <p:spPr>
              <a:xfrm>
                <a:off x="4654670" y="1343492"/>
                <a:ext cx="45538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C8ABAA-6B56-8B7D-C3EF-356DCD6F3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70" y="1343492"/>
                <a:ext cx="455380" cy="412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1A5B2D-F7B0-B1CC-529E-BCCE3BBC0E18}"/>
                  </a:ext>
                </a:extLst>
              </p:cNvPr>
              <p:cNvSpPr txBox="1"/>
              <p:nvPr/>
            </p:nvSpPr>
            <p:spPr>
              <a:xfrm>
                <a:off x="6001407" y="1490402"/>
                <a:ext cx="455380" cy="420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1A5B2D-F7B0-B1CC-529E-BCCE3BBC0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07" y="1490402"/>
                <a:ext cx="455380" cy="420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491D7-25E8-4533-95AB-B0163F271E94}"/>
                  </a:ext>
                </a:extLst>
              </p:cNvPr>
              <p:cNvSpPr txBox="1"/>
              <p:nvPr/>
            </p:nvSpPr>
            <p:spPr>
              <a:xfrm>
                <a:off x="6527323" y="2642738"/>
                <a:ext cx="455380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491D7-25E8-4533-95AB-B0163F271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23" y="2642738"/>
                <a:ext cx="455380" cy="410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D92509-6654-AA74-B7A9-DFA3BC4F3D7E}"/>
                  </a:ext>
                </a:extLst>
              </p:cNvPr>
              <p:cNvSpPr txBox="1"/>
              <p:nvPr/>
            </p:nvSpPr>
            <p:spPr>
              <a:xfrm>
                <a:off x="6516030" y="2022309"/>
                <a:ext cx="45538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D92509-6654-AA74-B7A9-DFA3BC4F3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30" y="2022309"/>
                <a:ext cx="455380" cy="4128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103814-565D-2FB2-633E-CF3FE4BD1880}"/>
                  </a:ext>
                </a:extLst>
              </p:cNvPr>
              <p:cNvSpPr txBox="1"/>
              <p:nvPr/>
            </p:nvSpPr>
            <p:spPr>
              <a:xfrm>
                <a:off x="6318810" y="3239847"/>
                <a:ext cx="45538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103814-565D-2FB2-633E-CF3FE4BD1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10" y="3239847"/>
                <a:ext cx="455380" cy="412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2BE780-9ECB-9705-0616-954DCCDA793F}"/>
                  </a:ext>
                </a:extLst>
              </p:cNvPr>
              <p:cNvSpPr txBox="1"/>
              <p:nvPr/>
            </p:nvSpPr>
            <p:spPr>
              <a:xfrm>
                <a:off x="5990144" y="3704907"/>
                <a:ext cx="45538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2BE780-9ECB-9705-0616-954DCCDA7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144" y="3704907"/>
                <a:ext cx="455380" cy="4128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67C761-6BE9-D173-F7EE-2DEC19971DA9}"/>
                  </a:ext>
                </a:extLst>
              </p:cNvPr>
              <p:cNvSpPr txBox="1"/>
              <p:nvPr/>
            </p:nvSpPr>
            <p:spPr>
              <a:xfrm>
                <a:off x="5574522" y="4165837"/>
                <a:ext cx="63972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N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67C761-6BE9-D173-F7EE-2DEC1997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22" y="4165837"/>
                <a:ext cx="639725" cy="4128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5" grpId="0"/>
      <p:bldP spid="16" grpId="0"/>
      <p:bldP spid="17" grpId="0"/>
      <p:bldP spid="19" grpId="0"/>
      <p:bldP spid="20" grpId="0"/>
      <p:bldP spid="12" grpId="0"/>
      <p:bldP spid="14" grpId="0"/>
      <p:bldP spid="21" grpId="0" animBg="1"/>
      <p:bldP spid="24" grpId="0"/>
      <p:bldP spid="26" grpId="0"/>
      <p:bldP spid="27" grpId="0" animBg="1"/>
      <p:bldP spid="29" grpId="0"/>
      <p:bldP spid="30" grpId="0" animBg="1"/>
      <p:bldP spid="32" grpId="0"/>
      <p:bldP spid="33" grpId="0" animBg="1"/>
      <p:bldP spid="3" grpId="0"/>
      <p:bldP spid="11" grpId="0"/>
      <p:bldP spid="22" grpId="0"/>
      <p:bldP spid="25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of">
            <a:hlinkClick r:id="" action="ppaction://media"/>
            <a:extLst>
              <a:ext uri="{FF2B5EF4-FFF2-40B4-BE49-F238E27FC236}">
                <a16:creationId xmlns:a16="http://schemas.microsoft.com/office/drawing/2014/main" id="{08C655B7-7B8F-59F0-D3DC-0E7A37C063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023822-0E70-9B20-9A6C-6DE13DF3F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50995"/>
              </p:ext>
            </p:extLst>
          </p:nvPr>
        </p:nvGraphicFramePr>
        <p:xfrm>
          <a:off x="634774" y="852450"/>
          <a:ext cx="10974633" cy="4687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4633">
                  <a:extLst>
                    <a:ext uri="{9D8B030D-6E8A-4147-A177-3AD203B41FA5}">
                      <a16:colId xmlns:a16="http://schemas.microsoft.com/office/drawing/2014/main" val="1764840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25"/>
                        </a:spcAft>
                      </a:pP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A Pythagorean Triple is a triple of natural numbers (</a:t>
                      </a:r>
                      <a:r>
                        <a:rPr lang="en-NZ" sz="2400" b="0" kern="0" dirty="0" err="1">
                          <a:solidFill>
                            <a:schemeClr val="tx1"/>
                          </a:solidFill>
                          <a:effectLst/>
                        </a:rPr>
                        <a:t>a,b,c</a:t>
                      </a: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) such that</a:t>
                      </a:r>
                      <a:endParaRPr lang="en-NZ" sz="2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25"/>
                        </a:spcAft>
                      </a:pP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NZ" sz="2400" b="0" kern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 + b</a:t>
                      </a:r>
                      <a:r>
                        <a:rPr lang="en-NZ" sz="2400" b="0" kern="0" baseline="30000" dirty="0">
                          <a:solidFill>
                            <a:schemeClr val="tx1"/>
                          </a:solidFill>
                          <a:effectLst/>
                        </a:rPr>
                        <a:t>2  </a:t>
                      </a: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= c</a:t>
                      </a:r>
                      <a:r>
                        <a:rPr lang="en-NZ" sz="2400" b="0" kern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NZ" sz="2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25"/>
                        </a:spcAft>
                      </a:pP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The following is a list of all Pythagorean Triples where a, b, c are all no larger than 100;</a:t>
                      </a:r>
                      <a:endParaRPr lang="en-NZ" sz="2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400" b="0" kern="0" dirty="0">
                          <a:solidFill>
                            <a:schemeClr val="tx1"/>
                          </a:solidFill>
                          <a:effectLst/>
                        </a:rPr>
                        <a:t>(3,4,5), (5,12,13), (6,8,10), (7,24,25), (8,15,17), (9,12,15), (9,40,41), (10,24,26), (11,60,61), (12,16,20), (12,35,37), (13,84,85), (14,48,50), (15,20,25), (15,36,39), (16,30,34), (16,63,65), (18,24,30), (18,80,82), (20,21,29), (20,48,52), (21,28,35), (21,72,75), (24,32,40), (24,45,51), (24,70,74), (25,60,65), (27,36,45), (28,45,53), (28,96,100), (30,40,50), (30,72,78), (32,60,68), (33,44,55), (33,56,65), (35,84,91), (36,48,60), (36,77,85), (39,52,65), (39,80,89), (40,42,58), (40,75,85), (42,56,70), (45,60,75), (48,55,73), (48,64,80), (51,68,85), (54,72,90), (57,76,95), (60,63,87), (60,80,100), (65,72,97).</a:t>
                      </a:r>
                      <a:endParaRPr lang="en-NZ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3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6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B40960-DFF5-94B4-C1C8-CD589CC0354E}"/>
                  </a:ext>
                </a:extLst>
              </p:cNvPr>
              <p:cNvSpPr txBox="1"/>
              <p:nvPr/>
            </p:nvSpPr>
            <p:spPr>
              <a:xfrm>
                <a:off x="682907" y="608736"/>
                <a:ext cx="8310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200" dirty="0"/>
                  <a:t>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NZ" sz="3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Z" sz="32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NZ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3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NZ" sz="3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Z" sz="32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NZ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3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NZ" sz="3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3200" b="1" dirty="0"/>
                  <a:t> </a:t>
                </a:r>
                <a14:m>
                  <m:oMath xmlns:m="http://schemas.openxmlformats.org/officeDocument/2006/math">
                    <m:r>
                      <a:rPr lang="en-NZ" sz="3200" b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NZ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32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NZ" sz="3200" b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3200" dirty="0"/>
                  <a:t>?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B40960-DFF5-94B4-C1C8-CD589CC0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7" y="608736"/>
                <a:ext cx="8310622" cy="584775"/>
              </a:xfrm>
              <a:prstGeom prst="rect">
                <a:avLst/>
              </a:prstGeom>
              <a:blipFill>
                <a:blip r:embed="rId2"/>
                <a:stretch>
                  <a:fillRect l="-1834" t="-12500" b="-3437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87A393-5D74-AB27-5120-D7E6F97770BD}"/>
                  </a:ext>
                </a:extLst>
              </p:cNvPr>
              <p:cNvSpPr txBox="1"/>
              <p:nvPr/>
            </p:nvSpPr>
            <p:spPr>
              <a:xfrm>
                <a:off x="5442996" y="4547790"/>
                <a:ext cx="6094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87A393-5D74-AB27-5120-D7E6F977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96" y="4547790"/>
                <a:ext cx="60940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D092D-FD62-1AEA-60A0-4096E1ECC002}"/>
              </a:ext>
            </a:extLst>
          </p:cNvPr>
          <p:cNvGrpSpPr/>
          <p:nvPr/>
        </p:nvGrpSpPr>
        <p:grpSpPr>
          <a:xfrm>
            <a:off x="-285026" y="2310210"/>
            <a:ext cx="9000762" cy="3374290"/>
            <a:chOff x="-285026" y="2310210"/>
            <a:chExt cx="9000762" cy="33742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D5D346-87C6-0DFE-12A8-3051DD5E969E}"/>
                </a:ext>
              </a:extLst>
            </p:cNvPr>
            <p:cNvGrpSpPr/>
            <p:nvPr/>
          </p:nvGrpSpPr>
          <p:grpSpPr>
            <a:xfrm>
              <a:off x="2395961" y="2310210"/>
              <a:ext cx="6319775" cy="3374290"/>
              <a:chOff x="2395961" y="2361235"/>
              <a:chExt cx="6319775" cy="33742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9EEBF403-602B-7B2E-4DF7-5AEE903AE4CD}"/>
                  </a:ext>
                </a:extLst>
              </p:cNvPr>
              <p:cNvCxnSpPr/>
              <p:nvPr/>
            </p:nvCxnSpPr>
            <p:spPr>
              <a:xfrm flipH="1">
                <a:off x="2951543" y="2361235"/>
                <a:ext cx="5764193" cy="29399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Cube 1">
                <a:extLst>
                  <a:ext uri="{FF2B5EF4-FFF2-40B4-BE49-F238E27FC236}">
                    <a16:creationId xmlns:a16="http://schemas.microsoft.com/office/drawing/2014/main" id="{8527E8D1-88AD-5B3F-96EF-5FBBF941DE4E}"/>
                  </a:ext>
                </a:extLst>
              </p:cNvPr>
              <p:cNvSpPr/>
              <p:nvPr/>
            </p:nvSpPr>
            <p:spPr>
              <a:xfrm>
                <a:off x="2951543" y="2361235"/>
                <a:ext cx="5764193" cy="2939970"/>
              </a:xfrm>
              <a:prstGeom prst="cube">
                <a:avLst>
                  <a:gd name="adj" fmla="val 37598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07259C3-D643-37B5-4AA6-150AF5C6688E}"/>
                  </a:ext>
                </a:extLst>
              </p:cNvPr>
              <p:cNvGrpSpPr/>
              <p:nvPr/>
            </p:nvGrpSpPr>
            <p:grpSpPr>
              <a:xfrm>
                <a:off x="2939968" y="2361235"/>
                <a:ext cx="5764195" cy="2954436"/>
                <a:chOff x="2939968" y="2361235"/>
                <a:chExt cx="5764195" cy="2954436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204E713B-B705-C717-E8A6-559504138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51139" y="2361235"/>
                  <a:ext cx="11575" cy="18374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F3EE78C-37C1-8D72-0259-83F1B784C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39968" y="4198715"/>
                  <a:ext cx="1122746" cy="11169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0585BD0-B128-7E65-6816-329515887D6B}"/>
                    </a:ext>
                  </a:extLst>
                </p:cNvPr>
                <p:cNvCxnSpPr/>
                <p:nvPr/>
              </p:nvCxnSpPr>
              <p:spPr>
                <a:xfrm flipV="1">
                  <a:off x="4051139" y="4184249"/>
                  <a:ext cx="4653024" cy="144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B145E97-1862-9417-E70B-89EAFF5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2479876" y="3623018"/>
                    <a:ext cx="609407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NZ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NZ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B145E97-1862-9417-E70B-89EAFF5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876" y="3623018"/>
                    <a:ext cx="609407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1C3FEEF-1644-462A-0998-AB266EFD58DD}"/>
                      </a:ext>
                    </a:extLst>
                  </p:cNvPr>
                  <p:cNvSpPr txBox="1"/>
                  <p:nvPr/>
                </p:nvSpPr>
                <p:spPr>
                  <a:xfrm>
                    <a:off x="2395961" y="5366193"/>
                    <a:ext cx="609407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NZ" sz="18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oMath>
                      </m:oMathPara>
                    </a14:m>
                    <a:endParaRPr lang="en-NZ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1C3FEEF-1644-462A-0998-AB266EFD58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5961" y="5366193"/>
                    <a:ext cx="609407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1A3748F-1FB7-D4EC-290F-FADC85BF82C9}"/>
                    </a:ext>
                  </a:extLst>
                </p:cNvPr>
                <p:cNvSpPr txBox="1"/>
                <p:nvPr/>
              </p:nvSpPr>
              <p:spPr>
                <a:xfrm>
                  <a:off x="-285026" y="4142264"/>
                  <a:ext cx="60940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Z" sz="18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1A3748F-1FB7-D4EC-290F-FADC85BF8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5026" y="4142264"/>
                  <a:ext cx="60940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79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0779FF-D2B2-37D0-7361-A6A7E747EF51}"/>
              </a:ext>
            </a:extLst>
          </p:cNvPr>
          <p:cNvSpPr txBox="1"/>
          <p:nvPr/>
        </p:nvSpPr>
        <p:spPr>
          <a:xfrm>
            <a:off x="580103" y="41295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How many different sized rectangles are possible on a 5 x 5 geoboard?</a:t>
            </a:r>
          </a:p>
          <a:p>
            <a:r>
              <a:rPr lang="en-NZ" sz="2400" dirty="0"/>
              <a:t>What are the areas of these rectangles?</a:t>
            </a:r>
          </a:p>
        </p:txBody>
      </p:sp>
      <p:pic>
        <p:nvPicPr>
          <p:cNvPr id="7" name="Picture 6" descr="A yellow dot pattern with black dots&#10;&#10;Description automatically generated">
            <a:extLst>
              <a:ext uri="{FF2B5EF4-FFF2-40B4-BE49-F238E27FC236}">
                <a16:creationId xmlns:a16="http://schemas.microsoft.com/office/drawing/2014/main" id="{C2A2EA0B-FA31-A81F-5612-D0FADCA2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99" y="1677729"/>
            <a:ext cx="227076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05BA5-279B-EAF5-9192-F1089B4BB006}"/>
              </a:ext>
            </a:extLst>
          </p:cNvPr>
          <p:cNvSpPr txBox="1"/>
          <p:nvPr/>
        </p:nvSpPr>
        <p:spPr>
          <a:xfrm>
            <a:off x="484410" y="93427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Did you get these squares with areas of 1, 4, 9, 16, and 25 square units?</a:t>
            </a:r>
          </a:p>
        </p:txBody>
      </p:sp>
      <p:pic>
        <p:nvPicPr>
          <p:cNvPr id="6" name="Picture 5" descr="A yellow square with black dots&#10;&#10;Description automatically generated">
            <a:extLst>
              <a:ext uri="{FF2B5EF4-FFF2-40B4-BE49-F238E27FC236}">
                <a16:creationId xmlns:a16="http://schemas.microsoft.com/office/drawing/2014/main" id="{F7AC2546-7C50-CDD3-DBA1-00E42A9D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3" y="412955"/>
            <a:ext cx="1981200" cy="1965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FC87B-7CEF-0B19-72F1-C57D1C87F146}"/>
              </a:ext>
            </a:extLst>
          </p:cNvPr>
          <p:cNvSpPr txBox="1"/>
          <p:nvPr/>
        </p:nvSpPr>
        <p:spPr>
          <a:xfrm>
            <a:off x="484410" y="3553104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Did you get all the rectangles with 1 as a side length?</a:t>
            </a:r>
          </a:p>
          <a:p>
            <a:r>
              <a:rPr lang="en-NZ" sz="2400" dirty="0"/>
              <a:t>1 x 1 is already counted but the areas are 2, 3, 4 ,and 5 square units.</a:t>
            </a:r>
          </a:p>
        </p:txBody>
      </p:sp>
      <p:pic>
        <p:nvPicPr>
          <p:cNvPr id="11" name="Picture 10" descr="A yellow square with black dots&#10;&#10;Description automatically generated">
            <a:extLst>
              <a:ext uri="{FF2B5EF4-FFF2-40B4-BE49-F238E27FC236}">
                <a16:creationId xmlns:a16="http://schemas.microsoft.com/office/drawing/2014/main" id="{2448C2A6-75A6-1C77-AF6C-0213C90D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11" y="3194376"/>
            <a:ext cx="1990382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8FC87B-7CEF-0B19-72F1-C57D1C87F146}"/>
              </a:ext>
            </a:extLst>
          </p:cNvPr>
          <p:cNvSpPr txBox="1"/>
          <p:nvPr/>
        </p:nvSpPr>
        <p:spPr>
          <a:xfrm>
            <a:off x="441880" y="960899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Did you get all the rectangles with 2 as a side length?</a:t>
            </a:r>
          </a:p>
          <a:p>
            <a:r>
              <a:rPr lang="en-NZ" sz="2400" dirty="0"/>
              <a:t>1 x 2 and 2 x 2 are already counted but other areas are </a:t>
            </a:r>
          </a:p>
          <a:p>
            <a:r>
              <a:rPr lang="en-NZ" sz="2400" dirty="0"/>
              <a:t>6, 8, and 10 square units.</a:t>
            </a:r>
          </a:p>
        </p:txBody>
      </p:sp>
      <p:pic>
        <p:nvPicPr>
          <p:cNvPr id="4" name="Picture 3" descr="A yellow square with black dots&#10;&#10;Description automatically generated">
            <a:extLst>
              <a:ext uri="{FF2B5EF4-FFF2-40B4-BE49-F238E27FC236}">
                <a16:creationId xmlns:a16="http://schemas.microsoft.com/office/drawing/2014/main" id="{117BFD29-F20C-C251-33CD-CED7346B2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11" y="568780"/>
            <a:ext cx="2453853" cy="24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45597-3CB9-CCB6-2078-BC23EFDAA4B6}"/>
              </a:ext>
            </a:extLst>
          </p:cNvPr>
          <p:cNvSpPr txBox="1"/>
          <p:nvPr/>
        </p:nvSpPr>
        <p:spPr>
          <a:xfrm>
            <a:off x="441880" y="365448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Did you get all the rectangles with 3 as a side length?</a:t>
            </a:r>
          </a:p>
          <a:p>
            <a:r>
              <a:rPr lang="en-NZ" sz="2400" dirty="0"/>
              <a:t>1 x 3, 2 x 3 and 3 x 3 are already counted but other areas are </a:t>
            </a:r>
          </a:p>
          <a:p>
            <a:r>
              <a:rPr lang="en-NZ" sz="2400" dirty="0"/>
              <a:t>12 and 15 square units.</a:t>
            </a:r>
          </a:p>
        </p:txBody>
      </p:sp>
      <p:pic>
        <p:nvPicPr>
          <p:cNvPr id="9" name="Picture 8" descr="A yellow square with black dots&#10;&#10;Description automatically generated">
            <a:extLst>
              <a:ext uri="{FF2B5EF4-FFF2-40B4-BE49-F238E27FC236}">
                <a16:creationId xmlns:a16="http://schemas.microsoft.com/office/drawing/2014/main" id="{3BFF6728-5DEA-69AE-CDCE-E701AD521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11" y="3381153"/>
            <a:ext cx="2491956" cy="2476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26B51A-CA73-C401-7AF8-D4960DD55D41}"/>
              </a:ext>
            </a:extLst>
          </p:cNvPr>
          <p:cNvSpPr txBox="1"/>
          <p:nvPr/>
        </p:nvSpPr>
        <p:spPr>
          <a:xfrm>
            <a:off x="441880" y="5494277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rectangles with sides lengths of 4 and 5 are not counted yet?</a:t>
            </a:r>
          </a:p>
        </p:txBody>
      </p:sp>
    </p:spTree>
    <p:extLst>
      <p:ext uri="{BB962C8B-B14F-4D97-AF65-F5344CB8AC3E}">
        <p14:creationId xmlns:p14="http://schemas.microsoft.com/office/powerpoint/2010/main" val="4102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618C6-41F7-3ABE-D604-DA4CED7BBAFF}"/>
              </a:ext>
            </a:extLst>
          </p:cNvPr>
          <p:cNvSpPr txBox="1"/>
          <p:nvPr/>
        </p:nvSpPr>
        <p:spPr>
          <a:xfrm>
            <a:off x="431247" y="905597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Did you get these tilted rectangles?</a:t>
            </a:r>
          </a:p>
          <a:p>
            <a:r>
              <a:rPr lang="en-NZ" sz="2400" dirty="0"/>
              <a:t>What are the side lengths and areas of these rectangles?</a:t>
            </a:r>
          </a:p>
        </p:txBody>
      </p:sp>
      <p:pic>
        <p:nvPicPr>
          <p:cNvPr id="6" name="Picture 5" descr="A yellow square with black dots and blue lines&#10;&#10;Description automatically generated">
            <a:extLst>
              <a:ext uri="{FF2B5EF4-FFF2-40B4-BE49-F238E27FC236}">
                <a16:creationId xmlns:a16="http://schemas.microsoft.com/office/drawing/2014/main" id="{345097B0-939A-93F8-01B3-650073EF2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8" y="2190642"/>
            <a:ext cx="2499577" cy="2476715"/>
          </a:xfrm>
          <a:prstGeom prst="rect">
            <a:avLst/>
          </a:prstGeom>
        </p:spPr>
      </p:pic>
      <p:pic>
        <p:nvPicPr>
          <p:cNvPr id="8" name="Picture 7" descr="A yellow square with black dots and blue lines&#10;&#10;Description automatically generated">
            <a:extLst>
              <a:ext uri="{FF2B5EF4-FFF2-40B4-BE49-F238E27FC236}">
                <a16:creationId xmlns:a16="http://schemas.microsoft.com/office/drawing/2014/main" id="{EA19DED8-E6B8-C6A7-DAD9-D30671B7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9" y="2198262"/>
            <a:ext cx="2522439" cy="2461473"/>
          </a:xfrm>
          <a:prstGeom prst="rect">
            <a:avLst/>
          </a:prstGeom>
        </p:spPr>
      </p:pic>
      <p:pic>
        <p:nvPicPr>
          <p:cNvPr id="13" name="Picture 12" descr="A yellow square with black dots and lines&#10;&#10;Description automatically generated">
            <a:extLst>
              <a:ext uri="{FF2B5EF4-FFF2-40B4-BE49-F238E27FC236}">
                <a16:creationId xmlns:a16="http://schemas.microsoft.com/office/drawing/2014/main" id="{ABDBD65C-DCA0-A392-AB58-AB1E7651F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5" y="2190642"/>
            <a:ext cx="2571247" cy="2476715"/>
          </a:xfrm>
          <a:prstGeom prst="rect">
            <a:avLst/>
          </a:prstGeom>
        </p:spPr>
      </p:pic>
      <p:pic>
        <p:nvPicPr>
          <p:cNvPr id="15" name="Picture 14" descr="A yellow square with black dots and blue lines&#10;&#10;Description automatically generated">
            <a:extLst>
              <a:ext uri="{FF2B5EF4-FFF2-40B4-BE49-F238E27FC236}">
                <a16:creationId xmlns:a16="http://schemas.microsoft.com/office/drawing/2014/main" id="{7D5E8DEE-72EB-1F4F-FE75-4E4FF61F3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27" y="2175400"/>
            <a:ext cx="2453853" cy="24843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510E7B-BB93-CC67-F35B-4A1FBF04C927}"/>
              </a:ext>
            </a:extLst>
          </p:cNvPr>
          <p:cNvSpPr txBox="1"/>
          <p:nvPr/>
        </p:nvSpPr>
        <p:spPr>
          <a:xfrm>
            <a:off x="431247" y="5129025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Are there other tilted rectangles that are missed?</a:t>
            </a:r>
          </a:p>
        </p:txBody>
      </p:sp>
    </p:spTree>
    <p:extLst>
      <p:ext uri="{BB962C8B-B14F-4D97-AF65-F5344CB8AC3E}">
        <p14:creationId xmlns:p14="http://schemas.microsoft.com/office/powerpoint/2010/main" val="190897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 and blue lines&#10;&#10;Description automatically generated">
            <a:extLst>
              <a:ext uri="{FF2B5EF4-FFF2-40B4-BE49-F238E27FC236}">
                <a16:creationId xmlns:a16="http://schemas.microsoft.com/office/drawing/2014/main" id="{BCB8441B-5975-C182-A62A-03CF62174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7" y="1103109"/>
            <a:ext cx="5055712" cy="5009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3B8B-CF77-7520-A0C8-52FD11ECCEAB}"/>
              </a:ext>
            </a:extLst>
          </p:cNvPr>
          <p:cNvSpPr txBox="1"/>
          <p:nvPr/>
        </p:nvSpPr>
        <p:spPr>
          <a:xfrm>
            <a:off x="425302" y="244549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are the side lengths of this rectangle?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7413597-5BD2-8EE5-ABEE-B683A158699E}"/>
              </a:ext>
            </a:extLst>
          </p:cNvPr>
          <p:cNvSpPr/>
          <p:nvPr/>
        </p:nvSpPr>
        <p:spPr>
          <a:xfrm flipH="1">
            <a:off x="797442" y="1222744"/>
            <a:ext cx="2913321" cy="2913321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3198B-C385-A4A5-5433-1E88EA0B65FA}"/>
              </a:ext>
            </a:extLst>
          </p:cNvPr>
          <p:cNvSpPr txBox="1"/>
          <p:nvPr/>
        </p:nvSpPr>
        <p:spPr>
          <a:xfrm>
            <a:off x="3620387" y="2356238"/>
            <a:ext cx="6485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CBC3BC-DC5E-5BB9-B6F2-7C7EFA49982B}"/>
              </a:ext>
            </a:extLst>
          </p:cNvPr>
          <p:cNvCxnSpPr/>
          <p:nvPr/>
        </p:nvCxnSpPr>
        <p:spPr>
          <a:xfrm flipV="1">
            <a:off x="3944680" y="1329070"/>
            <a:ext cx="0" cy="1027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6F3C6F-39D7-2EDB-EFB1-11AAA1B3F7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48226" y="2994558"/>
            <a:ext cx="0" cy="1027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E8A8FD-4CCD-FBC9-1920-4C8B35722DE3}"/>
              </a:ext>
            </a:extLst>
          </p:cNvPr>
          <p:cNvSpPr txBox="1"/>
          <p:nvPr/>
        </p:nvSpPr>
        <p:spPr>
          <a:xfrm>
            <a:off x="1945686" y="4209795"/>
            <a:ext cx="6485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ECBA1B-1C5A-5B3E-CE88-08B2C4070629}"/>
              </a:ext>
            </a:extLst>
          </p:cNvPr>
          <p:cNvCxnSpPr>
            <a:cxnSpLocks/>
          </p:cNvCxnSpPr>
          <p:nvPr/>
        </p:nvCxnSpPr>
        <p:spPr>
          <a:xfrm rot="5400000" flipV="1">
            <a:off x="3197179" y="3969489"/>
            <a:ext cx="0" cy="1027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A05515-050A-7913-3F00-92F2A77C43F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11026" y="3967084"/>
            <a:ext cx="0" cy="1027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755DB-38FC-225A-4B8C-075D02C1BD26}"/>
                  </a:ext>
                </a:extLst>
              </p:cNvPr>
              <p:cNvSpPr txBox="1"/>
              <p:nvPr/>
            </p:nvSpPr>
            <p:spPr>
              <a:xfrm>
                <a:off x="6778255" y="1052071"/>
                <a:ext cx="39348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755DB-38FC-225A-4B8C-075D02C1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55" y="1052071"/>
                <a:ext cx="39348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97E3A-543A-8265-4CEE-62271F6ABFF4}"/>
                  </a:ext>
                </a:extLst>
              </p:cNvPr>
              <p:cNvSpPr txBox="1"/>
              <p:nvPr/>
            </p:nvSpPr>
            <p:spPr>
              <a:xfrm>
                <a:off x="7001539" y="2366090"/>
                <a:ext cx="3934871" cy="696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NZ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N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NZ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N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97E3A-543A-8265-4CEE-62271F6A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39" y="2366090"/>
                <a:ext cx="3934871" cy="696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53FF7-11C6-0C3B-CED0-6D7DC974E5F5}"/>
                  </a:ext>
                </a:extLst>
              </p:cNvPr>
              <p:cNvSpPr txBox="1"/>
              <p:nvPr/>
            </p:nvSpPr>
            <p:spPr>
              <a:xfrm>
                <a:off x="7144666" y="5435420"/>
                <a:ext cx="39348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4.24 (2</m:t>
                      </m:r>
                      <m:r>
                        <m:rPr>
                          <m:sty m:val="p"/>
                        </m:rPr>
                        <a:rPr lang="en-NZ" sz="3600" b="0" i="0" smtClean="0">
                          <a:latin typeface="Cambria Math" panose="02040503050406030204" pitchFamily="18" charset="0"/>
                        </a:rPr>
                        <m:t>dp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53FF7-11C6-0C3B-CED0-6D7DC974E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666" y="5435420"/>
                <a:ext cx="39348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59A215-FF9F-09DA-CC19-5E59D10D1C1F}"/>
                  </a:ext>
                </a:extLst>
              </p:cNvPr>
              <p:cNvSpPr txBox="1"/>
              <p:nvPr/>
            </p:nvSpPr>
            <p:spPr>
              <a:xfrm>
                <a:off x="6461053" y="3936789"/>
                <a:ext cx="3934871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59A215-FF9F-09DA-CC19-5E59D10D1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053" y="3936789"/>
                <a:ext cx="3934871" cy="619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FCDFB76-12AA-279E-FE15-0312FB20B93A}"/>
              </a:ext>
            </a:extLst>
          </p:cNvPr>
          <p:cNvSpPr txBox="1"/>
          <p:nvPr/>
        </p:nvSpPr>
        <p:spPr>
          <a:xfrm>
            <a:off x="1075659" y="2255002"/>
            <a:ext cx="1082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4.24</a:t>
            </a:r>
          </a:p>
        </p:txBody>
      </p:sp>
    </p:spTree>
    <p:extLst>
      <p:ext uri="{BB962C8B-B14F-4D97-AF65-F5344CB8AC3E}">
        <p14:creationId xmlns:p14="http://schemas.microsoft.com/office/powerpoint/2010/main" val="14034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 and blue lines&#10;&#10;Description automatically generated">
            <a:extLst>
              <a:ext uri="{FF2B5EF4-FFF2-40B4-BE49-F238E27FC236}">
                <a16:creationId xmlns:a16="http://schemas.microsoft.com/office/drawing/2014/main" id="{BCB8441B-5975-C182-A62A-03CF62174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7" y="1103109"/>
            <a:ext cx="5055712" cy="5009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3B8B-CF77-7520-A0C8-52FD11ECCEAB}"/>
              </a:ext>
            </a:extLst>
          </p:cNvPr>
          <p:cNvSpPr txBox="1"/>
          <p:nvPr/>
        </p:nvSpPr>
        <p:spPr>
          <a:xfrm>
            <a:off x="425302" y="244549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are the side lengths of this rectangle?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7413597-5BD2-8EE5-ABEE-B683A158699E}"/>
              </a:ext>
            </a:extLst>
          </p:cNvPr>
          <p:cNvSpPr/>
          <p:nvPr/>
        </p:nvSpPr>
        <p:spPr>
          <a:xfrm>
            <a:off x="3646901" y="1257634"/>
            <a:ext cx="1889604" cy="1889604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3198B-C385-A4A5-5433-1E88EA0B65FA}"/>
              </a:ext>
            </a:extLst>
          </p:cNvPr>
          <p:cNvSpPr txBox="1"/>
          <p:nvPr/>
        </p:nvSpPr>
        <p:spPr>
          <a:xfrm>
            <a:off x="3019044" y="1931836"/>
            <a:ext cx="6485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CBC3BC-DC5E-5BB9-B6F2-7C7EFA49982B}"/>
              </a:ext>
            </a:extLst>
          </p:cNvPr>
          <p:cNvCxnSpPr>
            <a:cxnSpLocks/>
          </p:cNvCxnSpPr>
          <p:nvPr/>
        </p:nvCxnSpPr>
        <p:spPr>
          <a:xfrm flipV="1">
            <a:off x="3349075" y="1350887"/>
            <a:ext cx="0" cy="510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6F3C6F-39D7-2EDB-EFB1-11AAA1B3F768}"/>
              </a:ext>
            </a:extLst>
          </p:cNvPr>
          <p:cNvCxnSpPr>
            <a:cxnSpLocks/>
          </p:cNvCxnSpPr>
          <p:nvPr/>
        </p:nvCxnSpPr>
        <p:spPr>
          <a:xfrm>
            <a:off x="3369985" y="2688287"/>
            <a:ext cx="7588" cy="526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E8A8FD-4CCD-FBC9-1920-4C8B35722DE3}"/>
              </a:ext>
            </a:extLst>
          </p:cNvPr>
          <p:cNvSpPr txBox="1"/>
          <p:nvPr/>
        </p:nvSpPr>
        <p:spPr>
          <a:xfrm>
            <a:off x="4307244" y="3195159"/>
            <a:ext cx="6485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ECBA1B-1C5A-5B3E-CE88-08B2C4070629}"/>
              </a:ext>
            </a:extLst>
          </p:cNvPr>
          <p:cNvCxnSpPr>
            <a:cxnSpLocks/>
          </p:cNvCxnSpPr>
          <p:nvPr/>
        </p:nvCxnSpPr>
        <p:spPr>
          <a:xfrm flipV="1">
            <a:off x="4894693" y="3501421"/>
            <a:ext cx="721480" cy="16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A05515-050A-7913-3F00-92F2A77C43F1}"/>
              </a:ext>
            </a:extLst>
          </p:cNvPr>
          <p:cNvCxnSpPr>
            <a:cxnSpLocks/>
          </p:cNvCxnSpPr>
          <p:nvPr/>
        </p:nvCxnSpPr>
        <p:spPr>
          <a:xfrm flipH="1">
            <a:off x="3646901" y="3501421"/>
            <a:ext cx="6927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755DB-38FC-225A-4B8C-075D02C1BD26}"/>
                  </a:ext>
                </a:extLst>
              </p:cNvPr>
              <p:cNvSpPr txBox="1"/>
              <p:nvPr/>
            </p:nvSpPr>
            <p:spPr>
              <a:xfrm>
                <a:off x="6778255" y="1052071"/>
                <a:ext cx="39348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3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755DB-38FC-225A-4B8C-075D02C1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55" y="1052071"/>
                <a:ext cx="39348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97E3A-543A-8265-4CEE-62271F6ABFF4}"/>
                  </a:ext>
                </a:extLst>
              </p:cNvPr>
              <p:cNvSpPr txBox="1"/>
              <p:nvPr/>
            </p:nvSpPr>
            <p:spPr>
              <a:xfrm>
                <a:off x="7001539" y="2366090"/>
                <a:ext cx="3934871" cy="696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NZ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N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NZ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NZ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97E3A-543A-8265-4CEE-62271F6A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39" y="2366090"/>
                <a:ext cx="3934871" cy="696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53FF7-11C6-0C3B-CED0-6D7DC974E5F5}"/>
                  </a:ext>
                </a:extLst>
              </p:cNvPr>
              <p:cNvSpPr txBox="1"/>
              <p:nvPr/>
            </p:nvSpPr>
            <p:spPr>
              <a:xfrm>
                <a:off x="7144666" y="5435420"/>
                <a:ext cx="39348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2.83 (2</m:t>
                      </m:r>
                      <m:r>
                        <m:rPr>
                          <m:sty m:val="p"/>
                        </m:rPr>
                        <a:rPr lang="en-NZ" sz="3600" b="0" i="0" smtClean="0">
                          <a:latin typeface="Cambria Math" panose="02040503050406030204" pitchFamily="18" charset="0"/>
                        </a:rPr>
                        <m:t>dp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53FF7-11C6-0C3B-CED0-6D7DC974E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666" y="5435420"/>
                <a:ext cx="39348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59A215-FF9F-09DA-CC19-5E59D10D1C1F}"/>
                  </a:ext>
                </a:extLst>
              </p:cNvPr>
              <p:cNvSpPr txBox="1"/>
              <p:nvPr/>
            </p:nvSpPr>
            <p:spPr>
              <a:xfrm>
                <a:off x="6461053" y="3936789"/>
                <a:ext cx="3934871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59A215-FF9F-09DA-CC19-5E59D10D1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053" y="3936789"/>
                <a:ext cx="3934871" cy="619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FCDFB76-12AA-279E-FE15-0312FB20B93A}"/>
              </a:ext>
            </a:extLst>
          </p:cNvPr>
          <p:cNvSpPr txBox="1"/>
          <p:nvPr/>
        </p:nvSpPr>
        <p:spPr>
          <a:xfrm>
            <a:off x="1075659" y="2255002"/>
            <a:ext cx="1082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4.24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1FED7B-B828-13C9-261A-F680CF1C5D4D}"/>
              </a:ext>
            </a:extLst>
          </p:cNvPr>
          <p:cNvSpPr txBox="1"/>
          <p:nvPr/>
        </p:nvSpPr>
        <p:spPr>
          <a:xfrm>
            <a:off x="4353317" y="1460318"/>
            <a:ext cx="1082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2.83</a:t>
            </a:r>
          </a:p>
        </p:txBody>
      </p:sp>
    </p:spTree>
    <p:extLst>
      <p:ext uri="{BB962C8B-B14F-4D97-AF65-F5344CB8AC3E}">
        <p14:creationId xmlns:p14="http://schemas.microsoft.com/office/powerpoint/2010/main" val="30787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3" grpId="0"/>
      <p:bldP spid="14" grpId="0"/>
      <p:bldP spid="15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 and blue lines&#10;&#10;Description automatically generated">
            <a:extLst>
              <a:ext uri="{FF2B5EF4-FFF2-40B4-BE49-F238E27FC236}">
                <a16:creationId xmlns:a16="http://schemas.microsoft.com/office/drawing/2014/main" id="{BCB8441B-5975-C182-A62A-03CF62174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7" y="1103109"/>
            <a:ext cx="5055712" cy="5009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3B8B-CF77-7520-A0C8-52FD11ECCEAB}"/>
              </a:ext>
            </a:extLst>
          </p:cNvPr>
          <p:cNvSpPr txBox="1"/>
          <p:nvPr/>
        </p:nvSpPr>
        <p:spPr>
          <a:xfrm>
            <a:off x="425302" y="244549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is the area of this rectangle?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755DB-38FC-225A-4B8C-075D02C1BD26}"/>
                  </a:ext>
                </a:extLst>
              </p:cNvPr>
              <p:cNvSpPr txBox="1"/>
              <p:nvPr/>
            </p:nvSpPr>
            <p:spPr>
              <a:xfrm>
                <a:off x="6778255" y="1052071"/>
                <a:ext cx="39348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.24</m:t>
                      </m:r>
                      <m:r>
                        <a:rPr lang="en-NZ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NZ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.83</m:t>
                      </m:r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755DB-38FC-225A-4B8C-075D02C1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55" y="1052071"/>
                <a:ext cx="39348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97E3A-543A-8265-4CEE-62271F6ABFF4}"/>
                  </a:ext>
                </a:extLst>
              </p:cNvPr>
              <p:cNvSpPr txBox="1"/>
              <p:nvPr/>
            </p:nvSpPr>
            <p:spPr>
              <a:xfrm>
                <a:off x="7942106" y="2347335"/>
                <a:ext cx="39348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m:rPr>
                          <m:sty m:val="p"/>
                        </m:rPr>
                        <a:rPr lang="en-NZ" sz="3600" b="0" i="0" smtClean="0">
                          <a:latin typeface="Cambria Math" panose="02040503050406030204" pitchFamily="18" charset="0"/>
                        </a:rPr>
                        <m:t>sq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sz="3600" b="0" i="0" smtClean="0">
                          <a:latin typeface="Cambria Math" panose="02040503050406030204" pitchFamily="18" charset="0"/>
                        </a:rPr>
                        <m:t>units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 (2 </m:t>
                      </m:r>
                      <m:r>
                        <m:rPr>
                          <m:sty m:val="p"/>
                        </m:rPr>
                        <a:rPr lang="en-NZ" sz="3600" b="0" i="0" smtClean="0">
                          <a:latin typeface="Cambria Math" panose="02040503050406030204" pitchFamily="18" charset="0"/>
                        </a:rPr>
                        <m:t>dp</m:t>
                      </m:r>
                      <m:r>
                        <a:rPr lang="en-NZ" sz="3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97E3A-543A-8265-4CEE-62271F6A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106" y="2347335"/>
                <a:ext cx="39348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FCDFB76-12AA-279E-FE15-0312FB20B93A}"/>
              </a:ext>
            </a:extLst>
          </p:cNvPr>
          <p:cNvSpPr txBox="1"/>
          <p:nvPr/>
        </p:nvSpPr>
        <p:spPr>
          <a:xfrm>
            <a:off x="1075659" y="2255002"/>
            <a:ext cx="1082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4.24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1FED7B-B828-13C9-261A-F680CF1C5D4D}"/>
              </a:ext>
            </a:extLst>
          </p:cNvPr>
          <p:cNvSpPr txBox="1"/>
          <p:nvPr/>
        </p:nvSpPr>
        <p:spPr>
          <a:xfrm>
            <a:off x="4353317" y="1460318"/>
            <a:ext cx="1082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2.83</a:t>
            </a:r>
          </a:p>
        </p:txBody>
      </p:sp>
    </p:spTree>
    <p:extLst>
      <p:ext uri="{BB962C8B-B14F-4D97-AF65-F5344CB8AC3E}">
        <p14:creationId xmlns:p14="http://schemas.microsoft.com/office/powerpoint/2010/main" val="42112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black dotted background&#10;&#10;Description automatically generated">
            <a:extLst>
              <a:ext uri="{FF2B5EF4-FFF2-40B4-BE49-F238E27FC236}">
                <a16:creationId xmlns:a16="http://schemas.microsoft.com/office/drawing/2014/main" id="{6264D2A2-1147-9A0F-74CA-B8EDAAFD5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48" y="1538137"/>
            <a:ext cx="3558734" cy="3580906"/>
          </a:xfrm>
          <a:prstGeom prst="rect">
            <a:avLst/>
          </a:prstGeom>
        </p:spPr>
      </p:pic>
      <p:pic>
        <p:nvPicPr>
          <p:cNvPr id="9" name="Picture 8" descr="A yellow square with black dots and a rectangle in it&#10;&#10;Description automatically generated">
            <a:extLst>
              <a:ext uri="{FF2B5EF4-FFF2-40B4-BE49-F238E27FC236}">
                <a16:creationId xmlns:a16="http://schemas.microsoft.com/office/drawing/2014/main" id="{3C79D26D-2E2A-CB73-9CB8-6F8DE20E9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20" y="1560309"/>
            <a:ext cx="3558734" cy="3558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80E0E-33CF-53BF-2AEF-CA72400BAF50}"/>
                  </a:ext>
                </a:extLst>
              </p:cNvPr>
              <p:cNvSpPr txBox="1"/>
              <p:nvPr/>
            </p:nvSpPr>
            <p:spPr>
              <a:xfrm>
                <a:off x="4098851" y="1560309"/>
                <a:ext cx="917174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80E0E-33CF-53BF-2AEF-CA72400BA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851" y="1560309"/>
                <a:ext cx="917174" cy="619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6955B-CB3B-DE39-A506-8DB37490C690}"/>
                  </a:ext>
                </a:extLst>
              </p:cNvPr>
              <p:cNvSpPr txBox="1"/>
              <p:nvPr/>
            </p:nvSpPr>
            <p:spPr>
              <a:xfrm>
                <a:off x="4720240" y="3711630"/>
                <a:ext cx="917174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6955B-CB3B-DE39-A506-8DB37490C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240" y="3711630"/>
                <a:ext cx="917174" cy="61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B86E9B-FB8C-FADE-1A31-EA948626C53D}"/>
                  </a:ext>
                </a:extLst>
              </p:cNvPr>
              <p:cNvSpPr txBox="1"/>
              <p:nvPr/>
            </p:nvSpPr>
            <p:spPr>
              <a:xfrm>
                <a:off x="1701400" y="5553282"/>
                <a:ext cx="3477427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17 </m:t>
                          </m:r>
                        </m:e>
                      </m:rad>
                      <m:r>
                        <a:rPr lang="en-NZ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B86E9B-FB8C-FADE-1A31-EA948626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00" y="5553282"/>
                <a:ext cx="3477427" cy="619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9DCE9C-0D22-C31F-88B7-0335A7439652}"/>
                  </a:ext>
                </a:extLst>
              </p:cNvPr>
              <p:cNvSpPr txBox="1"/>
              <p:nvPr/>
            </p:nvSpPr>
            <p:spPr>
              <a:xfrm>
                <a:off x="7703716" y="1538137"/>
                <a:ext cx="662297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9DCE9C-0D22-C31F-88B7-0335A743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716" y="1538137"/>
                <a:ext cx="662297" cy="630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BBB7F-731D-B93A-9785-87B1733F843C}"/>
                  </a:ext>
                </a:extLst>
              </p:cNvPr>
              <p:cNvSpPr txBox="1"/>
              <p:nvPr/>
            </p:nvSpPr>
            <p:spPr>
              <a:xfrm>
                <a:off x="7576277" y="3712497"/>
                <a:ext cx="917174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BBB7F-731D-B93A-9785-87B1733F8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277" y="3712497"/>
                <a:ext cx="917174" cy="619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97CA50-C7D5-5ED6-1261-7B9C44351CB8}"/>
                  </a:ext>
                </a:extLst>
              </p:cNvPr>
              <p:cNvSpPr txBox="1"/>
              <p:nvPr/>
            </p:nvSpPr>
            <p:spPr>
              <a:xfrm>
                <a:off x="7013175" y="5514657"/>
                <a:ext cx="3780650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e>
                      </m:rad>
                      <m:r>
                        <a:rPr lang="en-NZ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r>
                        <a:rPr lang="en-N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97CA50-C7D5-5ED6-1261-7B9C44351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75" y="5514657"/>
                <a:ext cx="3780650" cy="630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634</Words>
  <Application>Microsoft Macintosh PowerPoint</Application>
  <PresentationFormat>Widescreen</PresentationFormat>
  <Paragraphs>93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Gill Thomas</cp:lastModifiedBy>
  <cp:revision>8</cp:revision>
  <dcterms:created xsi:type="dcterms:W3CDTF">2023-07-28T02:28:16Z</dcterms:created>
  <dcterms:modified xsi:type="dcterms:W3CDTF">2023-08-14T01:41:30Z</dcterms:modified>
</cp:coreProperties>
</file>