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1" r:id="rId7"/>
    <p:sldId id="264" r:id="rId8"/>
    <p:sldId id="263" r:id="rId9"/>
    <p:sldId id="265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5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7T06:33:17.509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7T06:36:17.875"/>
    </inkml:context>
    <inkml:brush xml:id="br0">
      <inkml:brushProperty name="width" value="0.1" units="cm"/>
      <inkml:brushProperty name="height" value="0.2" units="cm"/>
      <inkml:brushProperty name="color" value="#FF9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87,'146'2,"164"-5,-266-2,1-2,56-17,52-9,-85 25,1 2,0 4,131 12,-89 12,-75-13,0-1,55 3,202-10,-149-3,23-11,-24 0,209 11,-182 3,24 13,-33-1,-12-13,-82-2,0 3,107 16,427 83,-523-90,138 0,8 1,434 6,-435-19,-191 0,0-1,0-2,50-14,24-4,-54 14,85-9,-98 15,42-8,-51 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7T06:36:22.844"/>
    </inkml:context>
    <inkml:brush xml:id="br0">
      <inkml:brushProperty name="width" value="0.1" units="cm"/>
      <inkml:brushProperty name="height" value="0.2" units="cm"/>
      <inkml:brushProperty name="color" value="#FF9900"/>
      <inkml:brushProperty name="tip" value="rectangle"/>
      <inkml:brushProperty name="rasterOp" value="maskPen"/>
      <inkml:brushProperty name="ignorePressure" value="1"/>
    </inkml:brush>
  </inkml:definitions>
  <inkml:trace contextRef="#ctx0" brushRef="#br0">3148 56,'0'-1,"0"-1,-1 0,1 0,-1 0,0 0,1 0,-1 1,0-1,0 0,0 1,0-1,-1 1,1-1,0 1,-1-1,1 1,0 0,-1 0,0 0,1-1,-1 2,0-1,1 0,-1 0,0 0,-2 0,-6-2,0 0,0 1,-14-2,-47-2,-125 6,80 3,-10-5,-134 5,214 2,-62 15,64-10,-67 6,-103 11,136-14,-111 4,-588-19,722-1,1-3,-1-2,-58-16,58 11,0 2,-107-7,140 18,4-1,-1 1,1 0,0 2,0 0,-32 8,39-3,19-2,22-1,400-1,-216-6,728 3,-894-2,-1-3,68-15,-62 10,78-6,323 14,-228 4,-169-2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7T06:36:28.126"/>
    </inkml:context>
    <inkml:brush xml:id="br0">
      <inkml:brushProperty name="width" value="0.1" units="cm"/>
      <inkml:brushProperty name="height" value="0.2" units="cm"/>
      <inkml:brushProperty name="color" value="#FF9900"/>
      <inkml:brushProperty name="tip" value="rectangle"/>
      <inkml:brushProperty name="rasterOp" value="maskPen"/>
      <inkml:brushProperty name="ignorePressure" value="1"/>
    </inkml:brush>
  </inkml:definitions>
  <inkml:trace contextRef="#ctx0" brushRef="#br0">5704 105,'0'2,"0"-1,-1 0,1 1,-1-1,1 0,-1 0,0 1,0-1,1 0,-1 0,0 0,0 0,0 0,0 0,0 0,-1 0,1-1,0 1,0 0,0-1,-1 1,-1 0,-32 12,32-13,-24 7,-1-2,0 0,-42 0,-91-7,75 0,-811 0,482 3,371-2,0-2,1-2,-1-2,1-2,-83-28,89 25,-2 2,1 2,-1 1,-51-2,-160 8,151 2,-70 13,10 0,-134 2,137-5,-165-10,151-3,-865 2,984-3,1-3,-1-1,-63-19,40 9,16 3,25 5,-1 1,0 2,-1 2,1 0,-50 3,43 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7T06:36:33.187"/>
    </inkml:context>
    <inkml:brush xml:id="br0">
      <inkml:brushProperty name="width" value="0.1" units="cm"/>
      <inkml:brushProperty name="height" value="0.2" units="cm"/>
      <inkml:brushProperty name="color" value="#FF9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7T06:36:33.605"/>
    </inkml:context>
    <inkml:brush xml:id="br0">
      <inkml:brushProperty name="width" value="0.1" units="cm"/>
      <inkml:brushProperty name="height" value="0.2" units="cm"/>
      <inkml:brushProperty name="color" value="#FF9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7T06:36:34.306"/>
    </inkml:context>
    <inkml:brush xml:id="br0">
      <inkml:brushProperty name="width" value="0.1" units="cm"/>
      <inkml:brushProperty name="height" value="0.2" units="cm"/>
      <inkml:brushProperty name="color" value="#FF9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0,'0'5,"0"1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7T06:36:34.769"/>
    </inkml:context>
    <inkml:brush xml:id="br0">
      <inkml:brushProperty name="width" value="0.1" units="cm"/>
      <inkml:brushProperty name="height" value="0.2" units="cm"/>
      <inkml:brushProperty name="color" value="#FF9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7T06:36:35.235"/>
    </inkml:context>
    <inkml:brush xml:id="br0">
      <inkml:brushProperty name="width" value="0.1" units="cm"/>
      <inkml:brushProperty name="height" value="0.2" units="cm"/>
      <inkml:brushProperty name="color" value="#FF9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1,'0'5,"0"1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7T06:36:35.670"/>
    </inkml:context>
    <inkml:brush xml:id="br0">
      <inkml:brushProperty name="width" value="0.1" units="cm"/>
      <inkml:brushProperty name="height" value="0.2" units="cm"/>
      <inkml:brushProperty name="color" value="#FF9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1,'5'0,"1"0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7T06:36:36.060"/>
    </inkml:context>
    <inkml:brush xml:id="br0">
      <inkml:brushProperty name="width" value="0.1" units="cm"/>
      <inkml:brushProperty name="height" value="0.2" units="cm"/>
      <inkml:brushProperty name="color" value="#FF9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1,'10'0,"11"0,17 0,15 0,31 4,1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7T06:32:58.79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27052 462,'-49'0,"-16"1,0-2,-123-20,116 8,-126-6,-73 16,199 4,-1-5,0-2,-107-25,100 15,-136-9,74 26,-32-1,-7-27,129 17,-2 2,-54-1,-584 8,309 3,176 11,29 0,121-12,0-2,-1-3,-92-19,-187-31,253 45,-178-10,-2587 20,2665 12,34-2,-72-9,-24 0,119 11,-10-1,-621-9,392-5,-1418 2,1583-14,19 0,6 1,0 0,115 11,1-3,-78-15,-190-23,308 41,-470-8,310 12,15 11,24 0,-159 4,28-7,-16 1,-39 4,171-12,-116 26,235-21,-53 19,-17 4,-386 53,245-72,39-4,-21 24,121-14,-162 4,200-21,-1 3,-119 21,137-16,-1-2,0-3,0-2,-1-2,-79-11,4-9,-140-41,120 23,-1 6,-1 7,-183-7,180 23,-204-37,181 2,51 10,-79-7,-353-25,337 63,-63-6,-431-9,473 20,151-1,10 1,-137-15,76-1,-246 9,211 7,-21-3,-208 3,356 2,0 3,0 2,1 2,1 2,-91 37,115-41,-1 0,0-2,-1-1,-54 5,-115-8,30-1,78 4,-261 9,224-14,-271-13,-251-6,450 20,135-5,-114-19,168 20,9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7T06:36:36.695"/>
    </inkml:context>
    <inkml:brush xml:id="br0">
      <inkml:brushProperty name="width" value="0.1" units="cm"/>
      <inkml:brushProperty name="height" value="0.2" units="cm"/>
      <inkml:brushProperty name="color" value="#FF9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0,'5'0,"6"0,1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7T06:36:37.206"/>
    </inkml:context>
    <inkml:brush xml:id="br0">
      <inkml:brushProperty name="width" value="0.1" units="cm"/>
      <inkml:brushProperty name="height" value="0.2" units="cm"/>
      <inkml:brushProperty name="color" value="#FF9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0,'4'0,"7"0,1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7T06:36:38.093"/>
    </inkml:context>
    <inkml:brush xml:id="br0">
      <inkml:brushProperty name="width" value="0.1" units="cm"/>
      <inkml:brushProperty name="height" value="0.2" units="cm"/>
      <inkml:brushProperty name="color" value="#FF9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1,'5'0,"5"0,7 0,-1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7T06:36:38.543"/>
    </inkml:context>
    <inkml:brush xml:id="br0">
      <inkml:brushProperty name="width" value="0.1" units="cm"/>
      <inkml:brushProperty name="height" value="0.2" units="cm"/>
      <inkml:brushProperty name="color" value="#FF9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7T06:36:39.367"/>
    </inkml:context>
    <inkml:brush xml:id="br0">
      <inkml:brushProperty name="width" value="0.1" units="cm"/>
      <inkml:brushProperty name="height" value="0.2" units="cm"/>
      <inkml:brushProperty name="color" value="#FF9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 0,'-4'0,"-3"0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7T06:36:40.673"/>
    </inkml:context>
    <inkml:brush xml:id="br0">
      <inkml:brushProperty name="width" value="0.1" units="cm"/>
      <inkml:brushProperty name="height" value="0.2" units="cm"/>
      <inkml:brushProperty name="color" value="#FF9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7T06:36:41.031"/>
    </inkml:context>
    <inkml:brush xml:id="br0">
      <inkml:brushProperty name="width" value="0.1" units="cm"/>
      <inkml:brushProperty name="height" value="0.2" units="cm"/>
      <inkml:brushProperty name="color" value="#FF9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7T06:36:41.854"/>
    </inkml:context>
    <inkml:brush xml:id="br0">
      <inkml:brushProperty name="width" value="0.1" units="cm"/>
      <inkml:brushProperty name="height" value="0.2" units="cm"/>
      <inkml:brushProperty name="color" value="#FF9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7T06:36:42.335"/>
    </inkml:context>
    <inkml:brush xml:id="br0">
      <inkml:brushProperty name="width" value="0.1" units="cm"/>
      <inkml:brushProperty name="height" value="0.2" units="cm"/>
      <inkml:brushProperty name="color" value="#FF9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 0,'-5'0,"-1"0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7T06:36:42.757"/>
    </inkml:context>
    <inkml:brush xml:id="br0">
      <inkml:brushProperty name="width" value="0.1" units="cm"/>
      <inkml:brushProperty name="height" value="0.2" units="cm"/>
      <inkml:brushProperty name="color" value="#FF9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7T06:33:07.70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4380 244,'-115'-1,"-127"3,214 2,-1 0,-52 17,23-5,-132 19,-16-6,183-25,1 1,-29 10,32-8,-1-1,1-1,-35 4,-368-5,234-6,-39-12,-9 0,190 11,-1-1,1-3,-74-20,64 13,-96-11,81 16,-85-22,94 17,-124-13,-294 24,248 6,90-2,-152-3,286 2,1-1,-1 0,1 0,-1-1,-10-3,18 5,0 0,0 0,0 0,0 0,0 0,-1 0,1 0,0 0,0 0,0 0,0 0,-1 0,1 0,0 0,0 0,0 0,0 0,0-1,0 1,-1 0,1 0,0 0,0 0,0 0,0 0,0 0,0-1,0 1,0 0,0 0,0 0,-1 0,1 0,0-1,0 1,0 0,0 0,0 0,0 0,0 0,0-1,0 1,0 0,0 0,0 0,0 0,0-1,1 1,-1 0,0 0,0 0,10-4,17-1,301 1,-189 6,147 17,-223-13,47 6,-40-3,76 0,-99-7,-1 2,78 16,-58-7,125 8,-76-11,132 36,-73-11,-11-20,-105-12,59 11,242 40,-1-48,-208-8,192 19,-307-13,57 5,-85-9,1 0,-1-1,0 1,0-1,0-1,0 1,0-1,0-1,12-4,-18 6,1 0,-1 0,1 0,-1 0,1 0,-1 0,0-1,0 1,1 0,-1-1,0 1,0 0,0-1,-1 0,1 1,0-1,-1 1,1-1,-1 0,1 1,-1-1,1-3,-1 2,-1 0,1-1,-1 1,0 0,0 0,0 0,0-1,0 1,-1 0,1 0,-3-3,-3-4,-1 0,0 0,-1 1,0 0,-15-11,17 15,-1 1,0-1,0 1,0 1,0-1,-1 2,1-1,-1 1,0 0,-15-1,-10 2,-51 3,35 1,-25-2,-270 17,304-14,0-2,0-2,0-2,-42-7,33 0,1-2,0-2,1-2,0-2,-65-34,77 34,-1 3,-1 1,0 1,0 2,-1 2,-53-4,-55-12,-19-2,56 24,76 3,-1-2,1-1,-46-8,80 10,0 0,0 0,0 0,-1 0,1 0,0 0,0 0,0 0,0 0,-1 0,1 0,0 0,0 0,0 0,0 0,-1 0,1 0,0 0,0 0,0 0,0 0,-1 0,1 0,0 0,0 0,0 0,0-1,-1 1,1 0,0 0,0 0,0 0,0 0,0 0,0-1,0 1,-1 0,1 0,0 0,0 0,0 0,0-1,0 1,0 0,0 0,0 0,0 0,0-1,0 1,0 0,0 0,0 0,0-1,0 1,0 0,0 0,0 0,0 0,0 0,1-1,-1 1,0 0,16-7,35-5,-44 11,66-15,1 4,0 4,1 2,0 4,-1 3,85 12,11 9,198 35,-265-39,201 10,-238-22,-1 4,97 27,-101-21,0-3,1-2,64 2,70-12,130 7,-199 5,193 16,-201-15,204 52,-202-37,188 21,-191-46,34 3,-127-2,-25-5,0 0,0 0,0 0,0 1,-1-1,1 0,0 0,0 0,0 0,0 0,0 0,0 0,0 1,0-1,0 0,0 0,-1 0,1 0,0 0,0 0,0 1,0-1,0 0,0 0,0 0,0 0,0 0,0 1,0-1,0 0,0 0,0 0,1 0,-1 0,0 0,0 1,0-1,0 0,0 0,0 0,0 0,0 0,0 0,0 0,0 1,1-1,-1 0,0 0,0 0,0 0,0 0,0 0,0 0,1 0,-1 0,0 0,0 0,0 0,-14 3,-34 1,1-4,-1-1,0-2,-55-11,40 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7T06:36:43.317"/>
    </inkml:context>
    <inkml:brush xml:id="br0">
      <inkml:brushProperty name="width" value="0.1" units="cm"/>
      <inkml:brushProperty name="height" value="0.2" units="cm"/>
      <inkml:brushProperty name="color" value="#FF9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7T06:36:43.719"/>
    </inkml:context>
    <inkml:brush xml:id="br0">
      <inkml:brushProperty name="width" value="0.1" units="cm"/>
      <inkml:brushProperty name="height" value="0.2" units="cm"/>
      <inkml:brushProperty name="color" value="#FF9900"/>
      <inkml:brushProperty name="tip" value="rectangle"/>
      <inkml:brushProperty name="rasterOp" value="maskPen"/>
      <inkml:brushProperty name="ignorePressure" value="1"/>
    </inkml:brush>
  </inkml:definitions>
  <inkml:trace contextRef="#ctx0" brushRef="#br0">45 28,'-10'-5,"-7"-5,-1-2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7T06:36:44.715"/>
    </inkml:context>
    <inkml:brush xml:id="br0">
      <inkml:brushProperty name="width" value="0.1" units="cm"/>
      <inkml:brushProperty name="height" value="0.2" units="cm"/>
      <inkml:brushProperty name="color" value="#FF9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7T06:36:45.117"/>
    </inkml:context>
    <inkml:brush xml:id="br0">
      <inkml:brushProperty name="width" value="0.1" units="cm"/>
      <inkml:brushProperty name="height" value="0.2" units="cm"/>
      <inkml:brushProperty name="color" value="#FF9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246 11,'-4'0,"-7"5,-5 1,-15-5,-15-7,-23-2,1-1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7T06:36:45.504"/>
    </inkml:context>
    <inkml:brush xml:id="br0">
      <inkml:brushProperty name="width" value="0.1" units="cm"/>
      <inkml:brushProperty name="height" value="0.2" units="cm"/>
      <inkml:brushProperty name="color" value="#FF9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 1,'-4'0,"-3"0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7T06:36:45.831"/>
    </inkml:context>
    <inkml:brush xml:id="br0">
      <inkml:brushProperty name="width" value="0.1" units="cm"/>
      <inkml:brushProperty name="height" value="0.2" units="cm"/>
      <inkml:brushProperty name="color" value="#FF9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28 0,'-5'0,"-5"0,-2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7T06:36:46.204"/>
    </inkml:context>
    <inkml:brush xml:id="br0">
      <inkml:brushProperty name="width" value="0.1" units="cm"/>
      <inkml:brushProperty name="height" value="0.2" units="cm"/>
      <inkml:brushProperty name="color" value="#FF9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 1,'-5'0,"-1"0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7T06:36:46.668"/>
    </inkml:context>
    <inkml:brush xml:id="br0">
      <inkml:brushProperty name="width" value="0.1" units="cm"/>
      <inkml:brushProperty name="height" value="0.2" units="cm"/>
      <inkml:brushProperty name="color" value="#FF9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28 22,'-4'0,"-7"-10,-1-2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7T06:36:47.072"/>
    </inkml:context>
    <inkml:brush xml:id="br0">
      <inkml:brushProperty name="width" value="0.1" units="cm"/>
      <inkml:brushProperty name="height" value="0.2" units="cm"/>
      <inkml:brushProperty name="color" value="#FF9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 0,'-5'0,"-1"0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7T06:36:48.239"/>
    </inkml:context>
    <inkml:brush xml:id="br0">
      <inkml:brushProperty name="width" value="0.1" units="cm"/>
      <inkml:brushProperty name="height" value="0.2" units="cm"/>
      <inkml:brushProperty name="color" value="#FF9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7T06:33:15.27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5050 112,'-154'-1,"-168"3,140 25,67-7,-5-3,-131 0,48-3,17 0,112-9,-144 29,137-18,-101 7,-331-19,269-7,170 3,-371-5,6-35,329 25,-71-12,-83-37,103 22,-195-23,309 61,31 4,0-1,0-1,0 0,0-2,0 1,-15-7,31 10,0 0,0 0,0 0,1 0,-1 0,0 0,0 0,0 0,0 0,1 0,-1 0,0 0,0 0,0 0,0 0,0 0,1 0,-1-1,0 1,0 0,0 0,0 0,0 0,1 0,-1 0,0 0,0-1,0 1,0 0,0 0,0 0,0 0,0 0,0-1,0 1,1 0,-1 0,0 0,0 0,0-1,0 1,0 0,0 0,0 0,0 0,0-1,0 1,-1 0,1 0,0 0,0 0,0 0,0-1,0 1,0 0,0 0,0 0,0 0,0 0,-1-1,1 1,0 0,0 0,0 0,16-4,74-1,103 5,-75 3,250 21,-339-21,189 36,-146-22,85 7,7-19,-100-4,124 16,-74 6,76 13,-92-19,133 41,-138-31,141 21,56 0,174 39,-113-25,-263-47,158 6,94-22,-145-2,617 3,-769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7T06:36:48.626"/>
    </inkml:context>
    <inkml:brush xml:id="br0">
      <inkml:brushProperty name="width" value="0.1" units="cm"/>
      <inkml:brushProperty name="height" value="0.2" units="cm"/>
      <inkml:brushProperty name="color" value="#FF9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1,'4'0,"2"0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7T06:36:49.029"/>
    </inkml:context>
    <inkml:brush xml:id="br0">
      <inkml:brushProperty name="width" value="0.1" units="cm"/>
      <inkml:brushProperty name="height" value="0.2" units="cm"/>
      <inkml:brushProperty name="color" value="#FF9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7T06:36:49.698"/>
    </inkml:context>
    <inkml:brush xml:id="br0">
      <inkml:brushProperty name="width" value="0.1" units="cm"/>
      <inkml:brushProperty name="height" value="0.2" units="cm"/>
      <inkml:brushProperty name="color" value="#FF9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11,'9'-5,"4"-1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23:47:42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1 24575,'0'18'0,"-2"0"0,0-1 0,-1 1 0,-1 0 0,-1-1 0,0 0 0,-1 0 0,-1-1 0,-9 18 0,5-15 0,-1 0 0,0-1 0,-1 0 0,-1-1 0,0-1 0,-2 0 0,-17 13 0,33-28 0,-1 0 0,1 0 0,-1-1 0,0 1 0,0 0 0,1-1 0,-1 1 0,0 0 0,0-1 0,0 1 0,0-1 0,0 0 0,1 1 0,-1-1 0,0 0 0,0 0 0,0 1 0,0-1 0,0 0 0,0 0 0,0 0 0,0 0 0,0 0 0,0 0 0,0 0 0,0-1 0,0 1 0,0 0 0,0 0 0,-2-2 0,3 1 0,-1 0 0,1 0 0,-1 0 0,1 0 0,0 0 0,-1 0 0,1-1 0,0 1 0,0 0 0,0 0 0,0 0 0,0 0 0,0-1 0,0 1 0,0 0 0,0 0 0,1 0 0,-1 0 0,0 0 0,1-1 0,-1 1 0,1 0 0,-1 0 0,1 0 0,1-1 0,9-16 0,1 0 0,25-27 0,-22 28 0,-2 0 0,19-30 0,-30 43 0,9-14 0,-2 0 0,9-25 0,-16 36 0,-5 7 0,-11 11 0,-14 22 0,21-19 0,1 1 0,0 0 0,1 0 0,0 1 0,1 0 0,1-1 0,0 1 0,1 0 0,1 30 0,-7 42 0,-1-56 0,3-25 0,1-22 0,1-13 0,2 1 0,1-1 0,0 0 0,3 1 0,7-51 0,-7 72 0,0 0 0,0 0 0,1 0 0,0 0 0,0 1 0,0-1 0,1 1 0,-1 0 0,1 0 0,6-6 0,4-1 0,1-1 0,16-10 0,-8 7 0,-23 16 0,0-1 0,0 1 0,0 0 0,0 0 0,0 0 0,0 0 0,0-1 0,0 1 0,1 0 0,-1 0 0,0 0 0,0 0 0,0 0 0,0 0 0,0-1 0,1 1 0,-1 0 0,0 0 0,0 0 0,0 0 0,0 0 0,1 0 0,-1 0 0,0 0 0,0 0 0,0 0 0,1 0 0,-1 0 0,0 0 0,0 0 0,0 0 0,0 0 0,1 0 0,-1 0 0,0 0 0,0 0 0,0 0 0,1 0 0,-1 0 0,0 0 0,0 0 0,0 1 0,0-1 0,1 0 0,-1 0 0,0 0 0,0 0 0,0 0 0,0 0 0,0 1 0,0-1 0,0 0 0,1 0 0,-1 0 0,0 0 0,0 1 0,0-1 0,-3 18 0,-17 35 0,14-37 0,-9 31 0,13-36 0,-1 0 0,0 0 0,-1-1 0,0 0 0,0 1 0,-1-1 0,-10 13 0,15-23 0,0 1 0,0-1 0,0 0 0,0 1 0,0-1 0,-1 0 0,1 0 0,0 1 0,0-1 0,0 0 0,-1 0 0,1 1 0,0-1 0,0 0 0,-1 0 0,1 0 0,0 0 0,0 1 0,-1-1 0,1 0 0,0 0 0,0 0 0,-1 0 0,1 0 0,0 0 0,-1 0 0,1 0 0,0 0 0,-1 0 0,1 0 0,0 0 0,-1 0 0,1 0 0,0 0 0,0 0 0,-1 0 0,1 0 0,0 0 0,-1 0 0,1 0 0,0-1 0,-3-14 0,6-19 0,44-136 0,-67 211 0,-32 50 0,-2 2 0,48-81 19,1 0-1,1 1 1,0 0-1,1-1 0,-3 24 1,-7 24-1495,7-41-5350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06:35:43.794"/>
    </inkml:context>
    <inkml:brush xml:id="br0">
      <inkml:brushProperty name="width" value="0.05" units="cm"/>
      <inkml:brushProperty name="height" value="0.05" units="cm"/>
      <inkml:brushProperty name="color" value="#CC9900"/>
    </inkml:brush>
  </inkml:definitions>
  <inkml:trace contextRef="#ctx0" brushRef="#br0">1 18 24575,'9'5'0,"12"1"0,12 0 0,14-2 0,3 0 0,4-2 0,0-1 0,-4-5 0,-1-7 0,-4-1 0,-14 1 0,-13 3-8191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27T06:35:45.475"/>
    </inkml:context>
    <inkml:brush xml:id="br0">
      <inkml:brushProperty name="width" value="0.05" units="cm"/>
      <inkml:brushProperty name="height" value="0.05" units="cm"/>
      <inkml:brushProperty name="color" value="#CC9900"/>
    </inkml:brush>
  </inkml:definitions>
  <inkml:trace contextRef="#ctx0" brushRef="#br0">0 31 24575,'26'-8'0,"-4"0"0,58-1 0,0 4 0,102 6 0,-74 1 0,-41 1 0,98 18 0,16 2 0,427-14 0,-365-11 0,-208 0-341,0-1 0,0-2-1,44-12 1,-34 6-6485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7T06:36:04.325"/>
    </inkml:context>
    <inkml:brush xml:id="br0">
      <inkml:brushProperty name="width" value="0.1" units="cm"/>
      <inkml:brushProperty name="height" value="0.2" units="cm"/>
      <inkml:brushProperty name="color" value="#FF9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0 284,'90'-2,"-44"0,1 2,-1 2,1 1,52 12,-18 6,176 35,-221-50,1-3,0-1,0-2,1-1,41-7,-8-5,-14 2,71-3,112 10,112-7,-313 5,0-3,0 0,66-27,-69 22,1 1,0 2,74-11,-54 17,336-20,795 26,-1140-4,0-2,0-2,72-20,-70 14,2 2,87-7,-102 17,1 1,0 2,0 1,-1 2,64 18,-90-19,1 2,-1-1,-1 1,1 1,-1 0,0 1,-1 0,0 0,0 1,7 9,-1-2,0-1,19 14,-26-23,0-1,1-1,-1 0,1 0,0 0,0-1,0-1,1 1,11 0,12 1,45-2,-53-2,89 0,220-30,-257 17,1 4,-1 3,2 4,-1 3,0 3,130 25,-170-21,0-2,0-1,0-2,48-2,-82-1,-1 0,1-1,0 1,0-1,0 0,0 0,-1 0,1 0,0-1,3-2,-6 3,0 0,0 0,0 0,0 0,0 0,0 0,0 0,-1-1,1 1,0 0,-1-1,1 1,-1 0,0-1,1 1,-1 0,0-1,0 1,0-1,0 1,0-1,0 1,0 0,0-1,-1 1,1-1,-1 1,1 0,-1-1,1 1,-2-2,-8-19,-2 1,0 0,-1 0,-28-31,5 5,-16-26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7T06:36:09.093"/>
    </inkml:context>
    <inkml:brush xml:id="br0">
      <inkml:brushProperty name="width" value="0.1" units="cm"/>
      <inkml:brushProperty name="height" value="0.2" units="cm"/>
      <inkml:brushProperty name="color" value="#FF9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1,'228'2,"367"50,-499-39,1-4,0-5,0-3,0-5,141-23,-142 14,106 0,101 14,-120 1,13-3,224 2,-401 0,-1 0,1 1,26 6,-37-5,-1-1,1 1,0 1,-1-1,0 1,0 0,0 1,0 0,-1 0,6 6,-3-3,1 0,0-1,0 0,0-1,1 0,0-1,0 0,0-1,1 0,-1-1,1 0,17 2,16 0,90-3,-96-3,605-18,42 7,-469 13,-144 3,-1 3,109 25,-20-2,90 2,411 0,-616-32,17 0,1-3,73-12,-70 7,1 2,120 7,-81 1,-94-2,171-5,-152 2,-1-1,0-2,56-18,-40 8,0 2,2 3,-1 1,1 2,96-1,73 9,346 45,-484-33,72 13,249 8,197-37,-570 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7-27T06:36:13.079"/>
    </inkml:context>
    <inkml:brush xml:id="br0">
      <inkml:brushProperty name="width" value="0.1" units="cm"/>
      <inkml:brushProperty name="height" value="0.2" units="cm"/>
      <inkml:brushProperty name="color" value="#FF9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1757 110,'-6'5,"0"-1,0 1,-1-1,1-1,-1 0,0 0,0 0,0 0,-12 1,-69 10,56-11,1-2,-1-1,0-1,0-2,1-1,-1-1,1-2,0-1,-29-13,26 8,-1 2,1 0,-2 3,1 1,-1 1,-41 0,-111 6,-119-8,98-9,-47-5,371 16,1209 7,-1279 1,-1 2,53 12,17 2,-62-15,0-2,75-9,5-1,19 13,-127-2,0 2,0 0,0 2,28 10,15 7,2-3,1-3,0-3,117 8,289-16,-261-9,-165 3,541 21,-181 15,-374-32,-1 1,40 12,-35-7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047B9-4558-B27C-D17C-53C7D0FCD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21CBF-61B8-8355-A957-898D7E38A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EBB4A-FBF4-ABCA-F034-4ED18E83F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7B20-0017-4C55-83E3-66870BCC48EE}" type="datetimeFigureOut">
              <a:rPr lang="en-NZ" smtClean="0"/>
              <a:t>22/08/2023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951B4-2FE2-BCD2-EC90-F6F8E08B6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03906-0024-76D9-ECF8-C1BBAACE7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E471-F2E7-42FD-9B4C-C03E8931A20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007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2FADE-5417-09FA-67CA-6259CDE23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1044BF-6812-7DB4-7943-F7D269980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7BC67-A4B7-4779-98DB-AEBBABCDC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7B20-0017-4C55-83E3-66870BCC48EE}" type="datetimeFigureOut">
              <a:rPr lang="en-NZ" smtClean="0"/>
              <a:t>22/08/2023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C9858-1E26-A0EB-CF30-5DD9092B8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28329-C076-93E8-8A52-A4973EAE6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E471-F2E7-42FD-9B4C-C03E8931A20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2040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B203C2-0219-1BAC-F377-794253241D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70FFB7-77B0-3D11-E6BE-22C0CD9C3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58A3B-252A-51BB-C969-ED7A98A6F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7B20-0017-4C55-83E3-66870BCC48EE}" type="datetimeFigureOut">
              <a:rPr lang="en-NZ" smtClean="0"/>
              <a:t>22/08/2023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FBAC8-8F03-EC1B-A13B-BB40EF5E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28E82-0AC1-1CD0-0DBD-8A7D81BA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E471-F2E7-42FD-9B4C-C03E8931A20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270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5F3D4-583D-3C2B-2736-7F28E74FC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ED115-3A20-01B2-F366-2CB3F5C2B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B5BCE-6595-C1BD-1500-B49F10988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7B20-0017-4C55-83E3-66870BCC48EE}" type="datetimeFigureOut">
              <a:rPr lang="en-NZ" smtClean="0"/>
              <a:t>22/08/2023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8BC29-5CC9-98A5-3CED-7F78431AB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2B210-7533-FB76-E022-8B936AA3A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E471-F2E7-42FD-9B4C-C03E8931A20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4823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8DB3D-18F7-E615-B718-96A47C7E2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340AB-7B9D-82CF-7B3D-401307C72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81638-7D94-FE56-A191-604804BB1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7B20-0017-4C55-83E3-66870BCC48EE}" type="datetimeFigureOut">
              <a:rPr lang="en-NZ" smtClean="0"/>
              <a:t>22/08/2023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8C4AB-7152-58D8-0EE4-A9577604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74AEC-AF07-F309-7A9B-2230BD127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E471-F2E7-42FD-9B4C-C03E8931A20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0555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E825A-BCB7-6F0E-9D08-6F84E20CE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27A2A-5F0D-3862-C407-9550F8540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1DD63-54F3-F7AE-EBE9-608CA055D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96ED52-9148-9229-FD88-1B38683EF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7B20-0017-4C55-83E3-66870BCC48EE}" type="datetimeFigureOut">
              <a:rPr lang="en-NZ" smtClean="0"/>
              <a:t>22/08/2023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7363C-1DBF-DBB4-DBAA-B385008BD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98791-73DA-B824-12F5-E853E66EE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E471-F2E7-42FD-9B4C-C03E8931A20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96464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698DD-778D-37A9-2044-4B49A1722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E3E9C8-F760-297E-3D93-ED5E37151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BCFD0-C209-62D1-309B-CDF0D1BCA9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32D980-EEC7-536F-74CD-6BD38D4FC2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B9C71E-CC45-68C6-9352-91C2FAFDF2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99B3F6-1239-5E6A-5EB4-A985311CD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7B20-0017-4C55-83E3-66870BCC48EE}" type="datetimeFigureOut">
              <a:rPr lang="en-NZ" smtClean="0"/>
              <a:t>22/08/2023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B22F93-5348-1EDD-80E3-2DCA53DC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9A4DC6-4B34-EC58-A4A8-356D36BA1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E471-F2E7-42FD-9B4C-C03E8931A20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2955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C7410-6AF5-D3CB-10AE-034FA58B7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AA95ED-96AE-9724-F9A6-2D29685CA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7B20-0017-4C55-83E3-66870BCC48EE}" type="datetimeFigureOut">
              <a:rPr lang="en-NZ" smtClean="0"/>
              <a:t>22/08/2023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623D19-2605-4FD3-B98E-444018C7D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2BB35E-2DE3-D2A6-E3D9-2C4B2951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E471-F2E7-42FD-9B4C-C03E8931A20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0601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288DEE-3D0D-A3F9-703F-3BD96715D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7B20-0017-4C55-83E3-66870BCC48EE}" type="datetimeFigureOut">
              <a:rPr lang="en-NZ" smtClean="0"/>
              <a:t>22/08/2023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D36A43-80F0-A43B-53D9-C0938C022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D8A620-0893-B09F-2843-9333FE0E5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E471-F2E7-42FD-9B4C-C03E8931A20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7633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100D0-3E36-034D-7A8D-B2B3CB973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111CD-9101-433B-96B8-A8F8741D9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FC0749-2E6E-FE39-EDBD-B1A40DDD8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E4926-CC90-3206-95E0-EEC78C6E0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7B20-0017-4C55-83E3-66870BCC48EE}" type="datetimeFigureOut">
              <a:rPr lang="en-NZ" smtClean="0"/>
              <a:t>22/08/2023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432FD-B45B-FCF8-D347-F87204D8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E3692-C336-1BE0-605C-DD0680004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E471-F2E7-42FD-9B4C-C03E8931A20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7839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C2291-2980-1336-3036-14C52AA90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2B5C21-9620-2BC5-8C7A-9E63C9A9E5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AA54E-9346-BC4E-6333-EE425A20E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8B60F-B91E-466A-96ED-A451AC403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F7B20-0017-4C55-83E3-66870BCC48EE}" type="datetimeFigureOut">
              <a:rPr lang="en-NZ" smtClean="0"/>
              <a:t>22/08/2023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789BE-46B3-6E5E-9189-1903E7804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C6388-E3AA-8104-188C-AB1AEA004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E471-F2E7-42FD-9B4C-C03E8931A20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8578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4DE59B-7A09-CB86-6A87-FB55912DC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A14CC-4403-A7D7-5800-7192855CF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EBF95-DED7-D9D3-065D-4467419AC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F7B20-0017-4C55-83E3-66870BCC48EE}" type="datetimeFigureOut">
              <a:rPr lang="en-NZ" smtClean="0"/>
              <a:t>22/08/2023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E7E20-164A-A2A8-DB67-248BB5A6D6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3BC18-C624-B173-3D7D-BCD57736A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8E471-F2E7-42FD-9B4C-C03E8931A20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0961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customXml" Target="../ink/ink6.xml"/><Relationship Id="rId26" Type="http://schemas.openxmlformats.org/officeDocument/2006/relationships/customXml" Target="../ink/ink10.xml"/><Relationship Id="rId39" Type="http://schemas.openxmlformats.org/officeDocument/2006/relationships/customXml" Target="../ink/ink18.xml"/><Relationship Id="rId21" Type="http://schemas.openxmlformats.org/officeDocument/2006/relationships/image" Target="../media/image13.png"/><Relationship Id="rId34" Type="http://schemas.openxmlformats.org/officeDocument/2006/relationships/customXml" Target="../ink/ink14.xml"/><Relationship Id="rId42" Type="http://schemas.openxmlformats.org/officeDocument/2006/relationships/image" Target="../media/image22.png"/><Relationship Id="rId47" Type="http://schemas.openxmlformats.org/officeDocument/2006/relationships/customXml" Target="../ink/ink22.xml"/><Relationship Id="rId50" Type="http://schemas.openxmlformats.org/officeDocument/2006/relationships/customXml" Target="../ink/ink24.xml"/><Relationship Id="rId55" Type="http://schemas.openxmlformats.org/officeDocument/2006/relationships/customXml" Target="../ink/ink29.xml"/><Relationship Id="rId63" Type="http://schemas.openxmlformats.org/officeDocument/2006/relationships/customXml" Target="../ink/ink35.xml"/><Relationship Id="rId68" Type="http://schemas.openxmlformats.org/officeDocument/2006/relationships/customXml" Target="../ink/ink39.xml"/><Relationship Id="rId71" Type="http://schemas.openxmlformats.org/officeDocument/2006/relationships/customXml" Target="../ink/ink41.xml"/><Relationship Id="rId2" Type="http://schemas.openxmlformats.org/officeDocument/2006/relationships/customXml" Target="../ink/ink1.xml"/><Relationship Id="rId16" Type="http://schemas.openxmlformats.org/officeDocument/2006/relationships/customXml" Target="../ink/ink5.xml"/><Relationship Id="rId29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.png"/><Relationship Id="rId24" Type="http://schemas.openxmlformats.org/officeDocument/2006/relationships/customXml" Target="../ink/ink9.xml"/><Relationship Id="rId32" Type="http://schemas.openxmlformats.org/officeDocument/2006/relationships/customXml" Target="../ink/ink13.xml"/><Relationship Id="rId37" Type="http://schemas.openxmlformats.org/officeDocument/2006/relationships/customXml" Target="../ink/ink16.xml"/><Relationship Id="rId40" Type="http://schemas.openxmlformats.org/officeDocument/2006/relationships/image" Target="../media/image21.png"/><Relationship Id="rId45" Type="http://schemas.openxmlformats.org/officeDocument/2006/relationships/customXml" Target="../ink/ink21.xml"/><Relationship Id="rId53" Type="http://schemas.openxmlformats.org/officeDocument/2006/relationships/customXml" Target="../ink/ink27.xml"/><Relationship Id="rId58" Type="http://schemas.openxmlformats.org/officeDocument/2006/relationships/image" Target="../media/image26.png"/><Relationship Id="rId66" Type="http://schemas.openxmlformats.org/officeDocument/2006/relationships/image" Target="../media/image28.png"/><Relationship Id="rId74" Type="http://schemas.openxmlformats.org/officeDocument/2006/relationships/image" Target="../media/image1.jpg"/><Relationship Id="rId15" Type="http://schemas.openxmlformats.org/officeDocument/2006/relationships/image" Target="../media/image9.png"/><Relationship Id="rId23" Type="http://schemas.openxmlformats.org/officeDocument/2006/relationships/image" Target="../media/image14.png"/><Relationship Id="rId28" Type="http://schemas.openxmlformats.org/officeDocument/2006/relationships/customXml" Target="../ink/ink11.xml"/><Relationship Id="rId36" Type="http://schemas.openxmlformats.org/officeDocument/2006/relationships/image" Target="../media/image20.png"/><Relationship Id="rId49" Type="http://schemas.openxmlformats.org/officeDocument/2006/relationships/customXml" Target="../ink/ink23.xml"/><Relationship Id="rId57" Type="http://schemas.openxmlformats.org/officeDocument/2006/relationships/customXml" Target="../ink/ink31.xml"/><Relationship Id="rId61" Type="http://schemas.openxmlformats.org/officeDocument/2006/relationships/image" Target="../media/image27.png"/><Relationship Id="rId10" Type="http://schemas.openxmlformats.org/officeDocument/2006/relationships/customXml" Target="../ink/ink2.xml"/><Relationship Id="rId19" Type="http://schemas.openxmlformats.org/officeDocument/2006/relationships/image" Target="../media/image12.png"/><Relationship Id="rId31" Type="http://schemas.openxmlformats.org/officeDocument/2006/relationships/image" Target="../media/image18.png"/><Relationship Id="rId44" Type="http://schemas.openxmlformats.org/officeDocument/2006/relationships/image" Target="../media/image23.png"/><Relationship Id="rId52" Type="http://schemas.openxmlformats.org/officeDocument/2006/relationships/customXml" Target="../ink/ink26.xml"/><Relationship Id="rId60" Type="http://schemas.openxmlformats.org/officeDocument/2006/relationships/customXml" Target="../ink/ink33.xml"/><Relationship Id="rId65" Type="http://schemas.openxmlformats.org/officeDocument/2006/relationships/customXml" Target="../ink/ink37.xml"/><Relationship Id="rId73" Type="http://schemas.openxmlformats.org/officeDocument/2006/relationships/image" Target="../media/image30.png"/><Relationship Id="rId9" Type="http://schemas.openxmlformats.org/officeDocument/2006/relationships/image" Target="../media/image10.png"/><Relationship Id="rId14" Type="http://schemas.openxmlformats.org/officeDocument/2006/relationships/customXml" Target="../ink/ink4.xml"/><Relationship Id="rId22" Type="http://schemas.openxmlformats.org/officeDocument/2006/relationships/customXml" Target="../ink/ink8.xml"/><Relationship Id="rId27" Type="http://schemas.openxmlformats.org/officeDocument/2006/relationships/image" Target="../media/image16.png"/><Relationship Id="rId30" Type="http://schemas.openxmlformats.org/officeDocument/2006/relationships/customXml" Target="../ink/ink12.xml"/><Relationship Id="rId35" Type="http://schemas.openxmlformats.org/officeDocument/2006/relationships/customXml" Target="../ink/ink15.xml"/><Relationship Id="rId43" Type="http://schemas.openxmlformats.org/officeDocument/2006/relationships/customXml" Target="../ink/ink20.xml"/><Relationship Id="rId48" Type="http://schemas.openxmlformats.org/officeDocument/2006/relationships/image" Target="../media/image25.png"/><Relationship Id="rId56" Type="http://schemas.openxmlformats.org/officeDocument/2006/relationships/customXml" Target="../ink/ink30.xml"/><Relationship Id="rId64" Type="http://schemas.openxmlformats.org/officeDocument/2006/relationships/customXml" Target="../ink/ink36.xml"/><Relationship Id="rId69" Type="http://schemas.openxmlformats.org/officeDocument/2006/relationships/customXml" Target="../ink/ink40.xml"/><Relationship Id="rId51" Type="http://schemas.openxmlformats.org/officeDocument/2006/relationships/customXml" Target="../ink/ink25.xml"/><Relationship Id="rId72" Type="http://schemas.openxmlformats.org/officeDocument/2006/relationships/customXml" Target="../ink/ink42.xml"/><Relationship Id="rId12" Type="http://schemas.openxmlformats.org/officeDocument/2006/relationships/customXml" Target="../ink/ink3.xml"/><Relationship Id="rId17" Type="http://schemas.openxmlformats.org/officeDocument/2006/relationships/image" Target="../media/image11.png"/><Relationship Id="rId25" Type="http://schemas.openxmlformats.org/officeDocument/2006/relationships/image" Target="../media/image15.png"/><Relationship Id="rId33" Type="http://schemas.openxmlformats.org/officeDocument/2006/relationships/image" Target="../media/image19.png"/><Relationship Id="rId38" Type="http://schemas.openxmlformats.org/officeDocument/2006/relationships/customXml" Target="../ink/ink17.xml"/><Relationship Id="rId46" Type="http://schemas.openxmlformats.org/officeDocument/2006/relationships/image" Target="../media/image24.png"/><Relationship Id="rId59" Type="http://schemas.openxmlformats.org/officeDocument/2006/relationships/customXml" Target="../ink/ink32.xml"/><Relationship Id="rId67" Type="http://schemas.openxmlformats.org/officeDocument/2006/relationships/customXml" Target="../ink/ink38.xml"/><Relationship Id="rId20" Type="http://schemas.openxmlformats.org/officeDocument/2006/relationships/customXml" Target="../ink/ink7.xml"/><Relationship Id="rId41" Type="http://schemas.openxmlformats.org/officeDocument/2006/relationships/customXml" Target="../ink/ink19.xml"/><Relationship Id="rId54" Type="http://schemas.openxmlformats.org/officeDocument/2006/relationships/customXml" Target="../ink/ink28.xml"/><Relationship Id="rId62" Type="http://schemas.openxmlformats.org/officeDocument/2006/relationships/customXml" Target="../ink/ink34.xml"/><Relationship Id="rId70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4BAE38-CAC9-CC33-6187-893349323145}"/>
                  </a:ext>
                </a:extLst>
              </p:cNvPr>
              <p:cNvSpPr txBox="1"/>
              <p:nvPr/>
            </p:nvSpPr>
            <p:spPr>
              <a:xfrm>
                <a:off x="593387" y="639620"/>
                <a:ext cx="3300919" cy="12144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NZ" sz="3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en-NZ" sz="3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NZ" sz="3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NZ" sz="3600" i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+36=95</m:t>
                                </m:r>
                              </m:e>
                              <m:e>
                                <m:r>
                                  <a:rPr lang="en-NZ" sz="3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NZ" sz="3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= 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NZ" sz="36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NZ" sz="36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     </m:t>
                                    </m:r>
                                  </m:e>
                                </m:d>
                                <m:r>
                                  <a:rPr lang="en-NZ" sz="3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</m:eqArr>
                          </m:e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en-NZ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4BAE38-CAC9-CC33-6187-893349323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87" y="639620"/>
                <a:ext cx="3300919" cy="12144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B3B469-FAAE-099C-9F6B-522AB2CC5A28}"/>
                  </a:ext>
                </a:extLst>
              </p:cNvPr>
              <p:cNvSpPr txBox="1"/>
              <p:nvPr/>
            </p:nvSpPr>
            <p:spPr>
              <a:xfrm>
                <a:off x="6767209" y="676125"/>
                <a:ext cx="3300919" cy="12144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NZ" sz="36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en-NZ" sz="36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NZ" sz="3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54</m:t>
                                </m:r>
                                <m:r>
                                  <a:rPr lang="en-NZ" sz="3600" i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NZ" sz="3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NZ" sz="3600" i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NZ" sz="3600" b="0" i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81</m:t>
                                </m:r>
                              </m:e>
                              <m:e>
                                <m:r>
                                  <a:rPr lang="en-NZ" sz="3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NZ" sz="3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= 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NZ" sz="36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NZ" sz="36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     </m:t>
                                    </m:r>
                                  </m:e>
                                </m:d>
                                <m:r>
                                  <a:rPr lang="en-NZ" sz="36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</m:eqArr>
                          </m:e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en-NZ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6B3B469-FAAE-099C-9F6B-522AB2CC5A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209" y="676125"/>
                <a:ext cx="3300919" cy="12144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B07D72-09D6-A484-20E4-FD6DFF69A6C7}"/>
                  </a:ext>
                </a:extLst>
              </p:cNvPr>
              <p:cNvSpPr txBox="1"/>
              <p:nvPr/>
            </p:nvSpPr>
            <p:spPr>
              <a:xfrm>
                <a:off x="593387" y="2688914"/>
                <a:ext cx="3300919" cy="12706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NZ" sz="36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en-NZ" sz="3600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p>
                                  <m:sSupPr>
                                    <m:ctrlPr>
                                      <a:rPr lang="en-NZ" sz="3600" i="1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NZ" sz="3600" b="0" i="1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NZ" sz="3600" b="0" i="1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NZ" sz="3600" i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NZ" sz="3600" b="0" i="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NZ" sz="3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NZ" sz="3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 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NZ" sz="3600" b="0" i="1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NZ" sz="3600" b="0" i="1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     </m:t>
                                    </m:r>
                                  </m:e>
                                </m:d>
                                <m:r>
                                  <a:rPr lang="en-NZ" sz="3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</m:eqArr>
                          </m:e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en-NZ" sz="36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B07D72-09D6-A484-20E4-FD6DFF69A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87" y="2688914"/>
                <a:ext cx="3300919" cy="1270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7FD698-65CE-0722-7D16-102E21AABF00}"/>
                  </a:ext>
                </a:extLst>
              </p:cNvPr>
              <p:cNvSpPr txBox="1"/>
              <p:nvPr/>
            </p:nvSpPr>
            <p:spPr>
              <a:xfrm>
                <a:off x="6767209" y="2688914"/>
                <a:ext cx="3300919" cy="124425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NZ" sz="360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en-NZ" sz="3600" i="1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p>
                                  <m:sSupPr>
                                    <m:ctrlPr>
                                      <a:rPr lang="en-NZ" sz="3600" i="1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NZ" sz="3600" b="0" i="1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NZ" sz="3600" b="0" i="1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NZ" sz="3600" i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NZ" sz="3600" b="0" i="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289</m:t>
                                </m:r>
                              </m:e>
                              <m:e>
                                <m:r>
                                  <a:rPr lang="en-NZ" sz="3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NZ" sz="3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 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NZ" sz="3600" b="0" i="1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NZ" sz="3600" b="0" i="1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      </m:t>
                                    </m:r>
                                  </m:e>
                                </m:d>
                                <m:r>
                                  <a:rPr lang="en-NZ" sz="36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</m:eqArr>
                          </m:e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en-NZ" sz="36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47FD698-65CE-0722-7D16-102E21AAB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7209" y="2688914"/>
                <a:ext cx="3300919" cy="12442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45B7586-93FE-77D8-CC08-E2F9391D093D}"/>
                  </a:ext>
                </a:extLst>
              </p:cNvPr>
              <p:cNvSpPr txBox="1"/>
              <p:nvPr/>
            </p:nvSpPr>
            <p:spPr>
              <a:xfrm>
                <a:off x="654995" y="5003946"/>
                <a:ext cx="3300919" cy="12927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NZ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en-NZ" sz="36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p>
                                  <m:sSupPr>
                                    <m:ctrlPr>
                                      <a:rPr lang="en-NZ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NZ" sz="36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r>
                                      <a:rPr lang="en-NZ" sz="3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NZ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NZ" sz="3600" b="0" i="1" smtClean="0">
                                        <a:latin typeface="Cambria Math" panose="02040503050406030204" pitchFamily="18" charset="0"/>
                                      </a:rPr>
                                      <m:t> −3</m:t>
                                    </m:r>
                                  </m:e>
                                  <m:sup>
                                    <m:r>
                                      <a:rPr lang="en-NZ" sz="3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NZ" sz="36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NZ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NZ" sz="36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p>
                                    <m:r>
                                      <a:rPr lang="en-NZ" sz="3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NZ" sz="36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NZ" sz="3600" b="0" i="1" smtClean="0">
                                    <a:latin typeface="Cambria Math" panose="02040503050406030204" pitchFamily="18" charset="0"/>
                                  </a:rPr>
                                  <m:t>= 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NZ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NZ" sz="3600" b="0" i="1" smtClean="0">
                                        <a:latin typeface="Cambria Math" panose="02040503050406030204" pitchFamily="18" charset="0"/>
                                      </a:rPr>
                                      <m:t>        </m:t>
                                    </m:r>
                                  </m:e>
                                </m:d>
                                <m:r>
                                  <a:rPr lang="en-NZ" sz="36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</m:eqArr>
                          </m:e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en-NZ" sz="3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45B7586-93FE-77D8-CC08-E2F9391D0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95" y="5003946"/>
                <a:ext cx="3300919" cy="12927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19CA6F-456A-0858-D737-654376C63B67}"/>
                  </a:ext>
                </a:extLst>
              </p:cNvPr>
              <p:cNvSpPr txBox="1"/>
              <p:nvPr/>
            </p:nvSpPr>
            <p:spPr>
              <a:xfrm>
                <a:off x="6789906" y="5003946"/>
                <a:ext cx="3300919" cy="12927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NZ" sz="36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en-NZ" sz="36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p>
                                  <m:sSupPr>
                                    <m:ctrlPr>
                                      <a:rPr lang="en-NZ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NZ" sz="3600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e>
                                  <m:sup>
                                    <m:r>
                                      <a:rPr lang="en-NZ" sz="3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NZ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NZ" sz="3600" b="0" i="1" smtClean="0">
                                        <a:latin typeface="Cambria Math" panose="02040503050406030204" pitchFamily="18" charset="0"/>
                                      </a:rPr>
                                      <m:t> −5</m:t>
                                    </m:r>
                                  </m:e>
                                  <m:sup>
                                    <m:r>
                                      <a:rPr lang="en-NZ" sz="3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NZ" sz="3600" i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NZ" sz="3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NZ" sz="36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NZ" sz="3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NZ" sz="36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  <m:r>
                                  <a:rPr lang="en-NZ" sz="3600" b="0" i="1" smtClean="0">
                                    <a:latin typeface="Cambria Math" panose="02040503050406030204" pitchFamily="18" charset="0"/>
                                  </a:rPr>
                                  <m:t>= 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NZ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NZ" sz="3600" b="0" i="1" smtClean="0">
                                        <a:latin typeface="Cambria Math" panose="02040503050406030204" pitchFamily="18" charset="0"/>
                                      </a:rPr>
                                      <m:t>        </m:t>
                                    </m:r>
                                  </m:e>
                                </m:d>
                                <m:r>
                                  <a:rPr lang="en-NZ" sz="36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</m:eqArr>
                          </m:e>
                        </m:mr>
                        <m:mr>
                          <m:e/>
                        </m:mr>
                      </m:m>
                    </m:oMath>
                  </m:oMathPara>
                </a14:m>
                <a:endParaRPr lang="en-NZ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B19CA6F-456A-0858-D737-654376C63B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9906" y="5003946"/>
                <a:ext cx="3300919" cy="12927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0189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E41CB2-27D1-7A0C-4735-235F1DD1100D}"/>
              </a:ext>
            </a:extLst>
          </p:cNvPr>
          <p:cNvSpPr txBox="1"/>
          <p:nvPr/>
        </p:nvSpPr>
        <p:spPr>
          <a:xfrm>
            <a:off x="199417" y="121045"/>
            <a:ext cx="11793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Poppa’s Pizzas come in a special box that has corners. </a:t>
            </a:r>
          </a:p>
          <a:p>
            <a:r>
              <a:rPr lang="en-NZ" sz="2400" dirty="0"/>
              <a:t>The pizza moves around less as it is delivered.</a:t>
            </a:r>
          </a:p>
          <a:p>
            <a:r>
              <a:rPr lang="en-NZ" sz="2400" dirty="0"/>
              <a:t>Use the measurements for the hypotenuse of each triangle to work out the length of side </a:t>
            </a:r>
            <a:r>
              <a:rPr lang="en-NZ" sz="2400" dirty="0">
                <a:latin typeface="Segoe Script" panose="030B0504020000000003" pitchFamily="66" charset="0"/>
                <a:cs typeface="Mangal" panose="02040503050203030202" pitchFamily="18" charset="0"/>
              </a:rPr>
              <a:t>d</a:t>
            </a:r>
            <a:r>
              <a:rPr lang="en-NZ" sz="2400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59C32C1-1294-7895-A039-7C806D54B310}"/>
              </a:ext>
            </a:extLst>
          </p:cNvPr>
          <p:cNvGrpSpPr/>
          <p:nvPr/>
        </p:nvGrpSpPr>
        <p:grpSpPr>
          <a:xfrm>
            <a:off x="583765" y="2761670"/>
            <a:ext cx="2378272" cy="2379194"/>
            <a:chOff x="1400784" y="1387387"/>
            <a:chExt cx="3910519" cy="391203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424A5E-7147-491A-54DD-BCE860FEAEFF}"/>
                </a:ext>
              </a:extLst>
            </p:cNvPr>
            <p:cNvSpPr/>
            <p:nvPr/>
          </p:nvSpPr>
          <p:spPr>
            <a:xfrm>
              <a:off x="1400784" y="1387388"/>
              <a:ext cx="3910519" cy="391051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5CD8D95-ADEC-7F86-012A-758D35C8FDF8}"/>
                </a:ext>
              </a:extLst>
            </p:cNvPr>
            <p:cNvSpPr/>
            <p:nvPr/>
          </p:nvSpPr>
          <p:spPr>
            <a:xfrm>
              <a:off x="1442724" y="1429328"/>
              <a:ext cx="3826638" cy="382663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7100F073-B15D-0CAF-19E0-AC6E861A6F29}"/>
                </a:ext>
              </a:extLst>
            </p:cNvPr>
            <p:cNvSpPr/>
            <p:nvPr/>
          </p:nvSpPr>
          <p:spPr>
            <a:xfrm>
              <a:off x="1400784" y="4140316"/>
              <a:ext cx="1157590" cy="1157590"/>
            </a:xfrm>
            <a:prstGeom prst="rt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8" name="Right Triangle 7">
              <a:extLst>
                <a:ext uri="{FF2B5EF4-FFF2-40B4-BE49-F238E27FC236}">
                  <a16:creationId xmlns:a16="http://schemas.microsoft.com/office/drawing/2014/main" id="{D737DF68-5512-8F0F-01E7-DF506054B1B6}"/>
                </a:ext>
              </a:extLst>
            </p:cNvPr>
            <p:cNvSpPr/>
            <p:nvPr/>
          </p:nvSpPr>
          <p:spPr>
            <a:xfrm rot="10800000">
              <a:off x="4153712" y="1388902"/>
              <a:ext cx="1157590" cy="1157590"/>
            </a:xfrm>
            <a:prstGeom prst="rt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C0F00D15-4902-3222-B81C-D50D3A50999D}"/>
                </a:ext>
              </a:extLst>
            </p:cNvPr>
            <p:cNvSpPr/>
            <p:nvPr/>
          </p:nvSpPr>
          <p:spPr>
            <a:xfrm flipH="1">
              <a:off x="4153712" y="4141831"/>
              <a:ext cx="1157590" cy="1157590"/>
            </a:xfrm>
            <a:prstGeom prst="rt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565A33CD-A8E5-1F19-2564-06FBDAC07072}"/>
                </a:ext>
              </a:extLst>
            </p:cNvPr>
            <p:cNvSpPr/>
            <p:nvPr/>
          </p:nvSpPr>
          <p:spPr>
            <a:xfrm rot="5400000">
              <a:off x="1400784" y="1387387"/>
              <a:ext cx="1157590" cy="1157590"/>
            </a:xfrm>
            <a:prstGeom prst="rt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FA3D386-1B8E-7E8A-DF16-ECE1C5FA7F56}"/>
              </a:ext>
            </a:extLst>
          </p:cNvPr>
          <p:cNvGrpSpPr/>
          <p:nvPr/>
        </p:nvGrpSpPr>
        <p:grpSpPr>
          <a:xfrm>
            <a:off x="3408880" y="1991666"/>
            <a:ext cx="3535153" cy="3536523"/>
            <a:chOff x="1400784" y="1387387"/>
            <a:chExt cx="3910519" cy="391203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D6FDD1-6FFF-41D3-9FF3-BAB889EF6A84}"/>
                </a:ext>
              </a:extLst>
            </p:cNvPr>
            <p:cNvSpPr/>
            <p:nvPr/>
          </p:nvSpPr>
          <p:spPr>
            <a:xfrm>
              <a:off x="1400784" y="1387388"/>
              <a:ext cx="3910519" cy="391051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D64B6A9-4410-1A9A-352B-AA870968730C}"/>
                </a:ext>
              </a:extLst>
            </p:cNvPr>
            <p:cNvSpPr/>
            <p:nvPr/>
          </p:nvSpPr>
          <p:spPr>
            <a:xfrm>
              <a:off x="1442724" y="1429328"/>
              <a:ext cx="3826638" cy="382663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6627C9F2-03FB-31C4-CCCE-C7F5B415C8CE}"/>
                </a:ext>
              </a:extLst>
            </p:cNvPr>
            <p:cNvSpPr/>
            <p:nvPr/>
          </p:nvSpPr>
          <p:spPr>
            <a:xfrm>
              <a:off x="1400784" y="4140316"/>
              <a:ext cx="1157590" cy="1157590"/>
            </a:xfrm>
            <a:prstGeom prst="rt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197F875D-37A3-0B48-79FD-C5E28AC0702B}"/>
                </a:ext>
              </a:extLst>
            </p:cNvPr>
            <p:cNvSpPr/>
            <p:nvPr/>
          </p:nvSpPr>
          <p:spPr>
            <a:xfrm rot="10800000">
              <a:off x="4153712" y="1388902"/>
              <a:ext cx="1157590" cy="1157590"/>
            </a:xfrm>
            <a:prstGeom prst="rt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C47CD146-69C9-3984-EC1B-4BC6DFDAEA6D}"/>
                </a:ext>
              </a:extLst>
            </p:cNvPr>
            <p:cNvSpPr/>
            <p:nvPr/>
          </p:nvSpPr>
          <p:spPr>
            <a:xfrm flipH="1">
              <a:off x="4153712" y="4141831"/>
              <a:ext cx="1157590" cy="1157590"/>
            </a:xfrm>
            <a:prstGeom prst="rt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47FAE517-B1A5-6E8A-B8A9-545FCD50F6F0}"/>
                </a:ext>
              </a:extLst>
            </p:cNvPr>
            <p:cNvSpPr/>
            <p:nvPr/>
          </p:nvSpPr>
          <p:spPr>
            <a:xfrm rot="5400000">
              <a:off x="1400784" y="1387387"/>
              <a:ext cx="1157590" cy="1157590"/>
            </a:xfrm>
            <a:prstGeom prst="rt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E888DAF-C1DA-946A-72FC-79C12FDCE2F4}"/>
              </a:ext>
            </a:extLst>
          </p:cNvPr>
          <p:cNvGrpSpPr/>
          <p:nvPr/>
        </p:nvGrpSpPr>
        <p:grpSpPr>
          <a:xfrm>
            <a:off x="7325147" y="1583692"/>
            <a:ext cx="4277247" cy="4278905"/>
            <a:chOff x="1400784" y="1387387"/>
            <a:chExt cx="3910519" cy="3912034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B710EA9-5379-DFC3-8182-0FCE378690B1}"/>
                </a:ext>
              </a:extLst>
            </p:cNvPr>
            <p:cNvSpPr/>
            <p:nvPr/>
          </p:nvSpPr>
          <p:spPr>
            <a:xfrm>
              <a:off x="1400784" y="1387388"/>
              <a:ext cx="3910519" cy="391051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A33A7CA-3245-EB7E-CEA6-FFCEFAABC4D6}"/>
                </a:ext>
              </a:extLst>
            </p:cNvPr>
            <p:cNvSpPr/>
            <p:nvPr/>
          </p:nvSpPr>
          <p:spPr>
            <a:xfrm>
              <a:off x="1442724" y="1429328"/>
              <a:ext cx="3826638" cy="3826638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088805E5-61EA-C5A4-E5DB-1BE05CC6144F}"/>
                </a:ext>
              </a:extLst>
            </p:cNvPr>
            <p:cNvSpPr/>
            <p:nvPr/>
          </p:nvSpPr>
          <p:spPr>
            <a:xfrm>
              <a:off x="1400784" y="4140316"/>
              <a:ext cx="1157590" cy="1157590"/>
            </a:xfrm>
            <a:prstGeom prst="rt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3" name="Right Triangle 22">
              <a:extLst>
                <a:ext uri="{FF2B5EF4-FFF2-40B4-BE49-F238E27FC236}">
                  <a16:creationId xmlns:a16="http://schemas.microsoft.com/office/drawing/2014/main" id="{DF21D111-FA32-9A6E-F5E6-FCB24B0DDCD2}"/>
                </a:ext>
              </a:extLst>
            </p:cNvPr>
            <p:cNvSpPr/>
            <p:nvPr/>
          </p:nvSpPr>
          <p:spPr>
            <a:xfrm rot="10800000">
              <a:off x="4153712" y="1388902"/>
              <a:ext cx="1157590" cy="1157590"/>
            </a:xfrm>
            <a:prstGeom prst="rt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5ACFB451-23F2-D7D2-434A-4287015E10E5}"/>
                </a:ext>
              </a:extLst>
            </p:cNvPr>
            <p:cNvSpPr/>
            <p:nvPr/>
          </p:nvSpPr>
          <p:spPr>
            <a:xfrm flipH="1">
              <a:off x="4153712" y="4141831"/>
              <a:ext cx="1157590" cy="1157590"/>
            </a:xfrm>
            <a:prstGeom prst="rt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25" name="Right Triangle 24">
              <a:extLst>
                <a:ext uri="{FF2B5EF4-FFF2-40B4-BE49-F238E27FC236}">
                  <a16:creationId xmlns:a16="http://schemas.microsoft.com/office/drawing/2014/main" id="{DDC8354D-F2A9-5281-6743-A0183F25F17F}"/>
                </a:ext>
              </a:extLst>
            </p:cNvPr>
            <p:cNvSpPr/>
            <p:nvPr/>
          </p:nvSpPr>
          <p:spPr>
            <a:xfrm rot="5400000">
              <a:off x="1400784" y="1387387"/>
              <a:ext cx="1157590" cy="1157590"/>
            </a:xfrm>
            <a:prstGeom prst="rt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290114D-F7CD-36C4-CA44-A711E7B90553}"/>
              </a:ext>
            </a:extLst>
          </p:cNvPr>
          <p:cNvSpPr txBox="1"/>
          <p:nvPr/>
        </p:nvSpPr>
        <p:spPr>
          <a:xfrm>
            <a:off x="1227746" y="3743429"/>
            <a:ext cx="1030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Small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FE5433-F87C-AB77-6C7F-D1E2D58615BD}"/>
              </a:ext>
            </a:extLst>
          </p:cNvPr>
          <p:cNvSpPr txBox="1"/>
          <p:nvPr/>
        </p:nvSpPr>
        <p:spPr>
          <a:xfrm>
            <a:off x="4595591" y="3528410"/>
            <a:ext cx="1236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Medium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99FBE6-F05C-EBEB-3074-4F069CBCD198}"/>
              </a:ext>
            </a:extLst>
          </p:cNvPr>
          <p:cNvSpPr txBox="1"/>
          <p:nvPr/>
        </p:nvSpPr>
        <p:spPr>
          <a:xfrm>
            <a:off x="8845650" y="3531015"/>
            <a:ext cx="1236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Large</a:t>
            </a:r>
          </a:p>
        </p:txBody>
      </p:sp>
      <p:sp>
        <p:nvSpPr>
          <p:cNvPr id="30" name="Callout: Line 29">
            <a:extLst>
              <a:ext uri="{FF2B5EF4-FFF2-40B4-BE49-F238E27FC236}">
                <a16:creationId xmlns:a16="http://schemas.microsoft.com/office/drawing/2014/main" id="{BD841A32-963A-2D64-8255-44535CAF8A94}"/>
              </a:ext>
            </a:extLst>
          </p:cNvPr>
          <p:cNvSpPr/>
          <p:nvPr/>
        </p:nvSpPr>
        <p:spPr>
          <a:xfrm>
            <a:off x="1715256" y="5488905"/>
            <a:ext cx="1266149" cy="573932"/>
          </a:xfrm>
          <a:prstGeom prst="borderCallout1">
            <a:avLst>
              <a:gd name="adj1" fmla="val -3284"/>
              <a:gd name="adj2" fmla="val 48520"/>
              <a:gd name="adj3" fmla="val -99363"/>
              <a:gd name="adj4" fmla="val 6384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dirty="0">
                <a:solidFill>
                  <a:schemeClr val="tx1"/>
                </a:solidFill>
              </a:rPr>
              <a:t>8.28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80F00DD-62D3-4976-87CD-97B87B6B6698}"/>
                  </a:ext>
                </a:extLst>
              </p:cNvPr>
              <p:cNvSpPr txBox="1"/>
              <p:nvPr/>
            </p:nvSpPr>
            <p:spPr>
              <a:xfrm>
                <a:off x="2932334" y="4634250"/>
                <a:ext cx="3362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NZ" dirty="0">
                  <a:solidFill>
                    <a:schemeClr val="tx1"/>
                  </a:solidFill>
                  <a:latin typeface="Segoe Script" panose="030B0504020000000003" pitchFamily="66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80F00DD-62D3-4976-87CD-97B87B6B6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2334" y="4634250"/>
                <a:ext cx="33623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Callout: Line 31">
            <a:extLst>
              <a:ext uri="{FF2B5EF4-FFF2-40B4-BE49-F238E27FC236}">
                <a16:creationId xmlns:a16="http://schemas.microsoft.com/office/drawing/2014/main" id="{3379671F-94E7-83AA-DF14-6CE2F918E9C5}"/>
              </a:ext>
            </a:extLst>
          </p:cNvPr>
          <p:cNvSpPr/>
          <p:nvPr/>
        </p:nvSpPr>
        <p:spPr>
          <a:xfrm>
            <a:off x="5534300" y="5708233"/>
            <a:ext cx="1266149" cy="573932"/>
          </a:xfrm>
          <a:prstGeom prst="borderCallout1">
            <a:avLst>
              <a:gd name="adj1" fmla="val -3284"/>
              <a:gd name="adj2" fmla="val 48520"/>
              <a:gd name="adj3" fmla="val -99363"/>
              <a:gd name="adj4" fmla="val 6384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dirty="0">
                <a:solidFill>
                  <a:schemeClr val="tx1"/>
                </a:solidFill>
              </a:rPr>
              <a:t>12.43cm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046FE2E-697A-3863-540C-F047FC2B4F6B}"/>
                  </a:ext>
                </a:extLst>
              </p:cNvPr>
              <p:cNvSpPr txBox="1"/>
              <p:nvPr/>
            </p:nvSpPr>
            <p:spPr>
              <a:xfrm>
                <a:off x="6894679" y="4846465"/>
                <a:ext cx="3362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NZ" dirty="0">
                  <a:solidFill>
                    <a:schemeClr val="tx1"/>
                  </a:solidFill>
                  <a:latin typeface="Segoe Script" panose="030B0504020000000003" pitchFamily="66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046FE2E-697A-3863-540C-F047FC2B4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679" y="4846465"/>
                <a:ext cx="33623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Callout: Line 33">
            <a:extLst>
              <a:ext uri="{FF2B5EF4-FFF2-40B4-BE49-F238E27FC236}">
                <a16:creationId xmlns:a16="http://schemas.microsoft.com/office/drawing/2014/main" id="{16DE8F0F-ED27-945E-9018-461F8B268B90}"/>
              </a:ext>
            </a:extLst>
          </p:cNvPr>
          <p:cNvSpPr/>
          <p:nvPr/>
        </p:nvSpPr>
        <p:spPr>
          <a:xfrm>
            <a:off x="10081889" y="5969978"/>
            <a:ext cx="1266149" cy="573932"/>
          </a:xfrm>
          <a:prstGeom prst="borderCallout1">
            <a:avLst>
              <a:gd name="adj1" fmla="val -3284"/>
              <a:gd name="adj2" fmla="val 48520"/>
              <a:gd name="adj3" fmla="val -99363"/>
              <a:gd name="adj4" fmla="val 6384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2400" dirty="0">
                <a:solidFill>
                  <a:schemeClr val="tx1"/>
                </a:solidFill>
              </a:rPr>
              <a:t>14.5cm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9CBB27B-FE2D-7541-054F-65F1193038FF}"/>
                  </a:ext>
                </a:extLst>
              </p:cNvPr>
              <p:cNvSpPr txBox="1"/>
              <p:nvPr/>
            </p:nvSpPr>
            <p:spPr>
              <a:xfrm>
                <a:off x="11599583" y="5101011"/>
                <a:ext cx="3362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NZ" dirty="0">
                  <a:solidFill>
                    <a:schemeClr val="tx1"/>
                  </a:solidFill>
                  <a:latin typeface="Segoe Script" panose="030B0504020000000003" pitchFamily="66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9CBB27B-FE2D-7541-054F-65F119303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9583" y="5101011"/>
                <a:ext cx="33623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7984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43E57BC-3BED-C4E7-4BC6-06379863EDD7}"/>
              </a:ext>
            </a:extLst>
          </p:cNvPr>
          <p:cNvSpPr txBox="1"/>
          <p:nvPr/>
        </p:nvSpPr>
        <p:spPr>
          <a:xfrm>
            <a:off x="367218" y="275084"/>
            <a:ext cx="103210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/>
              <a:t>There is 13.4 metres of anchor chain in the sea. </a:t>
            </a:r>
          </a:p>
          <a:p>
            <a:r>
              <a:rPr lang="en-NZ" sz="2800" dirty="0"/>
              <a:t>The fishing boat’s drone shows the distance of the anchor from the ship is 7.6 metres.</a:t>
            </a:r>
          </a:p>
          <a:p>
            <a:r>
              <a:rPr lang="en-NZ" sz="2800" dirty="0"/>
              <a:t>How deep is the water?</a:t>
            </a:r>
          </a:p>
          <a:p>
            <a:endParaRPr lang="en-NZ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90611B6-8F25-86F6-0D14-9C5EC3A56881}"/>
                  </a:ext>
                </a:extLst>
              </p14:cNvPr>
              <p14:cNvContentPartPr/>
              <p14:nvPr/>
            </p14:nvContentPartPr>
            <p14:xfrm>
              <a:off x="12295647" y="5213765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90611B6-8F25-86F6-0D14-9C5EC3A5688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278007" y="5178125"/>
                <a:ext cx="36000" cy="7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CD95CAB8-47D2-8F06-848C-2FE45D3A102C}"/>
              </a:ext>
            </a:extLst>
          </p:cNvPr>
          <p:cNvGrpSpPr/>
          <p:nvPr/>
        </p:nvGrpSpPr>
        <p:grpSpPr>
          <a:xfrm>
            <a:off x="710097" y="2430771"/>
            <a:ext cx="10446120" cy="4066719"/>
            <a:chOff x="749007" y="1817928"/>
            <a:chExt cx="10446120" cy="406671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BA25E2E-9127-B9E0-CDAB-1B82F679DF14}"/>
                </a:ext>
              </a:extLst>
            </p:cNvPr>
            <p:cNvSpPr txBox="1"/>
            <p:nvPr/>
          </p:nvSpPr>
          <p:spPr>
            <a:xfrm>
              <a:off x="7488852" y="4857484"/>
              <a:ext cx="15758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400" dirty="0"/>
                <a:t>55.5</a:t>
              </a:r>
              <a:r>
                <a:rPr lang="en-NZ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⁰</a:t>
              </a:r>
              <a:endParaRPr lang="en-NZ" sz="2400" dirty="0"/>
            </a:p>
          </p:txBody>
        </p:sp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FCC4F2F4-BED1-7286-8DF9-43DDE1280B92}"/>
                </a:ext>
              </a:extLst>
            </p:cNvPr>
            <p:cNvSpPr/>
            <p:nvPr/>
          </p:nvSpPr>
          <p:spPr>
            <a:xfrm>
              <a:off x="5957355" y="2521853"/>
              <a:ext cx="2889115" cy="2889115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1AAD376-7719-AB18-3E46-0B304FF2F855}"/>
                </a:ext>
              </a:extLst>
            </p:cNvPr>
            <p:cNvCxnSpPr/>
            <p:nvPr/>
          </p:nvCxnSpPr>
          <p:spPr>
            <a:xfrm flipH="1">
              <a:off x="1055831" y="2541308"/>
              <a:ext cx="980304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4164D68-9336-32EF-B1B4-65CDFC3F47F7}"/>
                    </a:ext>
                  </a:extLst>
                </p14:cNvPr>
                <p14:cNvContentPartPr/>
                <p14:nvPr/>
              </p14:nvContentPartPr>
              <p14:xfrm>
                <a:off x="820467" y="5340109"/>
                <a:ext cx="9739080" cy="186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4164D68-9336-32EF-B1B4-65CDFC3F47F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02467" y="5304109"/>
                  <a:ext cx="97747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4E9DB91-A7F8-E607-233F-B9135647BE33}"/>
                    </a:ext>
                  </a:extLst>
                </p14:cNvPr>
                <p14:cNvContentPartPr/>
                <p14:nvPr/>
              </p14:nvContentPartPr>
              <p14:xfrm>
                <a:off x="3520287" y="5359565"/>
                <a:ext cx="2169720" cy="186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4E9DB91-A7F8-E607-233F-B9135647BE3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02287" y="5323565"/>
                  <a:ext cx="22053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F82634B-8194-3A11-47E2-F83EA712BB61}"/>
                    </a:ext>
                  </a:extLst>
                </p14:cNvPr>
                <p14:cNvContentPartPr/>
                <p14:nvPr/>
              </p14:nvContentPartPr>
              <p14:xfrm>
                <a:off x="8863047" y="5407085"/>
                <a:ext cx="1969560" cy="207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F82634B-8194-3A11-47E2-F83EA712BB6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845044" y="5371085"/>
                  <a:ext cx="2005207" cy="279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2F58A6D-476E-6BB2-1F42-EEA7908C8904}"/>
                </a:ext>
              </a:extLst>
            </p:cNvPr>
            <p:cNvGrpSpPr/>
            <p:nvPr/>
          </p:nvGrpSpPr>
          <p:grpSpPr>
            <a:xfrm>
              <a:off x="807327" y="5397365"/>
              <a:ext cx="726480" cy="70200"/>
              <a:chOff x="807327" y="5397365"/>
              <a:chExt cx="726480" cy="70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7FCC5F00-3BF2-E2B0-6759-7D06BA56BAD0}"/>
                      </a:ext>
                    </a:extLst>
                  </p14:cNvPr>
                  <p14:cNvContentPartPr/>
                  <p14:nvPr/>
                </p14:nvContentPartPr>
                <p14:xfrm>
                  <a:off x="807327" y="5450645"/>
                  <a:ext cx="166320" cy="1692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7FCC5F00-3BF2-E2B0-6759-7D06BA56BAD0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798687" y="5441645"/>
                    <a:ext cx="183960" cy="34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25534C3F-3998-8E65-E385-DE4D3F03D5F6}"/>
                      </a:ext>
                    </a:extLst>
                  </p14:cNvPr>
                  <p14:cNvContentPartPr/>
                  <p14:nvPr/>
                </p14:nvContentPartPr>
                <p14:xfrm>
                  <a:off x="817047" y="5397365"/>
                  <a:ext cx="716760" cy="2160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25534C3F-3998-8E65-E385-DE4D3F03D5F6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808047" y="5388725"/>
                    <a:ext cx="734400" cy="392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1E35592-B0E2-17B5-4402-13206534F13B}"/>
                    </a:ext>
                  </a:extLst>
                </p14:cNvPr>
                <p14:cNvContentPartPr/>
                <p14:nvPr/>
              </p14:nvContentPartPr>
              <p14:xfrm>
                <a:off x="749007" y="5306285"/>
                <a:ext cx="2353320" cy="140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1E35592-B0E2-17B5-4402-13206534F13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31007" y="5270285"/>
                  <a:ext cx="23889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9DA5FEA-F378-AFEF-9B1A-3B4B4C86F224}"/>
                    </a:ext>
                  </a:extLst>
                </p14:cNvPr>
                <p14:cNvContentPartPr/>
                <p14:nvPr/>
              </p14:nvContentPartPr>
              <p14:xfrm>
                <a:off x="3093327" y="5349845"/>
                <a:ext cx="3599280" cy="98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9DA5FEA-F378-AFEF-9B1A-3B4B4C86F22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75327" y="5313845"/>
                  <a:ext cx="36349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13FA379-73BE-B071-BB61-3784A5DD990E}"/>
                    </a:ext>
                  </a:extLst>
                </p14:cNvPr>
                <p14:cNvContentPartPr/>
                <p14:nvPr/>
              </p14:nvContentPartPr>
              <p14:xfrm>
                <a:off x="2500047" y="5349485"/>
                <a:ext cx="1725480" cy="92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13FA379-73BE-B071-BB61-3784A5DD990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82047" y="5313345"/>
                  <a:ext cx="1761120" cy="1647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C9654E9-4A09-0821-588F-97984774BEDC}"/>
                    </a:ext>
                  </a:extLst>
                </p14:cNvPr>
                <p14:cNvContentPartPr/>
                <p14:nvPr/>
              </p14:nvContentPartPr>
              <p14:xfrm>
                <a:off x="8968887" y="5377205"/>
                <a:ext cx="2226240" cy="80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C9654E9-4A09-0821-588F-97984774BED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950887" y="5341205"/>
                  <a:ext cx="22618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1F8C768-D333-5DB7-1F57-22004F7C3BAE}"/>
                    </a:ext>
                  </a:extLst>
                </p14:cNvPr>
                <p14:cNvContentPartPr/>
                <p14:nvPr/>
              </p14:nvContentPartPr>
              <p14:xfrm>
                <a:off x="7923087" y="5427245"/>
                <a:ext cx="1133280" cy="40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1F8C768-D333-5DB7-1F57-22004F7C3BA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905087" y="5391245"/>
                  <a:ext cx="11689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A357883-88F5-C775-D611-976067E39683}"/>
                    </a:ext>
                  </a:extLst>
                </p14:cNvPr>
                <p14:cNvContentPartPr/>
                <p14:nvPr/>
              </p14:nvContentPartPr>
              <p14:xfrm>
                <a:off x="5913207" y="5419325"/>
                <a:ext cx="2053800" cy="59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A357883-88F5-C775-D611-976067E3968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895207" y="5383325"/>
                  <a:ext cx="20894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029FC09-B8DE-160A-6993-5BED8054994D}"/>
                    </a:ext>
                  </a:extLst>
                </p14:cNvPr>
                <p14:cNvContentPartPr/>
                <p14:nvPr/>
              </p14:nvContentPartPr>
              <p14:xfrm>
                <a:off x="9854127" y="5544965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029FC09-B8DE-160A-6993-5BED8054994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836127" y="5508965"/>
                  <a:ext cx="36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61FC04E-2E46-6132-6A85-6500342164C3}"/>
                    </a:ext>
                  </a:extLst>
                </p14:cNvPr>
                <p14:cNvContentPartPr/>
                <p14:nvPr/>
              </p14:nvContentPartPr>
              <p14:xfrm>
                <a:off x="10019367" y="5525165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61FC04E-2E46-6132-6A85-6500342164C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001367" y="5489165"/>
                  <a:ext cx="36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249059A-6A9D-C83D-B3CA-41A97B487764}"/>
                    </a:ext>
                  </a:extLst>
                </p14:cNvPr>
                <p14:cNvContentPartPr/>
                <p14:nvPr/>
              </p14:nvContentPartPr>
              <p14:xfrm>
                <a:off x="10174887" y="5466845"/>
                <a:ext cx="360" cy="4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249059A-6A9D-C83D-B3CA-41A97B48776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156887" y="5430845"/>
                  <a:ext cx="360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B6BA744-EFD4-B834-12BE-218F3F55D27B}"/>
                    </a:ext>
                  </a:extLst>
                </p14:cNvPr>
                <p14:cNvContentPartPr/>
                <p14:nvPr/>
              </p14:nvContentPartPr>
              <p14:xfrm>
                <a:off x="9659367" y="5427965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B6BA744-EFD4-B834-12BE-218F3F55D27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641367" y="5391965"/>
                  <a:ext cx="36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8807F90-F16B-5059-574F-094D3B4C894D}"/>
                    </a:ext>
                  </a:extLst>
                </p14:cNvPr>
                <p14:cNvContentPartPr/>
                <p14:nvPr/>
              </p14:nvContentPartPr>
              <p14:xfrm>
                <a:off x="9387207" y="5486285"/>
                <a:ext cx="360" cy="4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8807F90-F16B-5059-574F-094D3B4C894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369207" y="5450285"/>
                  <a:ext cx="360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6953975-17D8-1AEB-C3D0-34AE257E3CE0}"/>
                    </a:ext>
                  </a:extLst>
                </p14:cNvPr>
                <p14:cNvContentPartPr/>
                <p14:nvPr/>
              </p14:nvContentPartPr>
              <p14:xfrm>
                <a:off x="9601047" y="5505725"/>
                <a:ext cx="432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6953975-17D8-1AEB-C3D0-34AE257E3CE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583047" y="5469725"/>
                  <a:ext cx="399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F55C529-38C6-5DAC-6FCE-04819EBDB54E}"/>
                    </a:ext>
                  </a:extLst>
                </p14:cNvPr>
                <p14:cNvContentPartPr/>
                <p14:nvPr/>
              </p14:nvContentPartPr>
              <p14:xfrm>
                <a:off x="9124407" y="5427965"/>
                <a:ext cx="105120" cy="4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F55C529-38C6-5DAC-6FCE-04819EBDB54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106407" y="5388692"/>
                  <a:ext cx="140760" cy="824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DBCB702-CB81-30B0-D929-CE3AAF548DBB}"/>
                    </a:ext>
                  </a:extLst>
                </p14:cNvPr>
                <p14:cNvContentPartPr/>
                <p14:nvPr/>
              </p14:nvContentPartPr>
              <p14:xfrm>
                <a:off x="10593207" y="5515445"/>
                <a:ext cx="1044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DBCB702-CB81-30B0-D929-CE3AAF548DB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575207" y="5479445"/>
                  <a:ext cx="460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F13D9F6-8DFC-96EF-B884-C4496950C6C8}"/>
                    </a:ext>
                  </a:extLst>
                </p14:cNvPr>
                <p14:cNvContentPartPr/>
                <p14:nvPr/>
              </p14:nvContentPartPr>
              <p14:xfrm>
                <a:off x="10291527" y="5641805"/>
                <a:ext cx="1044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F13D9F6-8DFC-96EF-B884-C4496950C6C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272884" y="5605805"/>
                  <a:ext cx="47353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6C6AE10-1BF1-2E87-AA2D-36EAA7FAFAA1}"/>
                    </a:ext>
                  </a:extLst>
                </p14:cNvPr>
                <p14:cNvContentPartPr/>
                <p14:nvPr/>
              </p14:nvContentPartPr>
              <p14:xfrm>
                <a:off x="8336727" y="5554325"/>
                <a:ext cx="17640" cy="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6C6AE10-1BF1-2E87-AA2D-36EAA7FAFAA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318727" y="5518325"/>
                  <a:ext cx="532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D29068F-CBE9-B830-50CB-FD596E435E6F}"/>
                    </a:ext>
                  </a:extLst>
                </p14:cNvPr>
                <p14:cNvContentPartPr/>
                <p14:nvPr/>
              </p14:nvContentPartPr>
              <p14:xfrm>
                <a:off x="8890767" y="5603285"/>
                <a:ext cx="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D29068F-CBE9-B830-50CB-FD596E435E6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872767" y="5567285"/>
                  <a:ext cx="36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512917F-1997-6F29-E590-2E1503CE7D8E}"/>
                    </a:ext>
                  </a:extLst>
                </p14:cNvPr>
                <p14:cNvContentPartPr/>
                <p14:nvPr/>
              </p14:nvContentPartPr>
              <p14:xfrm>
                <a:off x="8799687" y="5515445"/>
                <a:ext cx="432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512917F-1997-6F29-E590-2E1503CE7D8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781687" y="5479445"/>
                  <a:ext cx="399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F4FAB91-F990-6136-89B4-42058D39AC2B}"/>
                    </a:ext>
                  </a:extLst>
                </p14:cNvPr>
                <p14:cNvContentPartPr/>
                <p14:nvPr/>
              </p14:nvContentPartPr>
              <p14:xfrm>
                <a:off x="5972607" y="5554325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F4FAB91-F990-6136-89B4-42058D39AC2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954607" y="5518325"/>
                  <a:ext cx="36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CD99768-DADE-F46A-F6AC-A09A8315537E}"/>
                    </a:ext>
                  </a:extLst>
                </p14:cNvPr>
                <p14:cNvContentPartPr/>
                <p14:nvPr/>
              </p14:nvContentPartPr>
              <p14:xfrm>
                <a:off x="6342327" y="5573765"/>
                <a:ext cx="360" cy="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CD99768-DADE-F46A-F6AC-A09A8315537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324327" y="5537765"/>
                  <a:ext cx="36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8242E97-2A27-7717-A2EF-A6E15131C31F}"/>
                    </a:ext>
                  </a:extLst>
                </p14:cNvPr>
                <p14:cNvContentPartPr/>
                <p14:nvPr/>
              </p14:nvContentPartPr>
              <p14:xfrm>
                <a:off x="5846247" y="5476205"/>
                <a:ext cx="36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8242E97-2A27-7717-A2EF-A6E15131C31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828247" y="5440205"/>
                  <a:ext cx="36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6A7EE06-2D4E-9F07-2814-1AA3C29DA2E9}"/>
                    </a:ext>
                  </a:extLst>
                </p14:cNvPr>
                <p14:cNvContentPartPr/>
                <p14:nvPr/>
              </p14:nvContentPartPr>
              <p14:xfrm>
                <a:off x="5482647" y="5525165"/>
                <a:ext cx="4320" cy="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6A7EE06-2D4E-9F07-2814-1AA3C29DA2E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464647" y="5489165"/>
                  <a:ext cx="399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6F6AC65-CD62-F993-313D-89DC72157F17}"/>
                    </a:ext>
                  </a:extLst>
                </p14:cNvPr>
                <p14:cNvContentPartPr/>
                <p14:nvPr/>
              </p14:nvContentPartPr>
              <p14:xfrm>
                <a:off x="5593527" y="5505725"/>
                <a:ext cx="36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6F6AC65-CD62-F993-313D-89DC72157F1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575527" y="5469725"/>
                  <a:ext cx="36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09CCE2F-C4A2-52D4-89DA-92156DC5E840}"/>
                    </a:ext>
                  </a:extLst>
                </p14:cNvPr>
                <p14:cNvContentPartPr/>
                <p14:nvPr/>
              </p14:nvContentPartPr>
              <p14:xfrm>
                <a:off x="5204007" y="5534885"/>
                <a:ext cx="36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09CCE2F-C4A2-52D4-89DA-92156DC5E84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186007" y="5498885"/>
                  <a:ext cx="36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933B9876-D5F9-0642-1587-0B0FFB74924E}"/>
                    </a:ext>
                  </a:extLst>
                </p14:cNvPr>
                <p14:cNvContentPartPr/>
                <p14:nvPr/>
              </p14:nvContentPartPr>
              <p14:xfrm>
                <a:off x="4935447" y="5466485"/>
                <a:ext cx="16200" cy="10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933B9876-D5F9-0642-1587-0B0FFB74924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917838" y="5430485"/>
                  <a:ext cx="51065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10E843C-0D03-032F-6F5A-18B927530423}"/>
                    </a:ext>
                  </a:extLst>
                </p14:cNvPr>
                <p14:cNvContentPartPr/>
                <p14:nvPr/>
              </p14:nvContentPartPr>
              <p14:xfrm>
                <a:off x="4601007" y="5486285"/>
                <a:ext cx="360" cy="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10E843C-0D03-032F-6F5A-18B92753042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83007" y="5450285"/>
                  <a:ext cx="36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AF4C5E1-CB40-F3BD-3690-16978B2110BC}"/>
                    </a:ext>
                  </a:extLst>
                </p14:cNvPr>
                <p14:cNvContentPartPr/>
                <p14:nvPr/>
              </p14:nvContentPartPr>
              <p14:xfrm>
                <a:off x="4347207" y="5511485"/>
                <a:ext cx="88920" cy="8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AF4C5E1-CB40-F3BD-3690-16978B2110B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29134" y="5475485"/>
                  <a:ext cx="124705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955A7848-E3AE-B91C-EEDE-AB1B91F3D589}"/>
                    </a:ext>
                  </a:extLst>
                </p14:cNvPr>
                <p14:cNvContentPartPr/>
                <p14:nvPr/>
              </p14:nvContentPartPr>
              <p14:xfrm>
                <a:off x="4042647" y="5476205"/>
                <a:ext cx="432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955A7848-E3AE-B91C-EEDE-AB1B91F3D58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024647" y="5440205"/>
                  <a:ext cx="399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6942DFA-8B63-4D88-2C11-9AE94DD5D755}"/>
                    </a:ext>
                  </a:extLst>
                </p14:cNvPr>
                <p14:cNvContentPartPr/>
                <p14:nvPr/>
              </p14:nvContentPartPr>
              <p14:xfrm>
                <a:off x="3783807" y="5447405"/>
                <a:ext cx="10080" cy="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6942DFA-8B63-4D88-2C11-9AE94DD5D75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765807" y="5411405"/>
                  <a:ext cx="457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1A5134E-83E6-2AB2-B4DC-D512DC2B3CDF}"/>
                    </a:ext>
                  </a:extLst>
                </p14:cNvPr>
                <p14:cNvContentPartPr/>
                <p14:nvPr/>
              </p14:nvContentPartPr>
              <p14:xfrm>
                <a:off x="3332727" y="5476205"/>
                <a:ext cx="4320" cy="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1A5134E-83E6-2AB2-B4DC-D512DC2B3CD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314727" y="5440205"/>
                  <a:ext cx="399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EF014B6-13C5-4375-5D38-87ABE8148B92}"/>
                    </a:ext>
                  </a:extLst>
                </p14:cNvPr>
                <p14:cNvContentPartPr/>
                <p14:nvPr/>
              </p14:nvContentPartPr>
              <p14:xfrm>
                <a:off x="2956887" y="5488445"/>
                <a:ext cx="10440" cy="8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EF014B6-13C5-4375-5D38-87ABE8148B9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938244" y="5452445"/>
                  <a:ext cx="47353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70D08F8-BC4E-3E5D-DE2F-2FE4F94162E5}"/>
                    </a:ext>
                  </a:extLst>
                </p14:cNvPr>
                <p14:cNvContentPartPr/>
                <p14:nvPr/>
              </p14:nvContentPartPr>
              <p14:xfrm>
                <a:off x="2729727" y="5398805"/>
                <a:ext cx="4320" cy="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70D08F8-BC4E-3E5D-DE2F-2FE4F94162E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711727" y="5362805"/>
                  <a:ext cx="3996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7F01BAC-C0DD-377A-58BE-F9BFEC9F06F0}"/>
                    </a:ext>
                  </a:extLst>
                </p14:cNvPr>
                <p14:cNvContentPartPr/>
                <p14:nvPr/>
              </p14:nvContentPartPr>
              <p14:xfrm>
                <a:off x="1322847" y="5398805"/>
                <a:ext cx="360" cy="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7F01BAC-C0DD-377A-58BE-F9BFEC9F06F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304847" y="5362805"/>
                  <a:ext cx="36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04C844E-4582-1687-787F-708EE5B2FC5B}"/>
                    </a:ext>
                  </a:extLst>
                </p14:cNvPr>
                <p14:cNvContentPartPr/>
                <p14:nvPr/>
              </p14:nvContentPartPr>
              <p14:xfrm>
                <a:off x="1274247" y="5573765"/>
                <a:ext cx="4320" cy="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04C844E-4582-1687-787F-708EE5B2FC5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254611" y="5537765"/>
                  <a:ext cx="432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8A56D1C-0148-F88B-F2B2-7C01C3063D1F}"/>
                    </a:ext>
                  </a:extLst>
                </p14:cNvPr>
                <p14:cNvContentPartPr/>
                <p14:nvPr/>
              </p14:nvContentPartPr>
              <p14:xfrm>
                <a:off x="1663047" y="5486285"/>
                <a:ext cx="36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8A56D1C-0148-F88B-F2B2-7C01C3063D1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645047" y="5450285"/>
                  <a:ext cx="36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3D58BCA-FAB0-F8C3-9C5B-E791700113D3}"/>
                    </a:ext>
                  </a:extLst>
                </p14:cNvPr>
                <p14:cNvContentPartPr/>
                <p14:nvPr/>
              </p14:nvContentPartPr>
              <p14:xfrm>
                <a:off x="777807" y="5404565"/>
                <a:ext cx="8280" cy="4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3D58BCA-FAB0-F8C3-9C5B-E791700113D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59807" y="5368565"/>
                  <a:ext cx="43920" cy="7596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C65ABF4-E12A-94B5-DA55-C9F77B32CDE8}"/>
                </a:ext>
              </a:extLst>
            </p:cNvPr>
            <p:cNvSpPr/>
            <p:nvPr/>
          </p:nvSpPr>
          <p:spPr>
            <a:xfrm>
              <a:off x="8248897" y="4980562"/>
              <a:ext cx="194712" cy="418750"/>
            </a:xfrm>
            <a:custGeom>
              <a:avLst/>
              <a:gdLst>
                <a:gd name="connsiteX0" fmla="*/ 194712 w 194712"/>
                <a:gd name="connsiteY0" fmla="*/ 0 h 418750"/>
                <a:gd name="connsiteX1" fmla="*/ 87707 w 194712"/>
                <a:gd name="connsiteY1" fmla="*/ 87549 h 418750"/>
                <a:gd name="connsiteX2" fmla="*/ 19614 w 194712"/>
                <a:gd name="connsiteY2" fmla="*/ 204281 h 418750"/>
                <a:gd name="connsiteX3" fmla="*/ 158 w 194712"/>
                <a:gd name="connsiteY3" fmla="*/ 389106 h 418750"/>
                <a:gd name="connsiteX4" fmla="*/ 9886 w 194712"/>
                <a:gd name="connsiteY4" fmla="*/ 418289 h 418750"/>
                <a:gd name="connsiteX5" fmla="*/ 9886 w 194712"/>
                <a:gd name="connsiteY5" fmla="*/ 418289 h 41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712" h="418750">
                  <a:moveTo>
                    <a:pt x="194712" y="0"/>
                  </a:moveTo>
                  <a:cubicBezTo>
                    <a:pt x="155801" y="26751"/>
                    <a:pt x="116890" y="53502"/>
                    <a:pt x="87707" y="87549"/>
                  </a:cubicBezTo>
                  <a:cubicBezTo>
                    <a:pt x="58524" y="121596"/>
                    <a:pt x="34205" y="154022"/>
                    <a:pt x="19614" y="204281"/>
                  </a:cubicBezTo>
                  <a:cubicBezTo>
                    <a:pt x="5022" y="254541"/>
                    <a:pt x="158" y="389106"/>
                    <a:pt x="158" y="389106"/>
                  </a:cubicBezTo>
                  <a:cubicBezTo>
                    <a:pt x="-1463" y="424774"/>
                    <a:pt x="9886" y="418289"/>
                    <a:pt x="9886" y="418289"/>
                  </a:cubicBezTo>
                  <a:lnTo>
                    <a:pt x="9886" y="418289"/>
                  </a:lnTo>
                </a:path>
              </a:pathLst>
            </a:cu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6A65600-7282-71D2-3D30-0596754D37D6}"/>
                </a:ext>
              </a:extLst>
            </p:cNvPr>
            <p:cNvSpPr txBox="1"/>
            <p:nvPr/>
          </p:nvSpPr>
          <p:spPr>
            <a:xfrm>
              <a:off x="7389490" y="3626345"/>
              <a:ext cx="1410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400" dirty="0"/>
                <a:t>13.4 m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07B9D61-3B2B-BC9E-25BB-D7DC9B05C606}"/>
                </a:ext>
              </a:extLst>
            </p:cNvPr>
            <p:cNvSpPr txBox="1"/>
            <p:nvPr/>
          </p:nvSpPr>
          <p:spPr>
            <a:xfrm>
              <a:off x="6804000" y="5422982"/>
              <a:ext cx="14101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400" dirty="0"/>
                <a:t>7.6 m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D4EBE85-904B-3682-0327-1BDA67B2A15C}"/>
                </a:ext>
              </a:extLst>
            </p:cNvPr>
            <p:cNvSpPr txBox="1"/>
            <p:nvPr/>
          </p:nvSpPr>
          <p:spPr>
            <a:xfrm>
              <a:off x="5519496" y="3954396"/>
              <a:ext cx="4531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400" dirty="0"/>
                <a:t>?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F300889-2779-428D-2C59-62BC5FB02068}"/>
                </a:ext>
              </a:extLst>
            </p:cNvPr>
            <p:cNvSpPr/>
            <p:nvPr/>
          </p:nvSpPr>
          <p:spPr>
            <a:xfrm>
              <a:off x="5957354" y="5088316"/>
              <a:ext cx="325933" cy="322649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dash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pic>
          <p:nvPicPr>
            <p:cNvPr id="7" name="Picture 6" descr="A drawing of a ship&#10;&#10;Description automatically generated">
              <a:extLst>
                <a:ext uri="{FF2B5EF4-FFF2-40B4-BE49-F238E27FC236}">
                  <a16:creationId xmlns:a16="http://schemas.microsoft.com/office/drawing/2014/main" id="{CF929725-6698-68F1-25EE-489C30A31F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765"/>
            <a:stretch/>
          </p:blipFill>
          <p:spPr>
            <a:xfrm flipH="1">
              <a:off x="3579716" y="1817928"/>
              <a:ext cx="2626501" cy="7809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4608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61BD63E-57A1-1D2E-9B86-D1BC4E73A81D}"/>
                  </a:ext>
                </a:extLst>
              </p:cNvPr>
              <p:cNvSpPr txBox="1"/>
              <p:nvPr/>
            </p:nvSpPr>
            <p:spPr>
              <a:xfrm>
                <a:off x="4275996" y="723269"/>
                <a:ext cx="405078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NZ" sz="4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NZ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NZ" sz="40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NZ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4000" i="0">
                              <a:latin typeface="Cambria Math" panose="02040503050406030204" pitchFamily="18" charset="0"/>
                            </a:rPr>
                            <m:t>7.6</m:t>
                          </m:r>
                        </m:e>
                        <m:sup>
                          <m:r>
                            <a:rPr lang="en-NZ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NZ" sz="40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NZ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4000" i="0">
                              <a:latin typeface="Cambria Math" panose="02040503050406030204" pitchFamily="18" charset="0"/>
                            </a:rPr>
                            <m:t>13.4</m:t>
                          </m:r>
                        </m:e>
                        <m:sup>
                          <m:r>
                            <a:rPr lang="en-NZ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NZ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61BD63E-57A1-1D2E-9B86-D1BC4E73A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996" y="723269"/>
                <a:ext cx="4050789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560821C-FDCF-3440-5E08-0420026C309E}"/>
              </a:ext>
            </a:extLst>
          </p:cNvPr>
          <p:cNvSpPr txBox="1"/>
          <p:nvPr/>
        </p:nvSpPr>
        <p:spPr>
          <a:xfrm>
            <a:off x="379379" y="1340263"/>
            <a:ext cx="3647872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2400" dirty="0"/>
              <a:t>Subtract 7.6</a:t>
            </a:r>
            <a:r>
              <a:rPr lang="en-NZ" sz="2400" baseline="30000" dirty="0"/>
              <a:t>2</a:t>
            </a:r>
            <a:r>
              <a:rPr lang="en-NZ" sz="2400" dirty="0"/>
              <a:t> from both sides to leave only</a:t>
            </a:r>
            <a:r>
              <a:rPr lang="en-NZ" sz="2400" b="1" dirty="0"/>
              <a:t> </a:t>
            </a:r>
            <a:r>
              <a:rPr lang="en-NZ" sz="2400" b="1" i="1" dirty="0">
                <a:latin typeface="Bradley Hand ITC" panose="03070402050302030203" pitchFamily="66" charset="0"/>
              </a:rPr>
              <a:t>d </a:t>
            </a:r>
            <a:r>
              <a:rPr lang="en-NZ" sz="2400" b="1" baseline="30000" dirty="0"/>
              <a:t>2</a:t>
            </a:r>
            <a:r>
              <a:rPr lang="en-NZ" sz="2400" b="1" dirty="0"/>
              <a:t> </a:t>
            </a:r>
            <a:r>
              <a:rPr lang="en-NZ" sz="2400" dirty="0"/>
              <a:t>on the left side.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28FC4D-4587-537F-D51D-3EA37A557237}"/>
                  </a:ext>
                </a:extLst>
              </p:cNvPr>
              <p:cNvSpPr txBox="1"/>
              <p:nvPr/>
            </p:nvSpPr>
            <p:spPr>
              <a:xfrm>
                <a:off x="5647595" y="2216466"/>
                <a:ext cx="405078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NZ" sz="4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40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NZ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NZ" sz="40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NZ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4000" i="0">
                              <a:latin typeface="Cambria Math" panose="02040503050406030204" pitchFamily="18" charset="0"/>
                            </a:rPr>
                            <m:t>13.4</m:t>
                          </m:r>
                        </m:e>
                        <m:sup>
                          <m:r>
                            <a:rPr lang="en-NZ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NZ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NZ" sz="4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4000" i="0">
                              <a:latin typeface="Cambria Math" panose="02040503050406030204" pitchFamily="18" charset="0"/>
                            </a:rPr>
                            <m:t>7.6</m:t>
                          </m:r>
                        </m:e>
                        <m:sup>
                          <m:r>
                            <a:rPr lang="en-NZ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NZ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28FC4D-4587-537F-D51D-3EA37A557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595" y="2216466"/>
                <a:ext cx="4050788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1C4D639-2AA1-461F-45CD-798818EE575E}"/>
              </a:ext>
            </a:extLst>
          </p:cNvPr>
          <p:cNvSpPr txBox="1"/>
          <p:nvPr/>
        </p:nvSpPr>
        <p:spPr>
          <a:xfrm>
            <a:off x="379379" y="3224186"/>
            <a:ext cx="3647872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2400" dirty="0"/>
              <a:t>Find the square root of both sides to leave only</a:t>
            </a:r>
            <a:r>
              <a:rPr lang="en-NZ" sz="2400" b="1" dirty="0"/>
              <a:t> </a:t>
            </a:r>
            <a:r>
              <a:rPr lang="en-NZ" sz="2400" b="1" i="1" dirty="0">
                <a:latin typeface="Bradley Hand ITC" panose="03070402050302030203" pitchFamily="66" charset="0"/>
              </a:rPr>
              <a:t>d </a:t>
            </a:r>
            <a:r>
              <a:rPr lang="en-NZ" sz="2400" b="1" dirty="0"/>
              <a:t> </a:t>
            </a:r>
            <a:r>
              <a:rPr lang="en-NZ" sz="2400" dirty="0"/>
              <a:t>on the left side.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AF7B46-A4BB-A733-BFBC-5F758D3E06BB}"/>
                  </a:ext>
                </a:extLst>
              </p:cNvPr>
              <p:cNvSpPr txBox="1"/>
              <p:nvPr/>
            </p:nvSpPr>
            <p:spPr>
              <a:xfrm>
                <a:off x="5978335" y="3709663"/>
                <a:ext cx="4194032" cy="767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NZ" sz="40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NZ" sz="40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NZ" sz="40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NZ" sz="4000" i="0">
                                  <a:latin typeface="Cambria Math" panose="02040503050406030204" pitchFamily="18" charset="0"/>
                                </a:rPr>
                                <m:t>13.4</m:t>
                              </m:r>
                            </m:e>
                            <m:sup>
                              <m:r>
                                <a:rPr lang="en-NZ" sz="4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NZ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NZ" sz="40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NZ" sz="4000" i="0">
                                  <a:latin typeface="Cambria Math" panose="02040503050406030204" pitchFamily="18" charset="0"/>
                                </a:rPr>
                                <m:t>7.6</m:t>
                              </m:r>
                            </m:e>
                            <m:sup>
                              <m:r>
                                <a:rPr lang="en-NZ" sz="4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NZ" sz="4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AF7B46-A4BB-A733-BFBC-5F758D3E0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335" y="3709663"/>
                <a:ext cx="4194032" cy="7676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DB1ECA4-485B-3A32-86EE-E9AC195FD5B0}"/>
              </a:ext>
            </a:extLst>
          </p:cNvPr>
          <p:cNvSpPr txBox="1"/>
          <p:nvPr/>
        </p:nvSpPr>
        <p:spPr>
          <a:xfrm>
            <a:off x="379379" y="5108109"/>
            <a:ext cx="364787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2400" dirty="0"/>
              <a:t>Calculate out to find the value of </a:t>
            </a:r>
            <a:r>
              <a:rPr lang="en-NZ" sz="2400" b="1" i="1" dirty="0">
                <a:latin typeface="Bradley Hand ITC" panose="03070402050302030203" pitchFamily="66" charset="0"/>
              </a:rPr>
              <a:t>d</a:t>
            </a:r>
            <a:r>
              <a:rPr lang="en-NZ" sz="2400" dirty="0"/>
              <a:t>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B183DC-FA38-B44B-A978-0E52C7265A4C}"/>
                  </a:ext>
                </a:extLst>
              </p:cNvPr>
              <p:cNvSpPr txBox="1"/>
              <p:nvPr/>
            </p:nvSpPr>
            <p:spPr>
              <a:xfrm>
                <a:off x="5978335" y="5323553"/>
                <a:ext cx="288764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NZ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NZ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NZ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1.03 </m:t>
                      </m:r>
                      <m:r>
                        <a:rPr lang="en-NZ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NZ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B183DC-FA38-B44B-A978-0E52C7265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335" y="5323553"/>
                <a:ext cx="2887649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3372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075108-1D77-8C6A-5E0B-069DE0E37A3B}"/>
              </a:ext>
            </a:extLst>
          </p:cNvPr>
          <p:cNvSpPr txBox="1"/>
          <p:nvPr/>
        </p:nvSpPr>
        <p:spPr>
          <a:xfrm>
            <a:off x="249084" y="51683"/>
            <a:ext cx="11120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A-framed houses are ideal for mountain environments where there is a lot of snow. </a:t>
            </a:r>
          </a:p>
          <a:p>
            <a:r>
              <a:rPr lang="en-NZ" sz="2400" dirty="0"/>
              <a:t>Why are they ideal?</a:t>
            </a:r>
          </a:p>
          <a:p>
            <a:r>
              <a:rPr lang="en-NZ" sz="2400" dirty="0"/>
              <a:t>Use the measurements provided to find the missing height of the house, </a:t>
            </a:r>
            <a:r>
              <a:rPr lang="en-NZ" sz="2400" dirty="0">
                <a:latin typeface="Segoe Script" panose="030B0504020000000003" pitchFamily="66" charset="0"/>
              </a:rPr>
              <a:t>h</a:t>
            </a:r>
            <a:r>
              <a:rPr lang="en-NZ" sz="2400" dirty="0"/>
              <a:t>.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FB903F0-BAF2-782E-3E93-25F830D61407}"/>
              </a:ext>
            </a:extLst>
          </p:cNvPr>
          <p:cNvSpPr/>
          <p:nvPr/>
        </p:nvSpPr>
        <p:spPr>
          <a:xfrm>
            <a:off x="470684" y="1703964"/>
            <a:ext cx="4928647" cy="432444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F40EFC8E-0817-E54A-2C9F-24BC44B14505}"/>
              </a:ext>
            </a:extLst>
          </p:cNvPr>
          <p:cNvSpPr/>
          <p:nvPr/>
        </p:nvSpPr>
        <p:spPr>
          <a:xfrm>
            <a:off x="623085" y="1886181"/>
            <a:ext cx="4630348" cy="4062717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46560F-5619-A372-F4F2-8563BCF9627F}"/>
              </a:ext>
            </a:extLst>
          </p:cNvPr>
          <p:cNvGrpSpPr/>
          <p:nvPr/>
        </p:nvGrpSpPr>
        <p:grpSpPr>
          <a:xfrm>
            <a:off x="2568168" y="2480142"/>
            <a:ext cx="746350" cy="71284"/>
            <a:chOff x="2760079" y="1958009"/>
            <a:chExt cx="746350" cy="7128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93C706B-1482-EE03-3EA8-12E5B7B2F4AA}"/>
                </a:ext>
              </a:extLst>
            </p:cNvPr>
            <p:cNvCxnSpPr>
              <a:cxnSpLocks/>
            </p:cNvCxnSpPr>
            <p:nvPr/>
          </p:nvCxnSpPr>
          <p:spPr>
            <a:xfrm>
              <a:off x="2802835" y="1958009"/>
              <a:ext cx="6593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9F2C8BD-6550-7E59-E02B-2E8AB06E41B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079" y="2029293"/>
              <a:ext cx="7463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FAD212A-EAC0-BEC6-EF53-4FB77E14885B}"/>
              </a:ext>
            </a:extLst>
          </p:cNvPr>
          <p:cNvCxnSpPr>
            <a:cxnSpLocks/>
          </p:cNvCxnSpPr>
          <p:nvPr/>
        </p:nvCxnSpPr>
        <p:spPr>
          <a:xfrm>
            <a:off x="1641805" y="4172590"/>
            <a:ext cx="26104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21A8094-F073-3E1F-EEDE-EEA90E112BF9}"/>
              </a:ext>
            </a:extLst>
          </p:cNvPr>
          <p:cNvCxnSpPr>
            <a:cxnSpLocks/>
          </p:cNvCxnSpPr>
          <p:nvPr/>
        </p:nvCxnSpPr>
        <p:spPr>
          <a:xfrm>
            <a:off x="1548399" y="4335422"/>
            <a:ext cx="27855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E75A9B3-A4B3-E272-A491-75E7211BC8B0}"/>
              </a:ext>
            </a:extLst>
          </p:cNvPr>
          <p:cNvGrpSpPr/>
          <p:nvPr/>
        </p:nvGrpSpPr>
        <p:grpSpPr>
          <a:xfrm>
            <a:off x="633875" y="6099695"/>
            <a:ext cx="4632236" cy="461665"/>
            <a:chOff x="825786" y="5577562"/>
            <a:chExt cx="4632236" cy="46166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EE5010C-6800-DF77-D786-242B0324B4F1}"/>
                </a:ext>
              </a:extLst>
            </p:cNvPr>
            <p:cNvSpPr txBox="1"/>
            <p:nvPr/>
          </p:nvSpPr>
          <p:spPr>
            <a:xfrm>
              <a:off x="2500962" y="5577562"/>
              <a:ext cx="12759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400" dirty="0"/>
                <a:t>7.32 m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4887F65-F36C-A72B-1ED2-2E770D8EBAB3}"/>
                </a:ext>
              </a:extLst>
            </p:cNvPr>
            <p:cNvCxnSpPr>
              <a:stCxn id="24" idx="3"/>
            </p:cNvCxnSpPr>
            <p:nvPr/>
          </p:nvCxnSpPr>
          <p:spPr>
            <a:xfrm>
              <a:off x="3776921" y="5808395"/>
              <a:ext cx="1681101" cy="53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152A166-0DA6-68A2-D367-41D9C9F1AF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5786" y="5808394"/>
              <a:ext cx="1681101" cy="53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2ABD9EF-3B4E-53E7-9D5F-0074D6197CB2}"/>
              </a:ext>
            </a:extLst>
          </p:cNvPr>
          <p:cNvGrpSpPr/>
          <p:nvPr/>
        </p:nvGrpSpPr>
        <p:grpSpPr>
          <a:xfrm rot="3636895">
            <a:off x="2029706" y="3512019"/>
            <a:ext cx="4632236" cy="461665"/>
            <a:chOff x="825786" y="5577562"/>
            <a:chExt cx="4632236" cy="46166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DDAA2AB-BFE1-3305-0494-BB46F7FA843F}"/>
                </a:ext>
              </a:extLst>
            </p:cNvPr>
            <p:cNvSpPr txBox="1"/>
            <p:nvPr/>
          </p:nvSpPr>
          <p:spPr>
            <a:xfrm>
              <a:off x="2500962" y="5577562"/>
              <a:ext cx="12759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400" dirty="0"/>
                <a:t>7.32 m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3AC38B7-21F2-8B04-7603-A4346640C15C}"/>
                </a:ext>
              </a:extLst>
            </p:cNvPr>
            <p:cNvCxnSpPr>
              <a:stCxn id="30" idx="3"/>
            </p:cNvCxnSpPr>
            <p:nvPr/>
          </p:nvCxnSpPr>
          <p:spPr>
            <a:xfrm>
              <a:off x="3776921" y="5808395"/>
              <a:ext cx="1681101" cy="53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0C7B36E-AF7E-86BC-66EC-69FC27C45E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5786" y="5808394"/>
              <a:ext cx="1681101" cy="53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2E37762-3A89-D2BE-0E3C-9E49907D9804}"/>
              </a:ext>
            </a:extLst>
          </p:cNvPr>
          <p:cNvCxnSpPr>
            <a:stCxn id="5" idx="0"/>
            <a:endCxn id="10" idx="3"/>
          </p:cNvCxnSpPr>
          <p:nvPr/>
        </p:nvCxnSpPr>
        <p:spPr>
          <a:xfrm>
            <a:off x="2935008" y="1703964"/>
            <a:ext cx="3251" cy="424493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DBDEEB7-A270-1C0A-A590-4FA1CA4127B7}"/>
              </a:ext>
            </a:extLst>
          </p:cNvPr>
          <p:cNvSpPr txBox="1"/>
          <p:nvPr/>
        </p:nvSpPr>
        <p:spPr>
          <a:xfrm>
            <a:off x="2902102" y="3701948"/>
            <a:ext cx="380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>
                <a:latin typeface="Segoe Script" panose="030B0504020000000003" pitchFamily="66" charset="0"/>
              </a:rPr>
              <a:t>h</a:t>
            </a:r>
          </a:p>
        </p:txBody>
      </p:sp>
      <p:pic>
        <p:nvPicPr>
          <p:cNvPr id="7" name="Picture 6" descr="A triangular building with a roof&#10;&#10;Description automatically generated">
            <a:extLst>
              <a:ext uri="{FF2B5EF4-FFF2-40B4-BE49-F238E27FC236}">
                <a16:creationId xmlns:a16="http://schemas.microsoft.com/office/drawing/2014/main" id="{4071AD6B-675B-51C7-3463-0790CCAD9B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3" t="2978" r="4955" b="7691"/>
          <a:stretch/>
        </p:blipFill>
        <p:spPr>
          <a:xfrm>
            <a:off x="6145368" y="1332689"/>
            <a:ext cx="5669703" cy="469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98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075108-1D77-8C6A-5E0B-069DE0E37A3B}"/>
              </a:ext>
            </a:extLst>
          </p:cNvPr>
          <p:cNvSpPr txBox="1"/>
          <p:nvPr/>
        </p:nvSpPr>
        <p:spPr>
          <a:xfrm>
            <a:off x="249084" y="51683"/>
            <a:ext cx="111202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A-framed houses are ideal for mountain environments where there is a lot of snow. </a:t>
            </a:r>
          </a:p>
          <a:p>
            <a:r>
              <a:rPr lang="en-NZ" sz="2400" dirty="0"/>
              <a:t>Why are they ideal?</a:t>
            </a:r>
          </a:p>
          <a:p>
            <a:r>
              <a:rPr lang="en-NZ" sz="2400" dirty="0"/>
              <a:t>Use the measurements provided to find the missing height of the house, </a:t>
            </a:r>
            <a:r>
              <a:rPr lang="en-NZ" sz="2400" dirty="0">
                <a:latin typeface="Segoe Script" panose="030B0504020000000003" pitchFamily="66" charset="0"/>
              </a:rPr>
              <a:t>h</a:t>
            </a:r>
            <a:r>
              <a:rPr lang="en-NZ" sz="2400" dirty="0"/>
              <a:t>.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4FB903F0-BAF2-782E-3E93-25F830D61407}"/>
              </a:ext>
            </a:extLst>
          </p:cNvPr>
          <p:cNvSpPr/>
          <p:nvPr/>
        </p:nvSpPr>
        <p:spPr>
          <a:xfrm>
            <a:off x="470684" y="1703964"/>
            <a:ext cx="4928647" cy="4324448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F40EFC8E-0817-E54A-2C9F-24BC44B14505}"/>
              </a:ext>
            </a:extLst>
          </p:cNvPr>
          <p:cNvSpPr/>
          <p:nvPr/>
        </p:nvSpPr>
        <p:spPr>
          <a:xfrm>
            <a:off x="623085" y="1886181"/>
            <a:ext cx="4630348" cy="4062717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46560F-5619-A372-F4F2-8563BCF9627F}"/>
              </a:ext>
            </a:extLst>
          </p:cNvPr>
          <p:cNvGrpSpPr/>
          <p:nvPr/>
        </p:nvGrpSpPr>
        <p:grpSpPr>
          <a:xfrm>
            <a:off x="2568168" y="2480142"/>
            <a:ext cx="746350" cy="71284"/>
            <a:chOff x="2760079" y="1958009"/>
            <a:chExt cx="746350" cy="7128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93C706B-1482-EE03-3EA8-12E5B7B2F4AA}"/>
                </a:ext>
              </a:extLst>
            </p:cNvPr>
            <p:cNvCxnSpPr>
              <a:cxnSpLocks/>
            </p:cNvCxnSpPr>
            <p:nvPr/>
          </p:nvCxnSpPr>
          <p:spPr>
            <a:xfrm>
              <a:off x="2802835" y="1958009"/>
              <a:ext cx="65934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9F2C8BD-6550-7E59-E02B-2E8AB06E41B1}"/>
                </a:ext>
              </a:extLst>
            </p:cNvPr>
            <p:cNvCxnSpPr>
              <a:cxnSpLocks/>
            </p:cNvCxnSpPr>
            <p:nvPr/>
          </p:nvCxnSpPr>
          <p:spPr>
            <a:xfrm>
              <a:off x="2760079" y="2029293"/>
              <a:ext cx="7463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FAD212A-EAC0-BEC6-EF53-4FB77E14885B}"/>
              </a:ext>
            </a:extLst>
          </p:cNvPr>
          <p:cNvCxnSpPr>
            <a:cxnSpLocks/>
          </p:cNvCxnSpPr>
          <p:nvPr/>
        </p:nvCxnSpPr>
        <p:spPr>
          <a:xfrm>
            <a:off x="1641805" y="4172590"/>
            <a:ext cx="261045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21A8094-F073-3E1F-EEDE-EEA90E112BF9}"/>
              </a:ext>
            </a:extLst>
          </p:cNvPr>
          <p:cNvCxnSpPr>
            <a:cxnSpLocks/>
          </p:cNvCxnSpPr>
          <p:nvPr/>
        </p:nvCxnSpPr>
        <p:spPr>
          <a:xfrm>
            <a:off x="1548399" y="4335422"/>
            <a:ext cx="27855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E75A9B3-A4B3-E272-A491-75E7211BC8B0}"/>
              </a:ext>
            </a:extLst>
          </p:cNvPr>
          <p:cNvGrpSpPr/>
          <p:nvPr/>
        </p:nvGrpSpPr>
        <p:grpSpPr>
          <a:xfrm>
            <a:off x="618890" y="6067254"/>
            <a:ext cx="4632236" cy="461665"/>
            <a:chOff x="825786" y="5577562"/>
            <a:chExt cx="4632236" cy="46166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EE5010C-6800-DF77-D786-242B0324B4F1}"/>
                </a:ext>
              </a:extLst>
            </p:cNvPr>
            <p:cNvSpPr txBox="1"/>
            <p:nvPr/>
          </p:nvSpPr>
          <p:spPr>
            <a:xfrm>
              <a:off x="2500962" y="5577562"/>
              <a:ext cx="12759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400" dirty="0"/>
                <a:t>7.32 m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4887F65-F36C-A72B-1ED2-2E770D8EBAB3}"/>
                </a:ext>
              </a:extLst>
            </p:cNvPr>
            <p:cNvCxnSpPr>
              <a:stCxn id="24" idx="3"/>
            </p:cNvCxnSpPr>
            <p:nvPr/>
          </p:nvCxnSpPr>
          <p:spPr>
            <a:xfrm>
              <a:off x="3776921" y="5808395"/>
              <a:ext cx="1681101" cy="53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152A166-0DA6-68A2-D367-41D9C9F1AF4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5786" y="5808394"/>
              <a:ext cx="1681101" cy="53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2ABD9EF-3B4E-53E7-9D5F-0074D6197CB2}"/>
              </a:ext>
            </a:extLst>
          </p:cNvPr>
          <p:cNvGrpSpPr/>
          <p:nvPr/>
        </p:nvGrpSpPr>
        <p:grpSpPr>
          <a:xfrm rot="3636895">
            <a:off x="2029706" y="3512019"/>
            <a:ext cx="4632236" cy="461665"/>
            <a:chOff x="825786" y="5577562"/>
            <a:chExt cx="4632236" cy="46166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DDAA2AB-BFE1-3305-0494-BB46F7FA843F}"/>
                </a:ext>
              </a:extLst>
            </p:cNvPr>
            <p:cNvSpPr txBox="1"/>
            <p:nvPr/>
          </p:nvSpPr>
          <p:spPr>
            <a:xfrm>
              <a:off x="2500962" y="5577562"/>
              <a:ext cx="12759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400" dirty="0"/>
                <a:t>7.32 m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03AC38B7-21F2-8B04-7603-A4346640C15C}"/>
                </a:ext>
              </a:extLst>
            </p:cNvPr>
            <p:cNvCxnSpPr>
              <a:stCxn id="30" idx="3"/>
            </p:cNvCxnSpPr>
            <p:nvPr/>
          </p:nvCxnSpPr>
          <p:spPr>
            <a:xfrm>
              <a:off x="3776921" y="5808395"/>
              <a:ext cx="1681101" cy="53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0C7B36E-AF7E-86BC-66EC-69FC27C45E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5786" y="5808394"/>
              <a:ext cx="1681101" cy="53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2E37762-3A89-D2BE-0E3C-9E49907D9804}"/>
              </a:ext>
            </a:extLst>
          </p:cNvPr>
          <p:cNvCxnSpPr>
            <a:stCxn id="5" idx="0"/>
            <a:endCxn id="10" idx="3"/>
          </p:cNvCxnSpPr>
          <p:nvPr/>
        </p:nvCxnSpPr>
        <p:spPr>
          <a:xfrm>
            <a:off x="2935008" y="1703964"/>
            <a:ext cx="3251" cy="424493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8DBDEEB7-A270-1C0A-A590-4FA1CA4127B7}"/>
              </a:ext>
            </a:extLst>
          </p:cNvPr>
          <p:cNvSpPr txBox="1"/>
          <p:nvPr/>
        </p:nvSpPr>
        <p:spPr>
          <a:xfrm>
            <a:off x="2902102" y="3701948"/>
            <a:ext cx="380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>
                <a:latin typeface="Segoe Script" panose="030B0504020000000003" pitchFamily="66" charset="0"/>
              </a:rPr>
              <a:t>h</a:t>
            </a:r>
          </a:p>
        </p:txBody>
      </p:sp>
      <p:sp>
        <p:nvSpPr>
          <p:cNvPr id="2" name="Right Triangle 1">
            <a:extLst>
              <a:ext uri="{FF2B5EF4-FFF2-40B4-BE49-F238E27FC236}">
                <a16:creationId xmlns:a16="http://schemas.microsoft.com/office/drawing/2014/main" id="{9320EAB5-8BD0-79DE-9CA2-22144CFAD069}"/>
              </a:ext>
            </a:extLst>
          </p:cNvPr>
          <p:cNvSpPr/>
          <p:nvPr/>
        </p:nvSpPr>
        <p:spPr>
          <a:xfrm>
            <a:off x="2935008" y="1724721"/>
            <a:ext cx="2414392" cy="4295451"/>
          </a:xfrm>
          <a:prstGeom prst="rt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5A050B-AFDD-0E41-45C3-D58B12E1B17D}"/>
              </a:ext>
            </a:extLst>
          </p:cNvPr>
          <p:cNvGrpSpPr/>
          <p:nvPr/>
        </p:nvGrpSpPr>
        <p:grpSpPr>
          <a:xfrm>
            <a:off x="8177912" y="6009028"/>
            <a:ext cx="2074397" cy="461665"/>
            <a:chOff x="9498715" y="6009028"/>
            <a:chExt cx="2074397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AE1C59-02AB-BAFE-ED73-278D5BC3BED9}"/>
                </a:ext>
              </a:extLst>
            </p:cNvPr>
            <p:cNvSpPr txBox="1"/>
            <p:nvPr/>
          </p:nvSpPr>
          <p:spPr>
            <a:xfrm>
              <a:off x="9897934" y="6009028"/>
              <a:ext cx="12759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400" dirty="0"/>
                <a:t>3.66 m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CDC9F01-A9D2-10B9-4717-24055CB3C79C}"/>
                </a:ext>
              </a:extLst>
            </p:cNvPr>
            <p:cNvCxnSpPr>
              <a:cxnSpLocks/>
            </p:cNvCxnSpPr>
            <p:nvPr/>
          </p:nvCxnSpPr>
          <p:spPr>
            <a:xfrm>
              <a:off x="11040533" y="6240963"/>
              <a:ext cx="532579" cy="538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7426417-AF35-EC9F-DAB7-AE95DFCE3F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98715" y="6240964"/>
              <a:ext cx="489218" cy="53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D2EF594-587E-36EA-B027-195CE4259E07}"/>
              </a:ext>
            </a:extLst>
          </p:cNvPr>
          <p:cNvGrpSpPr/>
          <p:nvPr/>
        </p:nvGrpSpPr>
        <p:grpSpPr>
          <a:xfrm rot="3636895">
            <a:off x="7157083" y="3626005"/>
            <a:ext cx="4632236" cy="461665"/>
            <a:chOff x="825786" y="5577562"/>
            <a:chExt cx="4632236" cy="46166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72608A6-D973-197C-85BA-B6886055F512}"/>
                </a:ext>
              </a:extLst>
            </p:cNvPr>
            <p:cNvSpPr txBox="1"/>
            <p:nvPr/>
          </p:nvSpPr>
          <p:spPr>
            <a:xfrm>
              <a:off x="2500962" y="5577562"/>
              <a:ext cx="12759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400" dirty="0"/>
                <a:t>7.32 m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AB7B23E-BFC1-B0DA-4C36-65F6A2676C1F}"/>
                </a:ext>
              </a:extLst>
            </p:cNvPr>
            <p:cNvCxnSpPr>
              <a:stCxn id="21" idx="3"/>
            </p:cNvCxnSpPr>
            <p:nvPr/>
          </p:nvCxnSpPr>
          <p:spPr>
            <a:xfrm>
              <a:off x="3776921" y="5808395"/>
              <a:ext cx="1681101" cy="53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66C470F-C45E-2838-282E-1ACA607A18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5786" y="5808394"/>
              <a:ext cx="1681101" cy="53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9811807-B10B-9E69-BD7D-5A5C7D6ED94C}"/>
              </a:ext>
            </a:extLst>
          </p:cNvPr>
          <p:cNvSpPr txBox="1"/>
          <p:nvPr/>
        </p:nvSpPr>
        <p:spPr>
          <a:xfrm>
            <a:off x="7310879" y="3686706"/>
            <a:ext cx="380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>
                <a:latin typeface="Segoe Script" panose="030B0504020000000003" pitchFamily="66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9293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54167E-6 -3.33333E-6 L 0.4112 -0.007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60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61BD63E-57A1-1D2E-9B86-D1BC4E73A81D}"/>
                  </a:ext>
                </a:extLst>
              </p:cNvPr>
              <p:cNvSpPr txBox="1"/>
              <p:nvPr/>
            </p:nvSpPr>
            <p:spPr>
              <a:xfrm>
                <a:off x="4275996" y="723269"/>
                <a:ext cx="431579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NZ" sz="4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4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NZ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NZ" sz="4000" i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NZ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40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NZ" sz="4000" i="0">
                              <a:latin typeface="Cambria Math" panose="02040503050406030204" pitchFamily="18" charset="0"/>
                            </a:rPr>
                            <m:t>.6</m:t>
                          </m:r>
                          <m:r>
                            <a:rPr lang="en-NZ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NZ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NZ" sz="40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NZ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4000" b="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NZ" sz="4000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NZ" sz="4000" b="0" i="0" smtClean="0">
                              <a:latin typeface="Cambria Math" panose="02040503050406030204" pitchFamily="18" charset="0"/>
                            </a:rPr>
                            <m:t>32</m:t>
                          </m:r>
                        </m:e>
                        <m:sup>
                          <m:r>
                            <a:rPr lang="en-NZ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NZ" sz="4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61BD63E-57A1-1D2E-9B86-D1BC4E73A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996" y="723269"/>
                <a:ext cx="4315797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560821C-FDCF-3440-5E08-0420026C309E}"/>
              </a:ext>
            </a:extLst>
          </p:cNvPr>
          <p:cNvSpPr txBox="1"/>
          <p:nvPr/>
        </p:nvSpPr>
        <p:spPr>
          <a:xfrm>
            <a:off x="379379" y="1340263"/>
            <a:ext cx="3647872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2400" dirty="0"/>
              <a:t>Subtract 7.6</a:t>
            </a:r>
            <a:r>
              <a:rPr lang="en-NZ" sz="2400" baseline="30000" dirty="0"/>
              <a:t>2</a:t>
            </a:r>
            <a:r>
              <a:rPr lang="en-NZ" sz="2400" dirty="0"/>
              <a:t> from both sides to leave only</a:t>
            </a:r>
            <a:r>
              <a:rPr lang="en-NZ" sz="2400" b="1" dirty="0"/>
              <a:t> </a:t>
            </a:r>
            <a:r>
              <a:rPr lang="en-NZ" sz="2400" b="1" i="1" dirty="0">
                <a:latin typeface="Bradley Hand ITC" panose="03070402050302030203" pitchFamily="66" charset="0"/>
              </a:rPr>
              <a:t>h </a:t>
            </a:r>
            <a:r>
              <a:rPr lang="en-NZ" sz="2400" b="1" baseline="30000" dirty="0"/>
              <a:t>2</a:t>
            </a:r>
            <a:r>
              <a:rPr lang="en-NZ" sz="2400" b="1" dirty="0"/>
              <a:t> </a:t>
            </a:r>
            <a:r>
              <a:rPr lang="en-NZ" sz="2400" dirty="0"/>
              <a:t>on the left side.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28FC4D-4587-537F-D51D-3EA37A557237}"/>
                  </a:ext>
                </a:extLst>
              </p:cNvPr>
              <p:cNvSpPr txBox="1"/>
              <p:nvPr/>
            </p:nvSpPr>
            <p:spPr>
              <a:xfrm>
                <a:off x="5647595" y="2216466"/>
                <a:ext cx="431579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NZ" sz="4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40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NZ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NZ" sz="40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NZ" sz="40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4000" b="0" i="0" smtClean="0">
                              <a:latin typeface="Cambria Math" panose="02040503050406030204" pitchFamily="18" charset="0"/>
                            </a:rPr>
                            <m:t>7.32</m:t>
                          </m:r>
                        </m:e>
                        <m:sup>
                          <m:r>
                            <a:rPr lang="en-NZ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NZ" sz="4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NZ" sz="40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NZ" sz="40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NZ" sz="4000" i="0">
                              <a:latin typeface="Cambria Math" panose="02040503050406030204" pitchFamily="18" charset="0"/>
                            </a:rPr>
                            <m:t>.6</m:t>
                          </m:r>
                          <m:r>
                            <a:rPr lang="en-NZ" sz="4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NZ" sz="40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NZ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28FC4D-4587-537F-D51D-3EA37A557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595" y="2216466"/>
                <a:ext cx="4315797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1C4D639-2AA1-461F-45CD-798818EE575E}"/>
              </a:ext>
            </a:extLst>
          </p:cNvPr>
          <p:cNvSpPr txBox="1"/>
          <p:nvPr/>
        </p:nvSpPr>
        <p:spPr>
          <a:xfrm>
            <a:off x="379379" y="3224186"/>
            <a:ext cx="3647872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2400" dirty="0"/>
              <a:t>Find the square root of both sides to leave only</a:t>
            </a:r>
            <a:r>
              <a:rPr lang="en-NZ" sz="2400" b="1" dirty="0"/>
              <a:t> </a:t>
            </a:r>
            <a:r>
              <a:rPr lang="en-NZ" sz="2400" b="1" i="1" dirty="0">
                <a:latin typeface="Bradley Hand ITC" panose="03070402050302030203" pitchFamily="66" charset="0"/>
              </a:rPr>
              <a:t>h </a:t>
            </a:r>
            <a:r>
              <a:rPr lang="en-NZ" sz="2400" b="1" dirty="0"/>
              <a:t> </a:t>
            </a:r>
            <a:r>
              <a:rPr lang="en-NZ" sz="2400" dirty="0"/>
              <a:t>on the left side.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AF7B46-A4BB-A733-BFBC-5F758D3E06BB}"/>
                  </a:ext>
                </a:extLst>
              </p:cNvPr>
              <p:cNvSpPr txBox="1"/>
              <p:nvPr/>
            </p:nvSpPr>
            <p:spPr>
              <a:xfrm>
                <a:off x="5978335" y="3709663"/>
                <a:ext cx="4477764" cy="7676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NZ" sz="40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NZ" sz="40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NZ" sz="40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NZ" sz="4000" b="0" i="0" smtClean="0">
                                  <a:latin typeface="Cambria Math" panose="02040503050406030204" pitchFamily="18" charset="0"/>
                                </a:rPr>
                                <m:t>7.32</m:t>
                              </m:r>
                            </m:e>
                            <m:sup>
                              <m:r>
                                <a:rPr lang="en-NZ" sz="4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NZ" sz="4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NZ" sz="4000" i="1" smtClean="0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NZ" sz="40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NZ" sz="4000" i="0">
                                  <a:latin typeface="Cambria Math" panose="02040503050406030204" pitchFamily="18" charset="0"/>
                                </a:rPr>
                                <m:t>.6</m:t>
                              </m:r>
                              <m:r>
                                <a:rPr lang="en-NZ" sz="4000" b="0" i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NZ" sz="4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NZ" sz="4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AF7B46-A4BB-A733-BFBC-5F758D3E0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335" y="3709663"/>
                <a:ext cx="4477764" cy="7676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DB1ECA4-485B-3A32-86EE-E9AC195FD5B0}"/>
              </a:ext>
            </a:extLst>
          </p:cNvPr>
          <p:cNvSpPr txBox="1"/>
          <p:nvPr/>
        </p:nvSpPr>
        <p:spPr>
          <a:xfrm>
            <a:off x="379379" y="5108109"/>
            <a:ext cx="3647872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sz="2400" dirty="0"/>
              <a:t>Calculate out to find the value of </a:t>
            </a:r>
            <a:r>
              <a:rPr lang="en-NZ" sz="2400" b="1" i="1" dirty="0">
                <a:latin typeface="Bradley Hand ITC" panose="03070402050302030203" pitchFamily="66" charset="0"/>
              </a:rPr>
              <a:t>h</a:t>
            </a:r>
            <a:r>
              <a:rPr lang="en-NZ" sz="2400" dirty="0"/>
              <a:t> 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B183DC-FA38-B44B-A978-0E52C7265A4C}"/>
                  </a:ext>
                </a:extLst>
              </p:cNvPr>
              <p:cNvSpPr txBox="1"/>
              <p:nvPr/>
            </p:nvSpPr>
            <p:spPr>
              <a:xfrm>
                <a:off x="5978335" y="5323553"/>
                <a:ext cx="260391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NZ" sz="4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NZ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NZ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.34 </m:t>
                      </m:r>
                      <m:r>
                        <a:rPr lang="en-NZ" sz="4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NZ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9B183DC-FA38-B44B-A978-0E52C7265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335" y="5323553"/>
                <a:ext cx="2603918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570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571F6C-CC73-95F0-7520-1C22F603A769}"/>
              </a:ext>
            </a:extLst>
          </p:cNvPr>
          <p:cNvSpPr txBox="1"/>
          <p:nvPr/>
        </p:nvSpPr>
        <p:spPr>
          <a:xfrm>
            <a:off x="643467" y="519289"/>
            <a:ext cx="10927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A marquee tent has been set up for a hui.</a:t>
            </a:r>
          </a:p>
          <a:p>
            <a:r>
              <a:rPr lang="en-NZ" sz="2400" dirty="0"/>
              <a:t>The guy ropes are all set at 2.8 metres long. The marquee walls are 2.4 metres high.</a:t>
            </a:r>
          </a:p>
          <a:p>
            <a:r>
              <a:rPr lang="en-NZ" sz="2400" dirty="0"/>
              <a:t>How far out from the tent are the pegs?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6659F3-EA33-282F-C744-B9725A724BA8}"/>
              </a:ext>
            </a:extLst>
          </p:cNvPr>
          <p:cNvGrpSpPr/>
          <p:nvPr/>
        </p:nvGrpSpPr>
        <p:grpSpPr>
          <a:xfrm>
            <a:off x="8337183" y="2538335"/>
            <a:ext cx="3423158" cy="3037920"/>
            <a:chOff x="8337183" y="2538335"/>
            <a:chExt cx="3423158" cy="3037920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741F1165-1C27-579E-B015-039A471B1E5D}"/>
                </a:ext>
              </a:extLst>
            </p:cNvPr>
            <p:cNvSpPr/>
            <p:nvPr/>
          </p:nvSpPr>
          <p:spPr>
            <a:xfrm>
              <a:off x="8798848" y="2538335"/>
              <a:ext cx="1896534" cy="3014134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7320ED5-77C5-64E4-CF56-AE233C70B149}"/>
                </a:ext>
              </a:extLst>
            </p:cNvPr>
            <p:cNvSpPr txBox="1"/>
            <p:nvPr/>
          </p:nvSpPr>
          <p:spPr>
            <a:xfrm>
              <a:off x="9747115" y="3810947"/>
              <a:ext cx="9482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400" dirty="0"/>
                <a:t>2.8 m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CCF2CFD-D525-D315-B793-9B562B7E9381}"/>
                </a:ext>
              </a:extLst>
            </p:cNvPr>
            <p:cNvSpPr txBox="1"/>
            <p:nvPr/>
          </p:nvSpPr>
          <p:spPr>
            <a:xfrm rot="5400000">
              <a:off x="8093882" y="3975015"/>
              <a:ext cx="9482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400" dirty="0"/>
                <a:t>2.4 m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9C2D2B0-CAFB-AE96-B36A-E40CFB92958C}"/>
                    </a:ext>
                  </a:extLst>
                </p14:cNvPr>
                <p14:cNvContentPartPr/>
                <p14:nvPr/>
              </p14:nvContentPartPr>
              <p14:xfrm>
                <a:off x="10710168" y="5403455"/>
                <a:ext cx="87120" cy="172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9C2D2B0-CAFB-AE96-B36A-E40CFB92958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701168" y="5394436"/>
                  <a:ext cx="104760" cy="190477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4302E68-A191-2DEF-3C6D-A7E355AD300C}"/>
                </a:ext>
              </a:extLst>
            </p:cNvPr>
            <p:cNvSpPr txBox="1"/>
            <p:nvPr/>
          </p:nvSpPr>
          <p:spPr>
            <a:xfrm>
              <a:off x="10812074" y="5028190"/>
              <a:ext cx="9482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2400" dirty="0"/>
                <a:t>Peg</a:t>
              </a:r>
            </a:p>
          </p:txBody>
        </p:sp>
      </p:grpSp>
      <p:pic>
        <p:nvPicPr>
          <p:cNvPr id="10" name="Picture 9" descr="A white tent with white curtains&#10;&#10;Description automatically generated">
            <a:extLst>
              <a:ext uri="{FF2B5EF4-FFF2-40B4-BE49-F238E27FC236}">
                <a16:creationId xmlns:a16="http://schemas.microsoft.com/office/drawing/2014/main" id="{C4575C0D-EE4A-5EE2-E71C-B61F0B282E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80" y="1854260"/>
            <a:ext cx="6726677" cy="448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12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304D7FA-A305-F339-9FC5-4FDC573516DF}"/>
              </a:ext>
            </a:extLst>
          </p:cNvPr>
          <p:cNvSpPr/>
          <p:nvPr/>
        </p:nvSpPr>
        <p:spPr>
          <a:xfrm>
            <a:off x="959556" y="845733"/>
            <a:ext cx="858605" cy="1039510"/>
          </a:xfrm>
          <a:custGeom>
            <a:avLst/>
            <a:gdLst>
              <a:gd name="connsiteX0" fmla="*/ 383822 w 858605"/>
              <a:gd name="connsiteY0" fmla="*/ 932 h 1039510"/>
              <a:gd name="connsiteX1" fmla="*/ 383822 w 858605"/>
              <a:gd name="connsiteY1" fmla="*/ 932 h 1039510"/>
              <a:gd name="connsiteX2" fmla="*/ 519289 w 858605"/>
              <a:gd name="connsiteY2" fmla="*/ 79955 h 1039510"/>
              <a:gd name="connsiteX3" fmla="*/ 666044 w 858605"/>
              <a:gd name="connsiteY3" fmla="*/ 181555 h 1039510"/>
              <a:gd name="connsiteX4" fmla="*/ 699911 w 858605"/>
              <a:gd name="connsiteY4" fmla="*/ 339599 h 1039510"/>
              <a:gd name="connsiteX5" fmla="*/ 711200 w 858605"/>
              <a:gd name="connsiteY5" fmla="*/ 384755 h 1039510"/>
              <a:gd name="connsiteX6" fmla="*/ 722489 w 858605"/>
              <a:gd name="connsiteY6" fmla="*/ 463777 h 1039510"/>
              <a:gd name="connsiteX7" fmla="*/ 733777 w 858605"/>
              <a:gd name="connsiteY7" fmla="*/ 520221 h 1039510"/>
              <a:gd name="connsiteX8" fmla="*/ 801511 w 858605"/>
              <a:gd name="connsiteY8" fmla="*/ 542799 h 1039510"/>
              <a:gd name="connsiteX9" fmla="*/ 846666 w 858605"/>
              <a:gd name="connsiteY9" fmla="*/ 576666 h 1039510"/>
              <a:gd name="connsiteX10" fmla="*/ 790222 w 858605"/>
              <a:gd name="connsiteY10" fmla="*/ 700844 h 1039510"/>
              <a:gd name="connsiteX11" fmla="*/ 620889 w 858605"/>
              <a:gd name="connsiteY11" fmla="*/ 723421 h 1039510"/>
              <a:gd name="connsiteX12" fmla="*/ 440266 w 858605"/>
              <a:gd name="connsiteY12" fmla="*/ 858888 h 1039510"/>
              <a:gd name="connsiteX13" fmla="*/ 327377 w 858605"/>
              <a:gd name="connsiteY13" fmla="*/ 1039510 h 1039510"/>
              <a:gd name="connsiteX14" fmla="*/ 270933 w 858605"/>
              <a:gd name="connsiteY14" fmla="*/ 1028221 h 1039510"/>
              <a:gd name="connsiteX15" fmla="*/ 191911 w 858605"/>
              <a:gd name="connsiteY15" fmla="*/ 983066 h 1039510"/>
              <a:gd name="connsiteX16" fmla="*/ 101600 w 858605"/>
              <a:gd name="connsiteY16" fmla="*/ 937910 h 1039510"/>
              <a:gd name="connsiteX17" fmla="*/ 90311 w 858605"/>
              <a:gd name="connsiteY17" fmla="*/ 802444 h 1039510"/>
              <a:gd name="connsiteX18" fmla="*/ 79022 w 858605"/>
              <a:gd name="connsiteY18" fmla="*/ 463777 h 1039510"/>
              <a:gd name="connsiteX19" fmla="*/ 56444 w 858605"/>
              <a:gd name="connsiteY19" fmla="*/ 407332 h 1039510"/>
              <a:gd name="connsiteX20" fmla="*/ 0 w 858605"/>
              <a:gd name="connsiteY20" fmla="*/ 362177 h 1039510"/>
              <a:gd name="connsiteX21" fmla="*/ 11289 w 858605"/>
              <a:gd name="connsiteY21" fmla="*/ 317021 h 1039510"/>
              <a:gd name="connsiteX22" fmla="*/ 45155 w 858605"/>
              <a:gd name="connsiteY22" fmla="*/ 237999 h 1039510"/>
              <a:gd name="connsiteX23" fmla="*/ 90311 w 858605"/>
              <a:gd name="connsiteY23" fmla="*/ 181555 h 1039510"/>
              <a:gd name="connsiteX24" fmla="*/ 135466 w 858605"/>
              <a:gd name="connsiteY24" fmla="*/ 170266 h 1039510"/>
              <a:gd name="connsiteX25" fmla="*/ 214489 w 858605"/>
              <a:gd name="connsiteY25" fmla="*/ 136399 h 1039510"/>
              <a:gd name="connsiteX26" fmla="*/ 293511 w 858605"/>
              <a:gd name="connsiteY26" fmla="*/ 23510 h 1039510"/>
              <a:gd name="connsiteX27" fmla="*/ 383822 w 858605"/>
              <a:gd name="connsiteY27" fmla="*/ 932 h 1039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58605" h="1039510">
                <a:moveTo>
                  <a:pt x="383822" y="932"/>
                </a:moveTo>
                <a:lnTo>
                  <a:pt x="383822" y="932"/>
                </a:lnTo>
                <a:cubicBezTo>
                  <a:pt x="614108" y="103282"/>
                  <a:pt x="410066" y="-1963"/>
                  <a:pt x="519289" y="79955"/>
                </a:cubicBezTo>
                <a:cubicBezTo>
                  <a:pt x="566887" y="115654"/>
                  <a:pt x="666044" y="181555"/>
                  <a:pt x="666044" y="181555"/>
                </a:cubicBezTo>
                <a:cubicBezTo>
                  <a:pt x="677333" y="234236"/>
                  <a:pt x="686844" y="287330"/>
                  <a:pt x="699911" y="339599"/>
                </a:cubicBezTo>
                <a:cubicBezTo>
                  <a:pt x="703674" y="354651"/>
                  <a:pt x="708425" y="369490"/>
                  <a:pt x="711200" y="384755"/>
                </a:cubicBezTo>
                <a:cubicBezTo>
                  <a:pt x="715960" y="410934"/>
                  <a:pt x="718115" y="437531"/>
                  <a:pt x="722489" y="463777"/>
                </a:cubicBezTo>
                <a:cubicBezTo>
                  <a:pt x="725643" y="482703"/>
                  <a:pt x="720210" y="506654"/>
                  <a:pt x="733777" y="520221"/>
                </a:cubicBezTo>
                <a:cubicBezTo>
                  <a:pt x="750606" y="537050"/>
                  <a:pt x="778933" y="535273"/>
                  <a:pt x="801511" y="542799"/>
                </a:cubicBezTo>
                <a:cubicBezTo>
                  <a:pt x="816563" y="554088"/>
                  <a:pt x="835730" y="561356"/>
                  <a:pt x="846666" y="576666"/>
                </a:cubicBezTo>
                <a:cubicBezTo>
                  <a:pt x="880335" y="623802"/>
                  <a:pt x="836824" y="680871"/>
                  <a:pt x="790222" y="700844"/>
                </a:cubicBezTo>
                <a:cubicBezTo>
                  <a:pt x="737882" y="723275"/>
                  <a:pt x="677333" y="715895"/>
                  <a:pt x="620889" y="723421"/>
                </a:cubicBezTo>
                <a:cubicBezTo>
                  <a:pt x="461007" y="834108"/>
                  <a:pt x="516204" y="782950"/>
                  <a:pt x="440266" y="858888"/>
                </a:cubicBezTo>
                <a:cubicBezTo>
                  <a:pt x="378283" y="982856"/>
                  <a:pt x="415305" y="922274"/>
                  <a:pt x="327377" y="1039510"/>
                </a:cubicBezTo>
                <a:cubicBezTo>
                  <a:pt x="308562" y="1035747"/>
                  <a:pt x="288644" y="1035601"/>
                  <a:pt x="270933" y="1028221"/>
                </a:cubicBezTo>
                <a:cubicBezTo>
                  <a:pt x="242929" y="1016553"/>
                  <a:pt x="218680" y="997343"/>
                  <a:pt x="191911" y="983066"/>
                </a:cubicBezTo>
                <a:cubicBezTo>
                  <a:pt x="162214" y="967227"/>
                  <a:pt x="131704" y="952962"/>
                  <a:pt x="101600" y="937910"/>
                </a:cubicBezTo>
                <a:cubicBezTo>
                  <a:pt x="97837" y="892755"/>
                  <a:pt x="92466" y="847705"/>
                  <a:pt x="90311" y="802444"/>
                </a:cubicBezTo>
                <a:cubicBezTo>
                  <a:pt x="84938" y="689620"/>
                  <a:pt x="88668" y="576316"/>
                  <a:pt x="79022" y="463777"/>
                </a:cubicBezTo>
                <a:cubicBezTo>
                  <a:pt x="77291" y="443587"/>
                  <a:pt x="68885" y="423328"/>
                  <a:pt x="56444" y="407332"/>
                </a:cubicBezTo>
                <a:cubicBezTo>
                  <a:pt x="41651" y="388313"/>
                  <a:pt x="18815" y="377229"/>
                  <a:pt x="0" y="362177"/>
                </a:cubicBezTo>
                <a:cubicBezTo>
                  <a:pt x="3763" y="347125"/>
                  <a:pt x="7027" y="331939"/>
                  <a:pt x="11289" y="317021"/>
                </a:cubicBezTo>
                <a:cubicBezTo>
                  <a:pt x="18815" y="290678"/>
                  <a:pt x="30102" y="260579"/>
                  <a:pt x="45155" y="237999"/>
                </a:cubicBezTo>
                <a:cubicBezTo>
                  <a:pt x="58520" y="217951"/>
                  <a:pt x="71035" y="196012"/>
                  <a:pt x="90311" y="181555"/>
                </a:cubicBezTo>
                <a:cubicBezTo>
                  <a:pt x="102723" y="172246"/>
                  <a:pt x="120885" y="175568"/>
                  <a:pt x="135466" y="170266"/>
                </a:cubicBezTo>
                <a:cubicBezTo>
                  <a:pt x="162399" y="160472"/>
                  <a:pt x="188148" y="147688"/>
                  <a:pt x="214489" y="136399"/>
                </a:cubicBezTo>
                <a:cubicBezTo>
                  <a:pt x="240652" y="92794"/>
                  <a:pt x="256721" y="60300"/>
                  <a:pt x="293511" y="23510"/>
                </a:cubicBezTo>
                <a:cubicBezTo>
                  <a:pt x="329635" y="-12614"/>
                  <a:pt x="368770" y="4695"/>
                  <a:pt x="383822" y="932"/>
                </a:cubicBezTo>
                <a:close/>
              </a:path>
            </a:pathLst>
          </a:custGeom>
          <a:pattFill prst="lgGrid">
            <a:fgClr>
              <a:schemeClr val="tx1"/>
            </a:fgClr>
            <a:bgClr>
              <a:schemeClr val="accent2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E3C9020A-BBFF-B5B3-17ED-0F2E142C0D31}"/>
              </a:ext>
            </a:extLst>
          </p:cNvPr>
          <p:cNvSpPr/>
          <p:nvPr/>
        </p:nvSpPr>
        <p:spPr>
          <a:xfrm rot="5157633">
            <a:off x="9843911" y="5667021"/>
            <a:ext cx="993422" cy="542132"/>
          </a:xfrm>
          <a:custGeom>
            <a:avLst/>
            <a:gdLst>
              <a:gd name="connsiteX0" fmla="*/ 0 w 993422"/>
              <a:gd name="connsiteY0" fmla="*/ 406400 h 542132"/>
              <a:gd name="connsiteX1" fmla="*/ 0 w 993422"/>
              <a:gd name="connsiteY1" fmla="*/ 406400 h 542132"/>
              <a:gd name="connsiteX2" fmla="*/ 180622 w 993422"/>
              <a:gd name="connsiteY2" fmla="*/ 530578 h 542132"/>
              <a:gd name="connsiteX3" fmla="*/ 214489 w 993422"/>
              <a:gd name="connsiteY3" fmla="*/ 541867 h 542132"/>
              <a:gd name="connsiteX4" fmla="*/ 417689 w 993422"/>
              <a:gd name="connsiteY4" fmla="*/ 496711 h 542132"/>
              <a:gd name="connsiteX5" fmla="*/ 643467 w 993422"/>
              <a:gd name="connsiteY5" fmla="*/ 406400 h 542132"/>
              <a:gd name="connsiteX6" fmla="*/ 733778 w 993422"/>
              <a:gd name="connsiteY6" fmla="*/ 338667 h 542132"/>
              <a:gd name="connsiteX7" fmla="*/ 767645 w 993422"/>
              <a:gd name="connsiteY7" fmla="*/ 270933 h 542132"/>
              <a:gd name="connsiteX8" fmla="*/ 790222 w 993422"/>
              <a:gd name="connsiteY8" fmla="*/ 237067 h 542132"/>
              <a:gd name="connsiteX9" fmla="*/ 835378 w 993422"/>
              <a:gd name="connsiteY9" fmla="*/ 474133 h 542132"/>
              <a:gd name="connsiteX10" fmla="*/ 869245 w 993422"/>
              <a:gd name="connsiteY10" fmla="*/ 462844 h 542132"/>
              <a:gd name="connsiteX11" fmla="*/ 914400 w 993422"/>
              <a:gd name="connsiteY11" fmla="*/ 338667 h 542132"/>
              <a:gd name="connsiteX12" fmla="*/ 948267 w 993422"/>
              <a:gd name="connsiteY12" fmla="*/ 293511 h 542132"/>
              <a:gd name="connsiteX13" fmla="*/ 993422 w 993422"/>
              <a:gd name="connsiteY13" fmla="*/ 203200 h 542132"/>
              <a:gd name="connsiteX14" fmla="*/ 925689 w 993422"/>
              <a:gd name="connsiteY14" fmla="*/ 56444 h 542132"/>
              <a:gd name="connsiteX15" fmla="*/ 564445 w 993422"/>
              <a:gd name="connsiteY15" fmla="*/ 0 h 542132"/>
              <a:gd name="connsiteX16" fmla="*/ 451556 w 993422"/>
              <a:gd name="connsiteY16" fmla="*/ 33867 h 542132"/>
              <a:gd name="connsiteX17" fmla="*/ 372534 w 993422"/>
              <a:gd name="connsiteY17" fmla="*/ 101600 h 542132"/>
              <a:gd name="connsiteX18" fmla="*/ 191911 w 993422"/>
              <a:gd name="connsiteY18" fmla="*/ 79022 h 542132"/>
              <a:gd name="connsiteX19" fmla="*/ 90311 w 993422"/>
              <a:gd name="connsiteY19" fmla="*/ 56444 h 542132"/>
              <a:gd name="connsiteX20" fmla="*/ 33867 w 993422"/>
              <a:gd name="connsiteY20" fmla="*/ 67733 h 542132"/>
              <a:gd name="connsiteX21" fmla="*/ 22578 w 993422"/>
              <a:gd name="connsiteY21" fmla="*/ 124178 h 542132"/>
              <a:gd name="connsiteX22" fmla="*/ 0 w 993422"/>
              <a:gd name="connsiteY22" fmla="*/ 406400 h 54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93422" h="542132">
                <a:moveTo>
                  <a:pt x="0" y="406400"/>
                </a:moveTo>
                <a:lnTo>
                  <a:pt x="0" y="406400"/>
                </a:lnTo>
                <a:cubicBezTo>
                  <a:pt x="60207" y="447793"/>
                  <a:pt x="118848" y="491563"/>
                  <a:pt x="180622" y="530578"/>
                </a:cubicBezTo>
                <a:cubicBezTo>
                  <a:pt x="190683" y="536932"/>
                  <a:pt x="202709" y="543550"/>
                  <a:pt x="214489" y="541867"/>
                </a:cubicBezTo>
                <a:cubicBezTo>
                  <a:pt x="283177" y="532054"/>
                  <a:pt x="351524" y="517605"/>
                  <a:pt x="417689" y="496711"/>
                </a:cubicBezTo>
                <a:cubicBezTo>
                  <a:pt x="494983" y="472302"/>
                  <a:pt x="570968" y="442650"/>
                  <a:pt x="643467" y="406400"/>
                </a:cubicBezTo>
                <a:cubicBezTo>
                  <a:pt x="677124" y="389572"/>
                  <a:pt x="733778" y="338667"/>
                  <a:pt x="733778" y="338667"/>
                </a:cubicBezTo>
                <a:cubicBezTo>
                  <a:pt x="745067" y="316089"/>
                  <a:pt x="755386" y="292999"/>
                  <a:pt x="767645" y="270933"/>
                </a:cubicBezTo>
                <a:cubicBezTo>
                  <a:pt x="774234" y="259073"/>
                  <a:pt x="785932" y="224196"/>
                  <a:pt x="790222" y="237067"/>
                </a:cubicBezTo>
                <a:cubicBezTo>
                  <a:pt x="815660" y="313382"/>
                  <a:pt x="835378" y="474133"/>
                  <a:pt x="835378" y="474133"/>
                </a:cubicBezTo>
                <a:cubicBezTo>
                  <a:pt x="846667" y="470370"/>
                  <a:pt x="861627" y="471986"/>
                  <a:pt x="869245" y="462844"/>
                </a:cubicBezTo>
                <a:cubicBezTo>
                  <a:pt x="880457" y="449389"/>
                  <a:pt x="909142" y="349184"/>
                  <a:pt x="914400" y="338667"/>
                </a:cubicBezTo>
                <a:cubicBezTo>
                  <a:pt x="922814" y="321838"/>
                  <a:pt x="938787" y="309763"/>
                  <a:pt x="948267" y="293511"/>
                </a:cubicBezTo>
                <a:cubicBezTo>
                  <a:pt x="965226" y="264439"/>
                  <a:pt x="978370" y="233304"/>
                  <a:pt x="993422" y="203200"/>
                </a:cubicBezTo>
                <a:cubicBezTo>
                  <a:pt x="970844" y="154281"/>
                  <a:pt x="966900" y="91148"/>
                  <a:pt x="925689" y="56444"/>
                </a:cubicBezTo>
                <a:cubicBezTo>
                  <a:pt x="888762" y="25348"/>
                  <a:pt x="571279" y="719"/>
                  <a:pt x="564445" y="0"/>
                </a:cubicBezTo>
                <a:cubicBezTo>
                  <a:pt x="526815" y="11289"/>
                  <a:pt x="487666" y="18391"/>
                  <a:pt x="451556" y="33867"/>
                </a:cubicBezTo>
                <a:cubicBezTo>
                  <a:pt x="426209" y="44730"/>
                  <a:pt x="392058" y="82075"/>
                  <a:pt x="372534" y="101600"/>
                </a:cubicBezTo>
                <a:cubicBezTo>
                  <a:pt x="341973" y="193284"/>
                  <a:pt x="374820" y="132371"/>
                  <a:pt x="191911" y="79022"/>
                </a:cubicBezTo>
                <a:cubicBezTo>
                  <a:pt x="158606" y="69308"/>
                  <a:pt x="124178" y="63970"/>
                  <a:pt x="90311" y="56444"/>
                </a:cubicBezTo>
                <a:cubicBezTo>
                  <a:pt x="71496" y="60207"/>
                  <a:pt x="47434" y="54165"/>
                  <a:pt x="33867" y="67733"/>
                </a:cubicBezTo>
                <a:cubicBezTo>
                  <a:pt x="20299" y="81301"/>
                  <a:pt x="23217" y="105001"/>
                  <a:pt x="22578" y="124178"/>
                </a:cubicBezTo>
                <a:cubicBezTo>
                  <a:pt x="19444" y="218200"/>
                  <a:pt x="3763" y="359363"/>
                  <a:pt x="0" y="406400"/>
                </a:cubicBezTo>
                <a:close/>
              </a:path>
            </a:pathLst>
          </a:custGeom>
          <a:pattFill prst="lgGrid">
            <a:fgClr>
              <a:schemeClr val="tx1"/>
            </a:fgClr>
            <a:bgClr>
              <a:schemeClr val="accent2">
                <a:lumMod val="60000"/>
                <a:lumOff val="40000"/>
              </a:schemeClr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643A03-1CBB-1CCD-93CB-51B7951814CB}"/>
              </a:ext>
            </a:extLst>
          </p:cNvPr>
          <p:cNvCxnSpPr/>
          <p:nvPr/>
        </p:nvCxnSpPr>
        <p:spPr>
          <a:xfrm>
            <a:off x="1840089" y="1320800"/>
            <a:ext cx="10080978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6960067-0539-A67B-93A0-2F92FCF6181B}"/>
              </a:ext>
            </a:extLst>
          </p:cNvPr>
          <p:cNvCxnSpPr>
            <a:cxnSpLocks/>
          </p:cNvCxnSpPr>
          <p:nvPr/>
        </p:nvCxnSpPr>
        <p:spPr>
          <a:xfrm>
            <a:off x="10340622" y="0"/>
            <a:ext cx="0" cy="542351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FC768C-CA75-B4FE-4657-6AD97271A361}"/>
              </a:ext>
            </a:extLst>
          </p:cNvPr>
          <p:cNvCxnSpPr/>
          <p:nvPr/>
        </p:nvCxnSpPr>
        <p:spPr>
          <a:xfrm>
            <a:off x="1535289" y="1693333"/>
            <a:ext cx="8286044" cy="4120445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370B7D7-4B54-9FA8-1149-CD2558F6973D}"/>
              </a:ext>
            </a:extLst>
          </p:cNvPr>
          <p:cNvSpPr txBox="1"/>
          <p:nvPr/>
        </p:nvSpPr>
        <p:spPr>
          <a:xfrm>
            <a:off x="417689" y="199402"/>
            <a:ext cx="2551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dirty="0"/>
              <a:t>Rangimarie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51515A-F40A-7C34-DC36-59123CAEF942}"/>
              </a:ext>
            </a:extLst>
          </p:cNvPr>
          <p:cNvSpPr txBox="1"/>
          <p:nvPr/>
        </p:nvSpPr>
        <p:spPr>
          <a:xfrm>
            <a:off x="7270045" y="5806328"/>
            <a:ext cx="2551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NZ" sz="3600" dirty="0"/>
              <a:t>Aroha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9D6384-8A8F-9A1D-D008-6D41BE827B97}"/>
              </a:ext>
            </a:extLst>
          </p:cNvPr>
          <p:cNvSpPr txBox="1"/>
          <p:nvPr/>
        </p:nvSpPr>
        <p:spPr>
          <a:xfrm>
            <a:off x="5480430" y="823619"/>
            <a:ext cx="2980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Treaty Road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78031B-21FF-474E-7081-50D85DBABE1C}"/>
              </a:ext>
            </a:extLst>
          </p:cNvPr>
          <p:cNvSpPr txBox="1"/>
          <p:nvPr/>
        </p:nvSpPr>
        <p:spPr>
          <a:xfrm rot="5400000">
            <a:off x="9184100" y="3903326"/>
            <a:ext cx="2980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Henare Road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2AD51C-0E91-F29A-D99C-21EF2E60297D}"/>
              </a:ext>
            </a:extLst>
          </p:cNvPr>
          <p:cNvSpPr txBox="1"/>
          <p:nvPr/>
        </p:nvSpPr>
        <p:spPr>
          <a:xfrm>
            <a:off x="5367867" y="1373892"/>
            <a:ext cx="1456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68A235-D402-FD3D-9FDE-4258758CD8B4}"/>
              </a:ext>
            </a:extLst>
          </p:cNvPr>
          <p:cNvSpPr txBox="1"/>
          <p:nvPr/>
        </p:nvSpPr>
        <p:spPr>
          <a:xfrm>
            <a:off x="8832968" y="3044231"/>
            <a:ext cx="1456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19.3 km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DECF70-4DEB-4242-B7BA-FD5C7C2D4EDD}"/>
              </a:ext>
            </a:extLst>
          </p:cNvPr>
          <p:cNvSpPr txBox="1"/>
          <p:nvPr/>
        </p:nvSpPr>
        <p:spPr>
          <a:xfrm rot="1591239">
            <a:off x="4431235" y="4045460"/>
            <a:ext cx="2980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 err="1"/>
              <a:t>Uira</a:t>
            </a:r>
            <a:r>
              <a:rPr lang="en-NZ" sz="2400" dirty="0"/>
              <a:t> Expressway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363E03-47C9-4C96-762A-FB176ADBAE23}"/>
              </a:ext>
            </a:extLst>
          </p:cNvPr>
          <p:cNvSpPr txBox="1"/>
          <p:nvPr/>
        </p:nvSpPr>
        <p:spPr>
          <a:xfrm rot="1591239">
            <a:off x="4839395" y="3518998"/>
            <a:ext cx="2980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/>
              <a:t>25.9 km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2A6B799-A3DE-73AF-9348-69ADE86AC0C7}"/>
              </a:ext>
            </a:extLst>
          </p:cNvPr>
          <p:cNvSpPr txBox="1"/>
          <p:nvPr/>
        </p:nvSpPr>
        <p:spPr>
          <a:xfrm>
            <a:off x="352590" y="4735487"/>
            <a:ext cx="60508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The road designer claims that the </a:t>
            </a:r>
            <a:r>
              <a:rPr lang="en-NZ" sz="2400" dirty="0" err="1"/>
              <a:t>Uira</a:t>
            </a:r>
            <a:r>
              <a:rPr lang="en-NZ" sz="2400" dirty="0"/>
              <a:t> Expressway is over 10 kilometres shorter than the old route from Rangimarie to Aroha.</a:t>
            </a:r>
          </a:p>
          <a:p>
            <a:r>
              <a:rPr lang="en-NZ" sz="2400" dirty="0"/>
              <a:t>Are they correct?</a:t>
            </a:r>
          </a:p>
          <a:p>
            <a:r>
              <a:rPr lang="en-NZ" sz="2400" dirty="0"/>
              <a:t>Use Pythagoras Theorem to check their claim.</a:t>
            </a:r>
          </a:p>
        </p:txBody>
      </p:sp>
    </p:spTree>
    <p:extLst>
      <p:ext uri="{BB962C8B-B14F-4D97-AF65-F5344CB8AC3E}">
        <p14:creationId xmlns:p14="http://schemas.microsoft.com/office/powerpoint/2010/main" val="3822554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52A5C83-190B-991D-80BB-8999693B1F42}"/>
              </a:ext>
            </a:extLst>
          </p:cNvPr>
          <p:cNvSpPr txBox="1"/>
          <p:nvPr/>
        </p:nvSpPr>
        <p:spPr>
          <a:xfrm>
            <a:off x="282221" y="161846"/>
            <a:ext cx="11717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dirty="0"/>
              <a:t>The side length of each square block measures 20 cm.</a:t>
            </a:r>
          </a:p>
          <a:p>
            <a:r>
              <a:rPr lang="en-NZ" sz="2400" dirty="0"/>
              <a:t>Find the side lengths of five different-sized right-angled triangles in the quilting pattern.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54CDFF3-1D08-4E9F-5C07-8E022A1F1E48}"/>
              </a:ext>
            </a:extLst>
          </p:cNvPr>
          <p:cNvGrpSpPr/>
          <p:nvPr/>
        </p:nvGrpSpPr>
        <p:grpSpPr>
          <a:xfrm>
            <a:off x="2176452" y="830997"/>
            <a:ext cx="6698010" cy="5865157"/>
            <a:chOff x="153099" y="956016"/>
            <a:chExt cx="6252179" cy="5474762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5A6BF7D5-2BFF-4081-E038-4CEF69EA4F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88292" y="1132763"/>
              <a:ext cx="5298015" cy="52980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0C3FDC2-A894-DC16-BA4A-56BC77AC07C9}"/>
                </a:ext>
              </a:extLst>
            </p:cNvPr>
            <p:cNvGrpSpPr/>
            <p:nvPr/>
          </p:nvGrpSpPr>
          <p:grpSpPr>
            <a:xfrm>
              <a:off x="153099" y="1309511"/>
              <a:ext cx="993423" cy="1383158"/>
              <a:chOff x="153099" y="1309511"/>
              <a:chExt cx="993423" cy="1383158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E02D8F9-1CE4-9BC5-E4B6-3508E5936641}"/>
                  </a:ext>
                </a:extLst>
              </p:cNvPr>
              <p:cNvSpPr txBox="1"/>
              <p:nvPr/>
            </p:nvSpPr>
            <p:spPr>
              <a:xfrm>
                <a:off x="153099" y="1794933"/>
                <a:ext cx="9934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NZ" dirty="0"/>
                  <a:t>20 cm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3D0A2C15-EF44-F07F-211C-0EF86C3108DD}"/>
                  </a:ext>
                </a:extLst>
              </p:cNvPr>
              <p:cNvCxnSpPr>
                <a:stCxn id="7" idx="0"/>
              </p:cNvCxnSpPr>
              <p:nvPr/>
            </p:nvCxnSpPr>
            <p:spPr>
              <a:xfrm flipV="1">
                <a:off x="649811" y="1309511"/>
                <a:ext cx="0" cy="48542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4003E779-2E1B-7A2D-FA3F-B215E13B2E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9810" y="2207247"/>
                <a:ext cx="0" cy="485422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46B8892-9116-6ACB-62E4-DBA87A1C144F}"/>
                </a:ext>
              </a:extLst>
            </p:cNvPr>
            <p:cNvSpPr txBox="1"/>
            <p:nvPr/>
          </p:nvSpPr>
          <p:spPr>
            <a:xfrm>
              <a:off x="1442802" y="1010090"/>
              <a:ext cx="142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200" dirty="0"/>
                <a:t>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2774D25-9D6D-BD4D-42CF-BA3A853CBF50}"/>
                </a:ext>
              </a:extLst>
            </p:cNvPr>
            <p:cNvSpPr txBox="1"/>
            <p:nvPr/>
          </p:nvSpPr>
          <p:spPr>
            <a:xfrm>
              <a:off x="1146522" y="1299634"/>
              <a:ext cx="1424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200" dirty="0"/>
                <a:t>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9F3B5B3-7306-FAD1-0F9C-9045D595A9E7}"/>
                    </a:ext>
                  </a:extLst>
                </p:cNvPr>
                <p:cNvSpPr txBox="1"/>
                <p:nvPr/>
              </p:nvSpPr>
              <p:spPr>
                <a:xfrm>
                  <a:off x="1514005" y="1366447"/>
                  <a:ext cx="306238" cy="2101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NZ" sz="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NZ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50</m:t>
                            </m:r>
                          </m:e>
                        </m:rad>
                      </m:oMath>
                    </m:oMathPara>
                  </a14:m>
                  <a:endParaRPr lang="en-NZ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59F3B5B3-7306-FAD1-0F9C-9045D595A9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4005" y="1366447"/>
                  <a:ext cx="306238" cy="210186"/>
                </a:xfrm>
                <a:prstGeom prst="rect">
                  <a:avLst/>
                </a:prstGeom>
                <a:blipFill>
                  <a:blip r:embed="rId3"/>
                  <a:stretch>
                    <a:fillRect r="-9259" b="-2703"/>
                  </a:stretch>
                </a:blipFill>
              </p:spPr>
              <p:txBody>
                <a:bodyPr/>
                <a:lstStyle/>
                <a:p>
                  <a:r>
                    <a:rPr lang="en-N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0EEBC27-4C26-D7D4-C8D6-77253383F806}"/>
                    </a:ext>
                  </a:extLst>
                </p:cNvPr>
                <p:cNvSpPr txBox="1"/>
                <p:nvPr/>
              </p:nvSpPr>
              <p:spPr>
                <a:xfrm>
                  <a:off x="2310982" y="1672081"/>
                  <a:ext cx="306238" cy="2101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NZ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NZ" sz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50</m:t>
                            </m:r>
                          </m:e>
                        </m:rad>
                      </m:oMath>
                    </m:oMathPara>
                  </a14:m>
                  <a:endParaRPr lang="en-NZ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F0EEBC27-4C26-D7D4-C8D6-77253383F8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0982" y="1672081"/>
                  <a:ext cx="306238" cy="210186"/>
                </a:xfrm>
                <a:prstGeom prst="rect">
                  <a:avLst/>
                </a:prstGeom>
                <a:blipFill>
                  <a:blip r:embed="rId4"/>
                  <a:stretch>
                    <a:fillRect r="-9259" b="-2703"/>
                  </a:stretch>
                </a:blipFill>
              </p:spPr>
              <p:txBody>
                <a:bodyPr/>
                <a:lstStyle/>
                <a:p>
                  <a:r>
                    <a:rPr lang="en-N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5179673-6D21-AA13-C612-E071E4148E9E}"/>
                    </a:ext>
                  </a:extLst>
                </p:cNvPr>
                <p:cNvSpPr txBox="1"/>
                <p:nvPr/>
              </p:nvSpPr>
              <p:spPr>
                <a:xfrm>
                  <a:off x="2310982" y="2231343"/>
                  <a:ext cx="306238" cy="2101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NZ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NZ" sz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50</m:t>
                            </m:r>
                          </m:e>
                        </m:rad>
                      </m:oMath>
                    </m:oMathPara>
                  </a14:m>
                  <a:endParaRPr lang="en-NZ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95179673-6D21-AA13-C612-E071E4148E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0982" y="2231343"/>
                  <a:ext cx="306238" cy="210186"/>
                </a:xfrm>
                <a:prstGeom prst="rect">
                  <a:avLst/>
                </a:prstGeom>
                <a:blipFill>
                  <a:blip r:embed="rId5"/>
                  <a:stretch>
                    <a:fillRect r="-9259" b="-2703"/>
                  </a:stretch>
                </a:blipFill>
              </p:spPr>
              <p:txBody>
                <a:bodyPr/>
                <a:lstStyle/>
                <a:p>
                  <a:r>
                    <a:rPr lang="en-N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A77DD5-0E3A-EF8A-BA6B-AD2960477E82}"/>
                </a:ext>
              </a:extLst>
            </p:cNvPr>
            <p:cNvSpPr txBox="1"/>
            <p:nvPr/>
          </p:nvSpPr>
          <p:spPr>
            <a:xfrm>
              <a:off x="1907459" y="1893590"/>
              <a:ext cx="3773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200" dirty="0"/>
                <a:t>10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49AC9F-F607-FD43-609F-1C96CC7BA32E}"/>
                </a:ext>
              </a:extLst>
            </p:cNvPr>
            <p:cNvSpPr txBox="1"/>
            <p:nvPr/>
          </p:nvSpPr>
          <p:spPr>
            <a:xfrm>
              <a:off x="3348601" y="1010090"/>
              <a:ext cx="3773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200" dirty="0"/>
                <a:t>10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ABAAFB1-39EF-5CB9-0526-5D2A2A80248F}"/>
                    </a:ext>
                  </a:extLst>
                </p:cNvPr>
                <p:cNvSpPr txBox="1"/>
                <p:nvPr/>
              </p:nvSpPr>
              <p:spPr>
                <a:xfrm>
                  <a:off x="2996409" y="1362745"/>
                  <a:ext cx="306238" cy="2101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NZ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NZ" sz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50</m:t>
                            </m:r>
                          </m:e>
                        </m:rad>
                      </m:oMath>
                    </m:oMathPara>
                  </a14:m>
                  <a:endParaRPr lang="en-NZ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ABAAFB1-39EF-5CB9-0526-5D2A2A8024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96409" y="1362745"/>
                  <a:ext cx="306238" cy="210186"/>
                </a:xfrm>
                <a:prstGeom prst="rect">
                  <a:avLst/>
                </a:prstGeom>
                <a:blipFill>
                  <a:blip r:embed="rId6"/>
                  <a:stretch>
                    <a:fillRect r="-7407"/>
                  </a:stretch>
                </a:blipFill>
              </p:spPr>
              <p:txBody>
                <a:bodyPr/>
                <a:lstStyle/>
                <a:p>
                  <a:r>
                    <a:rPr lang="en-N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44D4948-0433-B813-84E9-D3EDF31C7E3E}"/>
                    </a:ext>
                  </a:extLst>
                </p:cNvPr>
                <p:cNvSpPr txBox="1"/>
                <p:nvPr/>
              </p:nvSpPr>
              <p:spPr>
                <a:xfrm>
                  <a:off x="3697038" y="1342036"/>
                  <a:ext cx="306238" cy="21018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NZ" sz="1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NZ" sz="120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50</m:t>
                            </m:r>
                          </m:e>
                        </m:rad>
                      </m:oMath>
                    </m:oMathPara>
                  </a14:m>
                  <a:endParaRPr lang="en-NZ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44D4948-0433-B813-84E9-D3EDF31C7E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7038" y="1342036"/>
                  <a:ext cx="306238" cy="210186"/>
                </a:xfrm>
                <a:prstGeom prst="rect">
                  <a:avLst/>
                </a:prstGeom>
                <a:blipFill>
                  <a:blip r:embed="rId7"/>
                  <a:stretch>
                    <a:fillRect r="-7407" b="-2703"/>
                  </a:stretch>
                </a:blipFill>
              </p:spPr>
              <p:txBody>
                <a:bodyPr/>
                <a:lstStyle/>
                <a:p>
                  <a:r>
                    <a:rPr lang="en-N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DFDEC01-729C-C761-90A3-DC72C69B2016}"/>
                </a:ext>
              </a:extLst>
            </p:cNvPr>
            <p:cNvSpPr txBox="1"/>
            <p:nvPr/>
          </p:nvSpPr>
          <p:spPr>
            <a:xfrm>
              <a:off x="2999598" y="1594033"/>
              <a:ext cx="1997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200" dirty="0"/>
                <a:t>5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A004D59-7A9C-D029-1F62-84A35BEB35BA}"/>
                    </a:ext>
                  </a:extLst>
                </p:cNvPr>
                <p:cNvSpPr txBox="1"/>
                <p:nvPr/>
              </p:nvSpPr>
              <p:spPr>
                <a:xfrm>
                  <a:off x="2634103" y="1815098"/>
                  <a:ext cx="492507" cy="32900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NZ" sz="1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NZ" sz="1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12.5</m:t>
                            </m:r>
                            <m:r>
                              <m:rPr>
                                <m:nor/>
                              </m:rPr>
                              <a:rPr lang="en-NZ" sz="100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</m:e>
                        </m:rad>
                      </m:oMath>
                    </m:oMathPara>
                  </a14:m>
                  <a:endParaRPr lang="en-NZ" sz="1000" dirty="0">
                    <a:solidFill>
                      <a:schemeClr val="bg1"/>
                    </a:solidFill>
                  </a:endParaRPr>
                </a:p>
                <a:p>
                  <a:endParaRPr lang="en-NZ" sz="1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EA004D59-7A9C-D029-1F62-84A35BEB35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4103" y="1815098"/>
                  <a:ext cx="492507" cy="32900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97FC511-D995-3217-0D25-1A682A674C5F}"/>
                    </a:ext>
                  </a:extLst>
                </p:cNvPr>
                <p:cNvSpPr txBox="1"/>
                <p:nvPr/>
              </p:nvSpPr>
              <p:spPr>
                <a:xfrm>
                  <a:off x="3089173" y="1835264"/>
                  <a:ext cx="492507" cy="32900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NZ" sz="1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NZ" sz="1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12.5</m:t>
                            </m:r>
                            <m:r>
                              <m:rPr>
                                <m:nor/>
                              </m:rPr>
                              <a:rPr lang="en-NZ" sz="1000" dirty="0">
                                <a:solidFill>
                                  <a:schemeClr val="bg1"/>
                                </a:solidFill>
                              </a:rPr>
                              <m:t> </m:t>
                            </m:r>
                          </m:e>
                        </m:rad>
                      </m:oMath>
                    </m:oMathPara>
                  </a14:m>
                  <a:endParaRPr lang="en-NZ" sz="1000" dirty="0">
                    <a:solidFill>
                      <a:schemeClr val="bg1"/>
                    </a:solidFill>
                  </a:endParaRPr>
                </a:p>
                <a:p>
                  <a:endParaRPr lang="en-NZ" sz="1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C97FC511-D995-3217-0D25-1A682A674C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9173" y="1835264"/>
                  <a:ext cx="492507" cy="32900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06995CD-421B-870C-D879-389219E7D06C}"/>
                    </a:ext>
                  </a:extLst>
                </p:cNvPr>
                <p:cNvSpPr txBox="1"/>
                <p:nvPr/>
              </p:nvSpPr>
              <p:spPr>
                <a:xfrm>
                  <a:off x="5718601" y="956016"/>
                  <a:ext cx="377399" cy="3534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NZ" sz="1200" dirty="0"/>
                    <a:t>6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NZ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NZ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NZ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NZ" sz="12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06995CD-421B-870C-D879-389219E7D0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8601" y="956016"/>
                  <a:ext cx="377399" cy="35349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AEB0B11-DEDE-F0A9-A2F9-57B6C9BCC92E}"/>
                    </a:ext>
                  </a:extLst>
                </p:cNvPr>
                <p:cNvSpPr txBox="1"/>
                <p:nvPr/>
              </p:nvSpPr>
              <p:spPr>
                <a:xfrm>
                  <a:off x="6027879" y="1287089"/>
                  <a:ext cx="377399" cy="3534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NZ" sz="1200" dirty="0"/>
                    <a:t>6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NZ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NZ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NZ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NZ" sz="12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AEB0B11-DEDE-F0A9-A2F9-57B6C9BCC9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7879" y="1287089"/>
                  <a:ext cx="377399" cy="35349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N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121605B-3759-2965-0B76-0F768F2AECA5}"/>
                    </a:ext>
                  </a:extLst>
                </p:cNvPr>
                <p:cNvSpPr txBox="1"/>
                <p:nvPr/>
              </p:nvSpPr>
              <p:spPr>
                <a:xfrm>
                  <a:off x="5108457" y="1954118"/>
                  <a:ext cx="324641" cy="3237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NZ" sz="1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NZ" sz="1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NZ" sz="10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NZ" sz="10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e>
                            </m:rad>
                          </m:num>
                          <m:den>
                            <m:r>
                              <a:rPr lang="en-NZ" sz="1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NZ" sz="1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121605B-3759-2965-0B76-0F768F2AEC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08457" y="1954118"/>
                  <a:ext cx="324641" cy="323743"/>
                </a:xfrm>
                <a:prstGeom prst="rect">
                  <a:avLst/>
                </a:prstGeom>
                <a:blipFill>
                  <a:blip r:embed="rId12"/>
                  <a:stretch>
                    <a:fillRect r="-7018" b="-5263"/>
                  </a:stretch>
                </a:blipFill>
              </p:spPr>
              <p:txBody>
                <a:bodyPr/>
                <a:lstStyle/>
                <a:p>
                  <a:r>
                    <a:rPr lang="en-N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69955B3-8D1D-4BC7-96DE-8B7550768779}"/>
                    </a:ext>
                  </a:extLst>
                </p:cNvPr>
                <p:cNvSpPr txBox="1"/>
                <p:nvPr/>
              </p:nvSpPr>
              <p:spPr>
                <a:xfrm>
                  <a:off x="4999871" y="2235531"/>
                  <a:ext cx="377399" cy="3534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NZ" sz="1200" dirty="0"/>
                    <a:t>3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NZ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NZ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NZ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NZ" sz="12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69955B3-8D1D-4BC7-96DE-8B75507687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9871" y="2235531"/>
                  <a:ext cx="377399" cy="353495"/>
                </a:xfrm>
                <a:prstGeom prst="rect">
                  <a:avLst/>
                </a:prstGeom>
                <a:blipFill>
                  <a:blip r:embed="rId13"/>
                  <a:stretch>
                    <a:fillRect l="-1515"/>
                  </a:stretch>
                </a:blipFill>
              </p:spPr>
              <p:txBody>
                <a:bodyPr/>
                <a:lstStyle/>
                <a:p>
                  <a:r>
                    <a:rPr lang="en-N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180F6DD-3F88-5F72-4821-F73A00FF4C9B}"/>
                    </a:ext>
                  </a:extLst>
                </p:cNvPr>
                <p:cNvSpPr txBox="1"/>
                <p:nvPr/>
              </p:nvSpPr>
              <p:spPr>
                <a:xfrm>
                  <a:off x="4761388" y="1999764"/>
                  <a:ext cx="377399" cy="3534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NZ" sz="1200" dirty="0"/>
                    <a:t>3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NZ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NZ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NZ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NZ" sz="12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180F6DD-3F88-5F72-4821-F73A00FF4C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61388" y="1999764"/>
                  <a:ext cx="377399" cy="353495"/>
                </a:xfrm>
                <a:prstGeom prst="rect">
                  <a:avLst/>
                </a:prstGeom>
                <a:blipFill>
                  <a:blip r:embed="rId14"/>
                  <a:stretch>
                    <a:fillRect l="-1515"/>
                  </a:stretch>
                </a:blipFill>
              </p:spPr>
              <p:txBody>
                <a:bodyPr/>
                <a:lstStyle/>
                <a:p>
                  <a:r>
                    <a:rPr lang="en-N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39622D9E-1783-0241-2B38-4F1245E060E2}"/>
                    </a:ext>
                  </a:extLst>
                </p:cNvPr>
                <p:cNvSpPr txBox="1"/>
                <p:nvPr/>
              </p:nvSpPr>
              <p:spPr>
                <a:xfrm>
                  <a:off x="5597451" y="1463836"/>
                  <a:ext cx="324641" cy="3237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NZ" sz="10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NZ" sz="10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NZ" sz="1000" b="0" i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NZ" sz="100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00</m:t>
                                </m:r>
                              </m:e>
                            </m:rad>
                          </m:num>
                          <m:den>
                            <m:r>
                              <a:rPr lang="en-NZ" sz="1000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NZ" sz="10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39622D9E-1783-0241-2B38-4F1245E060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7451" y="1463836"/>
                  <a:ext cx="324641" cy="323743"/>
                </a:xfrm>
                <a:prstGeom prst="rect">
                  <a:avLst/>
                </a:prstGeom>
                <a:blipFill>
                  <a:blip r:embed="rId15"/>
                  <a:stretch>
                    <a:fillRect r="-7018" b="-7143"/>
                  </a:stretch>
                </a:blipFill>
              </p:spPr>
              <p:txBody>
                <a:bodyPr/>
                <a:lstStyle/>
                <a:p>
                  <a:r>
                    <a:rPr lang="en-NZ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44269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436</Words>
  <Application>Microsoft Office PowerPoint</Application>
  <PresentationFormat>Widescreen</PresentationFormat>
  <Paragraphs>92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Bradley Hand ITC</vt:lpstr>
      <vt:lpstr>Calibri</vt:lpstr>
      <vt:lpstr>Calibri Light</vt:lpstr>
      <vt:lpstr>Cambria Math</vt:lpstr>
      <vt:lpstr>Segoe 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Dynabook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Andrew  Tagg</cp:lastModifiedBy>
  <cp:revision>6</cp:revision>
  <dcterms:created xsi:type="dcterms:W3CDTF">2023-07-27T04:40:05Z</dcterms:created>
  <dcterms:modified xsi:type="dcterms:W3CDTF">2023-08-21T23:57:25Z</dcterms:modified>
</cp:coreProperties>
</file>