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6T23:58:27.29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 0,'-2'1,"1"-1,0 1,0-1,0 1,-1-1,1 1,0 0,0 0,0 0,0-1,0 1,1 0,-1 0,0 0,0 0,1 0,-1 1,0-1,1 0,-1 0,1 0,-1 1,1-1,0 0,0 0,-1 1,1 1,-5 42,5-40,0 16,1 1,1 0,8 36,-4-30,2 44,-9 8,0-54,0-1,2 1,1-1,9 48,-10-70,0 0,0 0,0 0,1-1,-1 1,1 0,0-1,3 5,-5-7,1 1,-1-1,0 0,1 1,-1-1,0 0,1 0,-1 1,0-1,1 0,-1 0,1 0,-1 0,0 0,1 1,-1-1,1 0,-1 0,1 0,-1 0,1 0,-1 0,0 0,2-1,-2 1,1-1,0 1,-1-1,1 1,0-1,-1 0,1 0,0 1,-1-1,1 0,-1 0,0 1,1-1,-1 0,0 0,1 0,-1-1,5-21,-2 0,0 0,-2-1,0 1,-2 0,-4-31,1 27,-1 1,-12-38,9 37,1 0,-5-34,10 39,1 4,-1 1,0-1,-11-32,10 46,2 12,2 13,50 132,-28-89,7 11,-19-52,-2 0,0 1,-2 0,0 0,4 39,-11-20,1 18,0-56,-1 0,1-1,0 1,0-1,1 1,-1-1,1 1,0-1,4 7,-6-11,1 1,-1 0,1 0,-1-1,1 1,0 0,-1-1,1 1,0 0,0-1,-1 1,1-1,0 1,0-1,0 1,0-1,0 0,0 0,-1 1,1-1,0 0,0 0,0 0,0 0,0 0,0 0,0 0,0 0,0 0,0-1,0 1,0 0,-1-1,1 1,0 0,0-1,0 1,0-1,-1 1,1-1,0 0,-1 1,1-1,1-1,3-4,1 0,-1-1,0 0,4-8,-5 8,17-27,-2 0,-1-2,-2-1,-1 0,-2 0,-2-2,7-42,-16 70,-2 6,0 0,1 0,0 0,0 0,0 0,1 1,-1-1,1 0,5-7,-7 12,1 0,-1 1,1-1,-1 0,0 1,1-1,-1 1,1-1,-1 0,0 1,1-1,-1 1,0-1,0 1,1-1,-1 1,0-1,0 1,0 0,1-1,-1 1,0-1,0 1,0-1,0 1,0-1,0 1,0 0,-1 0,3 171,-2-15,5-127,-4-29,-1-1,0 1,0 0,0-1,1 1,-1 0,0-1,1 1,-1 0,1-1,-1 1,1-1,-1 1,1 0,-1-1,1 0,-1 1,1-1,-1 1,1-1,0 0,-1 1,1-1,0 0,0 0,-1 1,1-1,0 0,-1 0,1 0,0 0,0 0,-1 0,1 0,0 0,0 0,-1 0,2-1,0 0,0 1,0-1,0 1,1-1,-1 1,0 0,0 0,1 0,-1 0,0 0,0 0,1 1,-1-1,0 1,0 0,0-1,0 1,3 2,1 1,-1 0,0 0,0 0,8 10,-9-9,0-1,0 1,1-1,0 0,-1-1,10 6,-13-9,0 0,0 0,1 0,-1 0,0-1,0 1,1 0,-1-1,0 1,0-1,0 1,0-1,0 1,0-1,0 0,0 0,0 1,0-1,0 0,0 0,0 0,0 0,-1 0,1 0,-1 0,1 0,0-1,-1 1,1-2,8-10,23-15,-22 20,0-1,-1 0,12-14,13-27,-23 33,0 0,1 1,1 0,18-17,-31 32,1 1,0-1,-1 0,1 1,-1-1,1 1,0-1,0 1,-1-1,1 1,0 0,0-1,-1 1,1 0,0 0,0 0,0-1,0 1,-1 0,1 0,0 0,0 0,0 0,0 0,0 1,-1-1,1 0,0 0,0 1,1 0,15 21,-5-4,-7-13,0 0,1 0,0 0,0-1,0 0,0 0,1 0,-1-1,1 0,8 2,11 2,40 6,-44-9,-1 0,33 11,-49-13,0 0,-1 1,1-1,-1 1,0 0,0 0,0 1,5 4,5 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0:04.4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0 24575,'-17'2'0,"0"0"0,1 1 0,-1 1 0,0 0 0,1 2 0,0-1 0,0 2 0,-21 12 0,12-7 0,-11 12 0,35-23 0,0 0 0,0 0 0,0 0 0,0 0 0,1 0 0,-1 0 0,0 1 0,1-1 0,-1 0 0,0 0 0,1 1 0,-1-1 0,1 2 0,0-3 0,0 1 0,0 0 0,0-1 0,0 1 0,0 0 0,0-1 0,1 1 0,-1 0 0,0-1 0,0 1 0,1-1 0,-1 1 0,0-1 0,1 1 0,-1 0 0,1-1 0,-1 1 0,1-1 0,-1 0 0,1 1 0,-1-1 0,1 1 0,-1-1 0,1 0 0,0 1 0,-1-1 0,1 0 0,0 1 0,5 0 0,0 1 0,0-1 0,0 0 0,0 0 0,0 0 0,0-1 0,0 0 0,0 0 0,0 0 0,0-1 0,0 0 0,0 0 0,-1-1 0,7-2 0,14-5 0,40-20 0,-65 28 0,7-2 0,20-13 0,-28 16 0,0 0 0,0 0 0,0 0 0,1 0 0,-1 0 0,0 0 0,0 0 0,0-1 0,0 1 0,0 0 0,0 0 0,0 0 0,0 0 0,1 0 0,-1 0 0,0-1 0,0 1 0,0 0 0,0 0 0,0 0 0,0 0 0,0 0 0,0-1 0,0 1 0,0 0 0,0 0 0,0 0 0,0 0 0,0 0 0,0-1 0,0 1 0,0 0 0,0 0 0,0 0 0,0 0 0,0 0 0,0-1 0,0 1 0,-1 0 0,1 0 0,0 0 0,0 0 0,0 0 0,0 0 0,0-1 0,0 1 0,0 0 0,-1 0 0,-17-3 0,4 3-341,0 0 0,0 1-1,-22 4 1,11 1-6485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0:00:26.51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0,'4'5,"7"6,1 6,3 9,4 5,3 2,3 0,2-6,0-7,1-3,0 1,0-3,0-4,-1-4,1-3,-1-2,0-2,1 0,-1-1,1 1,-1-1,0 0,0 1,1 0,-1 4,0 3,5 3,2 6,-1 4,4 4,-1 2,0 1,-3-4,-7-1,-3 1,5 0,0-3,12-1,6 2,1 1,-3 2,0-4,-2 1,0-5,3 1,-6 1,-6 3,2 2,3 2,5 2,-4 0,-1-4,3-2,0-3,1-2,-6 3,0 1,4-2,-6 1,1 1,4 3,0-4,2 1,0-4,1 0,3 2,-1 3,1 3,-3-4,-3 0,-5 2,3 1,-2-4,-1 1,-2-4,-2-5,-2-4,5 2,5 4,10 4,11 4,10 3,-3-3,-3 0,-3 1,-11 2,-11 1,-5-4,-5 0,2 0,6 1,1 3,-1-5,2 1,5 0,-6 2,1-4,-2 0,-7 2,-8 1,-3 2,-1 2,-2 0,6 6,7 2,14 4,4 1,4-3,7 3,3 0,-9-3,-3 1,-6 0,-4 3,-1 4,-6-2,-3-7,-3-10,0-9,0-7,1-5,0-4,0-1,6-1,1 0,0 0,-1 6,-1 1,3 1,6-2,0 0,2-2,0-1,-9-5,-13-7,-16-6,-12-4,-10-4,-11 3,-6 0,-1-1,1-6,-7 3,-2 0,-2 1,-8 4,1 6,1 0,-1-1,4-3,-3 1,2 0,1 3,-1-1,8-2,6-3,1 2,-4 0,1 3,2 4,2 0,3-3,6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0:00:29.0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0,'5'0,"6"0,6 0,13 5,17 1,9 5,-1 4,0 1,-4 1,-7 3,-2-2,2 1,3 1,-7 2,-6-2,1 0,-1 1,3 1,0 2,-2-3,-1-1,1 2,1 1,-2-4,2 1,1-4,7 0,11 2,4-2,2-4,-4 1,-8-2,-8 2,-5 3,-10 4,-4 3,-1 2,-5 2,5-4,3-1,-2 0,4 1,3-3,-4-5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0:00:33.5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1,'4'4,"3"7,3 1,5 3,1 4,6 3,9 3,3-4,2-4,-2-6,-1-4,-2-4,-2-2,-1-1,5-1,0 0,0 0,-1 0,-2 1,-1-1,-1 1,0 0,9 5,11 6,4 5,-4 1,0 1,-4-1,0 0,-2-3,-5 2,2 2,-2-2,2-3,4 0,-1-2,-2-2,0-4,8-2,1 3,0 1,2 3,-3 0,-1-1,-3 2,-10-15,-5-11,-4-7,4-1,6 9,1 7,0 8,-6 10,-4 2,3 4,1 3,5 4,1 2,4 1,4 1,-1 0,-2 0,-4 0,0-1,-5 1,-3-5,-3-2,-6 0,0 2,4-4,-1 0,4 1,8 3,6 1,6-4,0 1,-4 0,0-3,-2 0,-4-3,1 1,-1-3,-2-3,-3-4,3-2,4-2,1 3,3 5,-2 6,6 5,5-2,-2 1,0 2,-5 2,-4 1,-5-3,-4-2,-3 2,-1 1,-1 1,-5 2,-2-5,0 5,2 1,2-3,1-1,1 0,1 1,0 1,0 0,1-3,4-1,2 0,-1 2,4 1,0-3,-1-5,-8-1,2 1,4 4,6 2,1 2,3 2,2-3,-5-2,-6 1,-4 1,-3-4,-1 1,-1 0,1 3,-1-4,5-4,2-5,4-5,1 3,3-2,0 0,-3-2,-8-7,-9-6,-3-3,-1 6,-2 9,0 3,2 6,4 0,-3-1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0:00:43.86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1 105,'4'-4,"7"-3,5-3,6-5,3-1,2-1,1 2,0 3,5 4,6 8,-3 8,1 8,-1 1,-7 2,-3 3,3 2,1-3,5 0,10 0,12 2,5 2,6 0,1 2,-7 0,-4-4,-4-2,-5 1,-12 1,-7-4,-4 0,-2 2,0 1,0-3,1-4,1-1,0 3,-4 2,-1 8,1 8,1 8,0 5,3 5,0-3,-3-5,-2-1,0-3,2-4,-3-4,-1 2,1-5,3-3,-4-1,0 4,2 1,6 6,3 0,2-1,-1-2,-1-3,0-1,3-6,2-3,-2 1,4 0,9 1,11 2,9 1,8-4,5-1,-6-4,-21-5,-32-4,-25-4,-25-2,-21-7,-22-2,-11-5,-6-4,4-1,6-1,18-2,9 2,5 0,11-3,6-1,5 2,6 1,2-7,-1-2,-1-7,-3-11,-1-7,3 1,-4 0,-3 0,-1-1,0 4,0 1,5 4,2 10,1 5,-2 4,3 1,6 0,13 4,13 5,8 6,11 4,8 8,8 2,0 2,-3 3,-5 1,-4 2,-3 0,-3 2,3-2,1 7,4 8,5 5,0 2,3-2,-3 0,-8-3,-5 0,2-7,-5-1,3-1,6-3,-3-1,-3-2,4-5,0-3,4 1,10 5,6-1,13 2,13 4,8-1,-7 1,-8-2,-11 0,-2-2,-6-4,-4 2,0-2,-4-3,-5 3,-4-1,-5 3,-2 4,4-1,-1-3,5 2,5 2,5 4,3 2,3-1,-3-1,-1 1,1-2,-4-6,0 1,1-2,-2 1,-1 3,3 4,2 2,-2 3,-6-3,-3-1,-5 1,-3-3,2-1,-3 2,2-3,0 1,5-4,5-3,0 1,8-2,8 2,5 0,5-3,6-3,-6-2,0-2,-2-1,-7-1,-4-1,-8 1,-5-1,-7 1,1-1,4 1,10 0,0 0,6 0,8 0,2 0,-1 0,-6 0,-3 0,-3 0,-5 0,-2 5,2 1,-3 0,0-2,-2 0,-4-2,-4-1,-3-1,2 5,6 1,4 4,15 5,15 5,14-1,6-4,1-5,-5-3,-10-4,-8-2,-7 4,-10 1,-5-1,-6-1,-1-1,2-1,-3-1,-3-1,-3 0,-3 0,-3 4,-1 2,-1 0,4 3,7 0,10 4,15 3,12 5,6-2,4 0,-8-2,-12 0,-13-3,-16 1,-17 3,-23 2,-14-1,-9-5,-10-4,-11-5,-8-6,-8-4,-12-6,-11-5,0 0,0-3,2 4,5 2,3 5,5 3,10 3,11 1,10 2,2-1,-1 1,-4 0,-7-1,-6 1,-1-1,0 0,-5 0,4 0,-2 0,-4 0,-1 0,-7 0,-11-5,-4-1,4-5,1 0,2 2,9 2,8 2,10 3,10 0,-1 2,1 1,4-1,5 0,-6-4,-1-2,-3-4,-2-1,1-2,0 0,-6-2,-4 2,-2-3,-4-2,-6-3,-1-2,2 2,8 5,5 0,6 4,3-2,0-2,-3 1,3 3,0 3,-2 4,2-2,0 0,-2-3,3-1,-1 3,2-3,-4 1,-5-3,3 2,0 1,-6 4,3 2,0 2,4 1,6-4,5 0,0-1,-3-3,-4 0,1-3,-7 0,-13-3,-14-2,-8-4,1 2,1-1,0 4,10 4,9-1,4 3,5-3,1-3,2 1,4 3,1 4,4 2,0 4,3-4,-6-5,0-5,-1-4,3 0,3 0,1-2,-3-2,1-1,-1-1,7-1,4 5,-1 0,0 0,1-1,1 4,2-5,6-2,1 2,-4 2,-7-1,-17-1,-18-1,-17-1,-16 5,-10 0,0-1,10 4,12 0,12 3,15 0,13 2,15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4:39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24575,'-4'5'0,"0"0"0,1 0 0,0 0 0,0 0 0,0 1 0,0-1 0,1 1 0,-2 8 0,-13 50 0,15-57 0,-8 73 0,10-79 0,0 0 0,0 0 0,0 0 0,0-1 0,0 1 0,1 0 0,-1 0 0,0 0 0,0 0 0,0-1 0,1 1 0,-1 0 0,0 0 0,1-1 0,-1 1 0,1 0 0,-1-1 0,1 1 0,-1 0 0,1-1 0,-1 1 0,1-1 0,0 1 0,-1-1 0,1 1 0,0-1 0,-1 1 0,2 0 0,1 0 0,-1-1 0,1 1 0,0-1 0,0 1 0,-1-1 0,1 0 0,0 0 0,-1 0 0,4 0 0,4-2 0,-1 1 0,0-2 0,1 1 0,11-6 0,38-12-1365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4:45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24575,'-2'0'0,"1"0"0,-1 1 0,1-1 0,-1 0 0,1 1 0,0-1 0,-1 1 0,1-1 0,-1 1 0,1 0 0,0 0 0,0-1 0,-1 1 0,1 0 0,0 0 0,0 0 0,0 0 0,0 1 0,0-1 0,0 0 0,0 0 0,0 1 0,1-1 0,-1 0 0,0 1 0,1-1 0,-1 0 0,1 1 0,0-1 0,-1 1 0,1-1 0,0 1 0,0-1 0,0 1 0,0 2 0,0-3 0,0 0 0,0 1 0,0-1 0,1 0 0,-1 1 0,0-1 0,1 0 0,-1 1 0,1-1 0,-1 0 0,1 0 0,0 0 0,-1 1 0,1-1 0,0 0 0,0 0 0,0 0 0,0 0 0,0 0 0,0-1 0,0 1 0,0 0 0,0 0 0,0-1 0,0 1 0,1-1 0,-1 1 0,0-1 0,0 1 0,1-1 0,-1 0 0,0 1 0,1-1 0,-1 0 0,0 0 0,1 0 0,-1 0 0,0 0 0,1 0 0,-1-1 0,0 1 0,3-1 0,-2 0-105,0 1 0,0-1 0,0 0 0,0 0 0,0 1 0,0-2 0,0 1 0,-1 0 0,1 0 0,0 0 0,-1-1 0,4-2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5:0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24575,'-4'48'0,"3"-40"0,0 0 0,0 0 0,1 0 0,0 0 0,0 0 0,1 0 0,0 0 0,0 0 0,1 0 0,3 9 0,-1-7 17,0 0 0,1 0 1,0-1-1,0 1 0,1-1 0,9 9 0,-14-16-61,1 0 1,0 0-1,-1 0 0,1-1 1,0 1-1,0-1 0,0 1 1,0-1-1,0 0 0,1 0 1,-1 0-1,0 0 0,1 0 1,-1 0-1,0-1 0,1 1 0,-1-1 1,1 0-1,-1 1 0,1-1 1,-1 0-1,0 0 0,1-1 1,-1 1-1,1-1 0,-1 1 1,1-1-1,-1 0 0,0 1 1,1-1-1,-1-1 0,0 1 1,3-2-1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4:49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24575,'0'-2'0,"0"-1"0,0-3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4:5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6T23:58:29.6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0,'-5'0,"-6"0,-5 5,-1 11,-1 2,-3 3,-3 3,4 2,-1-4,5-10,-6-12,2-10,4-9,5-5,4-3,4-2,1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5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24575,'-38'26'0,"9"-9"0,-53 32 0,77-47 0,-4 2 0,1 1 0,0-1 0,0 1 0,1 1 0,0 0 0,0 0 0,0 0 0,0 0 0,1 1 0,-5 8 0,-12 13-1365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6T23:58:38.4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6T23:58:53.9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5200 2033,'5'0,"6"0,1 5,4 6,3 6,3 9,2 0,-2 1,-1 0,6-5,-2-1,4 1,1-4,1-5,0-4,-1-5,-6-6,-1-4,-6-10,-10-2,-6-3,-13-2,-13-2,-3-2,-5 5,-7 1,-6-1,-9 3,-4 5,-2 1,1 2,-4 2,5 4,7-2,8-5,7 0,1-3,-4-3,1-4,3 3,2-1,7-2,4 4,0-5,1-3,3-2,1-1,-2-4,-2-2,-2 1,-1 6,-1 3,-6-3,-6-2,-2-1,2 6,2 2,3 0,7 0,3 3,1 1,4-1,-4 2,-7 1,-9 2,-6 0,-6-3,1-3,0-2,-1-2,-1-2,-2 5,4 5,6 6,5 0,0-3,-3-3,-4-4,-3-3,-3 3,2 4,6 2,4 2,5 0,4-4,-3 2,0 3,-4-1,-10-3,-1-3,-1-4,-3 4,4-1,0-2,8-1,3 3,-3 0,1-1,3 3,2 1,3-3,-3-2,-4 3,-11 0,-1-2,-6-1,-2-2,8-2,8 4,1 1,4 4,-1 0,-4-1,5-3,1 3,0-1,3 3,-3 0,-4-2,-1 1,3 5,-6 3,-1 4,-2 3,3 1,4 1,-1 6,-2 5,-3 2,-4 3,3-1,5-3,4-4,-5-3,-9-7,-14-13,-15-17,-12-13,-9-3,-1 1,13 5,16 4,17 10,13 13,10 23,5 16,3 7,7 9,6 1,5 3,-1 0,-3-9,-4-10,-4-9,-4-7,-2-10,-1-10,-1-2,0-4,5-4,6-3,1-6,4-4,-1 1,1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6T23:59:06.7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1,'0'5,"4"10,7 13,10 5,7-2,-2-2,4 3,7 1,5 0,1-2,-2-1,1-1,-2 0,1-2,8 1,15-1,14 0,8-5,8-1,2 0,-2-3,-11-5,-16 1,-10-3,-5 1,2-1,-3 3,4-2,1-3,1 2,-5-1,-6 3,-7 3,-1 4,-1-1,-4 4,3 4,5 2,3 1,1-1,-5 5,-2-4,0-3,3 0,4-1,0 0,0 0,3 1,-3-5,-4-1,5 0,-1 2,1 1,3 1,-4-3,-3-2,4 2,-6 0,-4-2,0-1,-1 2,3 1,5 2,-2 2,3-5,2-4,-1-2,1 2,1-2,-7 1,0 3,1-3,-1 2,6 1,15 3,14 6,14 9,10 2,-2-1,-14-3,-20-1,-17-8,-11-3,-11-1,-6-4,-1 4,2 8,1 3,12 1,19-1,19 3,12 1,6-2,-3-2,-7-3,-6 0,-12-2,-11-5,-10-7,-6-1,1 1,3 3,0 3,-1 1,-3 3,-1 1,2 0,-4 1,-3-5,-1-1,-1 0,1-4,0 0,-5 1,0 3,0-3,2 0,-4 1,5-2,2 0,-3 1,0 3,0-2,1-1,1 2,5 1,3 2,5 2,5 0,-1 2,3-1,-2 1,-4-5,-8-2,-5 1,3-4,0 0,5 1,2 3,-6 1,1-2,1-1,-6 1,-2-3,-1 1,0-4,6 0,7 3,3-2,2 1,5 2,-1-2,6 1,8 2,7-3,3 1,3-3,-1-4,-13-8,-21-10,-21-3,-19-5,-12 0,-14-2,-15-3,-10-2,-10-2,2-2,6 4,0 0,-1 5,0 4,1 1,-4-3,-2 1,1 3,2 4,10-2,10-4,6-4,4-9,3-5,0 3,6 2,0 1,5 0,0-6,-3-1,3-1,-2 1,-2 2,2 10,4 13,9 13,5 13,7 10,7 8,5 8,4 0,-2-2,0 0,1-2,5-4,4-3,4-3,7-6,0-3,1-1,4 1,-3-4,1 0,2-2,-3-6,-4 2,-5-2,-3 2,1 4,5 4,0-2,3-4,3 1,0 2,-5-2,-3-3,0-4,5-4,-2-1,3-2,-3-2,-2 5,1 7,4 5,-2 5,3-1,2 0,3 2,2-3,-2 0,-10 1,-7-2,0 0,-5 2,-3-3,9 0,-1 3,-2 2,4 1,5-2,5 0,9 0,5 2,2 2,0 0,-5-3,-4-1,0-4,-5-5,0-4,0 0,3 0,2 3,1-1,-3-2,-1 3,5-2,4 4,5-1,-3 1,-7 0,-3-3,5-3,1 2,-3-1,-1 3,-6 5,-4 4,-1-2,-7 1,-4 2,-3 2,-6 2,-1 5,0-1,-2-2,-1-1,-1 1,0-5,7-2,9 1,14 1,12 2,11 1,3 1,-1-3,-8-7,-5-5,-3 0,-2-2,-4 2,2-1,4 3,-4-1,-6 2,-5-1,0 1,2-1,4 2,-6 2,0 4,-2 3,1 1,0 2,-3 0,-2 1,-6 0,-4-4,-1-3,0 5,2-2,5 0,8 0,6-3,10-2,5-3,-2-5,-7-4,-6-3,-2-3,-2 0,-5-2,3 5,3 6,1 1,1-1,4 2,2 4,-5 4,-7 4,-5-4,-2 5,-6 3,-3-3,0-2,6-4,3-6,1-4,10-5,3-2,2-2,4-1,8 0,7 5,-3 1,-1 5,-3 5,-5 0,-8 2,-6 3,-6 3,-2-3,-3-4,4-1,6-3,1 2,8-3,6 3,-2-2,5 2,-2-2,-2 3,1-3,-4-2,-1-3,5-3,-1 3,4 4,12 6,13 4,11-2,0 2,-2-4,-7 0,-17 2,-10-2,-11 0,-12 3,-7-3,2 0,-4 3,-2 2,2-3,0 5,1 3,6-3,3 3,4 2,1 1,-1 0,-2-5,-3-7,3-2,4-4,5 1,0 3,2 3,2-1,-3-4,1-5,6 2,4-2,-3 3,-2-1,1 2,-5-1,0 2,0 4,2 2,-3 4,1-3,1 0,-4 0,-3 3,0 0,-3-3,3 4,7 7,10 3,-1 5,0-1,-1-5,-1-5,-4 2,-3 0,6 0,6-1,4 0,3-2,1-5,-12-1,-10-1,-9-3,-6-1,1 2,5-2,0-4,-1 0,-3-2,-1 2,2 3,10 4,2-2,3 1,1-3,-2-5,-5-3,-5-3,0 1,3 6,-1 4,2 5,4 3,2-3,-6 1,-6 0,-4 2,1 1,0 1,-1 0,4-3,9-2,-3 0,1 2,-3 2,2-5,-2 1,-4 0,-2 1,-3-3,-2 1,-6 0,-2-2,0 0,1 2,1 1,2-2,-3 1,-2 0,1-2,2 5,-3 3,-1 6,-3 3,0 0,2-2,-2 3,1-4,7-4,4 4,6 5,12 1,7-2,-1-1,0-3,1-2,-5-6,-5-7,-5-6,-1-1,4 2,8 0,5 2,-1-1,-6-3,3-3,-2-3,0-2,6 4,3 0,6 0,5-2,6 4,0 4,-4 1,0 2,-7 4,0-2,-7 1,-7-2,-4 0,1-2,-4 1,-4 3,2 2,-3 3,2-2,9-1,5 2,3-4,2 1,-1-4,-5 1,-2-3,-4-3,-7-4,-4-2,-4-3,-2 0,-2-2,4 1,11-1,3 0,3 1,2 0,-2-1,-1 1,-2 0,-6 0,-4 0,-3 0,-3 0,-1 1,-2-1,1 0,4 0,6 0,2 0,8 0,10 0,4 0,2 0,-6 0,-3 4,-1 2,-6 0,4 3,-2 1,-1-2,1 2,-3 5,0-1,2-2,-3-3,4-4,0-2,-1-2,2-1,-3 0,-1-1,-3 0,-4 1,-5 0,2-1,4 1,9 0,1 0,6 0,2 0,6 0,1 0,-6 0,-4 0,-1 0,-6 5,-2 6,1 1,-3 3,0-1,3-3,-4 2,2 2,2 0,-3-4,-8-7,-11-6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3:59:13.9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3:59:24.595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 9 24575,'31'9'0,"-7"-2"0,126 34 0,-109-28 0,0-1 0,1-3 0,0-1 0,69 4 0,537-15 0,-607 1 0,-1-2 0,79-18 0,-81 13 0,1 2 0,-1 1 0,51 0 0,845 9 0,-589-4 0,-266 6 0,0 2 0,88 21 0,-73-11 0,69 14 0,94 14 0,-256-45 0,10 2 0,-1-1 0,0-1 0,0 1 0,1-1 0,14-3 0,-23 3 0,0-1 0,1 1 0,-1-1 0,1 0 0,-1 0 0,0 0 0,0 0 0,0-1 0,1 1 0,-1-1 0,-1 1 0,1-1 0,0 0 0,0 1 0,0-1 0,-1 0 0,1 0 0,-1 0 0,0-1 0,0 1 0,1 0 0,-1 0 0,0-1 0,-1 1 0,1 0 0,0-1 0,0-3 0,-1 5 0,0 0 0,1-1 0,-1 1 0,0-1 0,0 1 0,0 0 0,0-1 0,0 1 0,0-1 0,0 1 0,0-1 0,-1 1 0,1-1 0,0 1 0,-1 0 0,1-1 0,-1 1 0,0 0 0,1 0 0,-1-1 0,0 1 0,0 0 0,0 0 0,0 0 0,0 0 0,0 0 0,0 0 0,0 0 0,0 0 0,0 0 0,-1 1 0,1-1 0,0 0 0,-1 1 0,1-1 0,0 1 0,-1-1 0,1 1 0,-1 0 0,1 0 0,0-1 0,-1 1 0,1 0 0,-1 0 0,1 1 0,-3-1 0,-7 1 0,0 0 0,0 1 0,0 0 0,-17 6 0,-15 8 0,-66 35 0,69-31 0,-74 27 0,78-37 0,1-2 0,-1-2 0,-69 4 0,-113-11 0,91-3 0,75 4 0,-167 3 0,169 0 0,-1 3 0,-63 15 0,65-11 0,1-2 0,-92 2 0,-98-16 0,206 3 0,0-1 0,1-1 0,-59-19 0,-87-47 0,122 48 0,0 3 0,-2 2 0,-1 2 0,0 3 0,0 3 0,-1 2 0,-1 3 0,-79 3 0,47 5 0,-94-1 0,156-3 0,0-2 0,0-1 0,0-1 0,-29-10 0,-25-17 0,57 21 0,0 1 0,-45-11 0,-19 11 317,24 3-1999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3:59:25.326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0:00:01.9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25811 10056 24575,'-13'8'0,"-14"2"0,13-8 0,0 2 0,1 0 0,-1 0 0,1 1 0,0 1 0,0 0 0,1 1 0,-20 14 0,32-21 0,-1 1 0,0-1 0,1 1 0,-1-1 0,1 0 0,-1 1 0,1-1 0,-1 1 0,1 0 0,-1-1 0,1 1 0,0-1 0,-1 1 0,1 0 0,0-1 0,0 1 0,-1 0 0,1-1 0,0 1 0,0 0 0,0-1 0,0 1 0,0 0 0,0 0 0,0-1 0,0 1 0,0 0 0,1 0 0,-1 0 0,1 0 0,0 0 0,-1-1 0,1 1 0,0 0 0,0-1 0,0 1 0,-1 0 0,1-1 0,0 1 0,0-1 0,0 0 0,0 1 0,0-1 0,1 1 0,47 5 0,-47-6 0,227 1 0,-161-3 0,-68 2 0,0 0 0,0 0 0,0 0 0,0 0 0,1 0 0,-1 1 0,0-1 0,0 0 0,0 0 0,0 0 0,0 0 0,1 0 0,-1 0 0,0 0 0,0 0 0,0 0 0,0 0 0,1 0 0,-1 0 0,0 0 0,0 0 0,0 0 0,0 0 0,0 0 0,1 0 0,-1 0 0,0 0 0,0 0 0,0-1 0,0 1 0,0 0 0,1 0 0,-1 0 0,0 0 0,0 0 0,0 0 0,0 0 0,0 0 0,0-1 0,0 1 0,1 0 0,-1 0 0,0 0 0,0 0 0,0 0 0,0-1 0,0 1 0,0 0 0,0 0 0,0 0 0,0 0 0,0 0 0,0-1 0,0 1 0,0 0 0,0 0 0,0 0 0,0 0 0,0-1 0,0 1 0,0 0 0,-12-8 0,-22-8 0,-42-8 0,-33-13 0,37 3 0,52 23 0,-1 0 0,0 2 0,-1 0 0,0 1 0,0 1 0,-1 2 0,-44-6 0,-33 9 0,56 3 0,1-3 0,-1-1 0,-81-16 0,31-8 0,50 13 0,0 1 0,-1 3 0,0 2 0,-76-5 0,-976 16 0,911-20 0,97 7 0,-131-18 0,170 20 0,1-3 0,-55-19 0,-7-2 0,28 11 0,-136-30 0,-3-2 0,57 12 0,92 24 0,-104-19 0,92 25 0,1-4 0,-107-33 0,133 30 0,26 9 0,2-1 0,-49-22 0,52 17 0,-129-74 0,-21-20 0,17 11 0,127 78 0,-1 1 0,0 2 0,-56-20 0,52 21 0,1-1 0,1-3 0,0-1 0,2-1 0,0-2 0,2-1 0,-59-60 0,61 58 0,-41-31 0,47 40 0,0-1 0,1-1 0,1-1 0,-22-27 0,34 35 0,-17-23 0,0 3 0,-59-55 0,37 45 0,-2 3 0,-2 1 0,-1 3 0,-2 3 0,-79-35 0,-249-72 0,277 106 0,-183-86 0,257 106 0,-40-13 0,-24-10 0,-29-14 0,77 34 0,-73-39 0,-10-22 0,66 37 0,-2 3 0,-83-34 0,80 44 0,-76-43 0,75 32 0,12 8 0,1-2 0,-89-68 0,-42-67 0,165 147 0,-1 1 0,-1 1 0,-1 1 0,0 1 0,-1 1 0,-50-18 0,59 28 0,-1 0 0,1 1 0,-1 1 0,-28-2 0,30 5 0,0-1 0,0-1 0,1-1 0,-1-1 0,1 0 0,-21-10 0,0-7 0,-61-44 0,78 49 0,-1 0 0,-1 2 0,-1 0 0,0 2 0,-1 1 0,0 1 0,-29-8 0,-6 5 0,0-3 0,-96-40 0,146 52 0,-52-24 0,-105-35 0,110 44 0,-103-50 0,104 43 0,-101-35 0,56 35 0,56 16 0,0-2 0,1-1 0,-83-40 0,84 30 0,-1 2 0,-76-27 0,63 31 0,-199-57 0,47 10 0,51 13 0,109 39 0,-57-9 0,89 18 0,1 0 0,-1-2 0,1 0 0,-17-8 0,13 5 0,-38-11 0,20 10 0,-17-3 0,0-3 0,-56-24 0,-355-152 0,221 93 0,25 12 0,135 55 0,48 18 0,-55-27 0,-46-25 0,-152-51 0,-78-34 0,309 120 0,24 12 0,-2 1 0,-52-18 0,-103-18 0,-65-20 0,215 60 0,-83-30 0,107 35 0,1 0 0,0-1 0,0-1 0,-25-20 0,27 18 0,0-1 0,0 0 0,-1 2 0,-1 0 0,-30-15 0,-7 2 0,7 2 0,-99-33 0,116 48 0,2-1 0,-1-2 0,2-1 0,0-1 0,0-2 0,1 0 0,-43-34 0,48 32 0,-1 2 0,0 1 0,-46-21 0,-80-23 0,101 40 0,-291-98 0,306 102 0,-40-24 0,40 20 0,-40-16 0,-380-121 0,405 142 0,2-1 0,0-3 0,-56-28 0,86 36 0,-1-1 0,2-1 0,-1 0 0,2-1 0,-1 0 0,2-1 0,-1-1 0,2 0 0,0-1 0,1 0 0,-15-25 0,15 18 0,-1 1 0,-22-27 0,27 40 0,0 0 0,-1 0 0,0 1 0,0 0 0,0 1 0,-1 0 0,0 0 0,-11-4 0,-12-8 0,0-2 0,-45-37 0,9 7 0,-12-9 0,49 35 0,0 1 0,-2 2 0,0 1 0,-37-16 0,-23-3 0,-51-20 0,-150-85 0,83 30 0,139 74 0,-128-49 0,165 74 0,-41-21 0,1-3 0,-116-83 0,180 114 0,-35-18 0,0 2 0,-2 1 0,-71-22 0,18 7 0,43 15 0,-116-28 0,158 48 0,-1-1 0,1 0 0,0-1 0,0-1 0,1-1 0,0 0 0,0-1 0,0 0 0,1-2 0,1 1 0,-1-2 0,2 0 0,-15-15 0,-23-31 0,-47-49 0,83 94 0,0 0 0,-1 1 0,-1 0 0,1 1 0,-1 1 0,-18-7 0,-62-26 0,-169-61 0,230 90 0,0-2 0,0-1 0,-56-36 0,4 1 0,4 11 0,39 20 0,-56-36 0,15-11 0,60 45 0,-55-35 0,13 19 0,-125-50 0,-208-80 0,288 123 0,69 30 0,-61-33 0,52 20 0,-117-62 0,134 74 0,-1 2 0,0 1 0,-39-8 0,-311-67 0,349 77 0,0-2 0,-61-31 0,61 27 0,-1 0 0,-42-11 0,68 25 0,-8-3 0,-1 1 0,-36-5 0,49 10 0,0 0 0,0 0 0,0 1 0,0 0 0,0 0 0,0 1 0,0 0 0,0 0 0,1 1 0,-12 6 0,2-1 0,0 0 0,0 0 0,-1-2 0,0 0 0,0-1 0,0-1 0,-1 0 0,-35 1 0,-323-8 0,274-8 0,-195-45 0,132 20 0,125 28 0,-106-18 0,125 24 0,0 0 0,0 2 0,-1 0 0,-33 5 0,49-4 0,0 1 0,0-1 0,1 1 0,-1 0 0,1 0 0,0 1 0,0 0 0,0 0 0,0 1 0,0-1 0,1 1 0,-1 1 0,1-1 0,0 1 0,0-1 0,1 1 0,0 1 0,-7 10 0,10-15 0,1-1 0,-1 1 0,1 0 0,0 0 0,0 0 0,0 0 0,-1 0 0,1 0 0,0 0 0,0 0 0,0 0 0,0 0 0,0 0 0,1 0 0,-1 0 0,0 0 0,0 0 0,1 0 0,-1 0 0,1 0 0,-1 0 0,0-1 0,1 1 0,0 0 0,-1 0 0,1 0 0,-1-1 0,1 1 0,0 0 0,0-1 0,-1 1 0,1-1 0,0 1 0,0 0 0,0-1 0,0 0 0,0 1 0,-1-1 0,1 0 0,0 1 0,0-1 0,0 0 0,2 0 0,6 2 0,-1 0 0,1-1 0,15 0 0,-21-1 0,116-3 0,45 3 0,-160 0 0,0 0 0,0 0 0,-1 0 0,1 0 0,0 1 0,-1 0 0,1 0 0,-1 0 0,1 0 0,-1 0 0,1 1 0,-1 0 0,0 0 0,0-1 0,0 2 0,0-1 0,0 0 0,0 1 0,0-1 0,-1 1 0,0 0 0,1 0 0,-1 0 0,0 0 0,2 4 0,-4-6 0,1 0 0,-1 0 0,1 0 0,-1 0 0,1 0 0,-1 0 0,1 0 0,-1 0 0,1 0 0,0 0 0,0 0 0,-1-1 0,1 1 0,0 0 0,0-1 0,0 1 0,0 0 0,0-1 0,0 1 0,0-1 0,0 0 0,0 1 0,0-1 0,0 0 0,0 1 0,2-1 0,0 0 0,1 0 0,-1-1 0,0 1 0,0-1 0,0 0 0,0 0 0,0 0 0,0 0 0,4-2 0,7-5 0,-1 0 0,23-19 0,-36 27 0,16-12 0,-8 5 0,0 1 0,0-1 0,13-14 0,-21 20 0,0 1 0,0 0 0,1 0 0,-1-1 0,0 1 0,0 0 0,0-1 0,1 1 0,-1 0 0,0 0 0,0-1 0,0 1 0,0 0 0,0-1 0,0 1 0,0 0 0,0-1 0,0 1 0,0 0 0,0-1 0,0 1 0,0 0 0,0-1 0,0 1 0,0 0 0,0-1 0,0 1 0,0 0 0,0-1 0,0 1 0,-1 0 0,1-1 0,0 1 0,0 0 0,0 0 0,-1-1 0,1 1 0,0 0 0,-1-1 0,-16-5 0,-23 5 0,23 3 0,0 0 0,0 2 0,1 0 0,-1 1 0,1 1 0,0 0 0,1 1 0,0 1 0,0 0 0,-17 13 0,30-19 10,0-1 0,0 1 0,0-1-1,1 1 1,-1 0 0,1 0 0,-1 0 0,1 0-1,0 0 1,0 0 0,-2 4 0,3-5-61,0-1-1,0 1 1,0 0 0,-1 0 0,1 0 0,0 0 0,0 0 0,1 0 0,-1 0-1,0 0 1,0 0 0,0 0 0,1 0 0,-1 0 0,0 0 0,1 0 0,-1 0-1,1-1 1,-1 1 0,1 0 0,-1 0 0,1-1 0,0 1 0,-1 0-1,1-1 1,0 1 0,0 0 0,1 0 0,17 9-6775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385-6126-E18D-C303-A7ACDB27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A4100-B26B-4908-A834-A355E041D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7B7C-3D4B-9D05-690B-A05BE52F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0EE71-053E-D620-4DC8-B7247301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0F9CE-6F22-1AE4-1E25-C2064246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235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4C60-EC64-F3DD-BD8C-985EFBB9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5B54A-5F05-71F8-AD52-A7951DEA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3BEDD-13C4-E4CB-C6A9-BC22F937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C32E7-96E0-5B26-654B-839D68DE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C26A-8AB1-038B-9B3F-F63C4F31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808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DD4DD-AD68-54DB-7D85-7700B2E26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62F7A-75E3-8C70-BE51-529969EEF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382E-83B5-B220-A933-4180CA4F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6FD2-ECC4-BEE3-163B-068FA444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D1DE-FB1B-6E74-F0F9-6837754F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F9A8-96DD-767A-C73F-E7F19E9F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9BFD-660C-F49D-D421-07437E58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0B26-31F4-5C3E-05D4-1F7B9FC7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C158-8AC7-979B-202D-74BE6A3B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FAC6E-50BA-29E8-3ABF-F28282F9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439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2EDE-E828-9E42-D6C2-C792A31E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FE7A-B074-D1F8-B2AA-F542F7618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7815-B875-5DCA-D4D7-4DD155C8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A1E7-B50C-EDEB-AA5C-B562DFA1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37C4-8CD7-17BB-E32C-1435F68B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12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2DD5-B356-B352-E9FF-2D116332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0FC9-47AA-9FD7-FACE-873E8B0EE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96E7A-AAE2-A324-9EC8-A06004B6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BEFF7-17F5-6B9C-F08A-410145C6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09A5B-C3D7-C656-940C-D94E56C5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F40C-1DA4-03D9-789B-5C465399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90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EED4-9E84-39CE-B6F0-14B5F3D1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8784-0B04-1234-ACF5-DA17304A5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07699-6C78-353E-2B10-06E20340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498B8-DABD-220F-CE40-71FCC555A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47497-62F0-4C57-2345-581CDD166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22A9A-0A86-2478-6745-16825ECA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C1B90-289C-34CB-34DF-DF83EA47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8FB8F-C069-F6C6-B668-8A5966EA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055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76C2-39E0-956E-7962-3D663620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C568E-3B49-ACB8-02EB-5003216D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5F186-5FD1-9E94-D753-44BB3F76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EFC6-5C58-90B0-53C0-33BA9CE1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2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F8801-A85B-4BDC-BE2F-68F88045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63841-F155-161E-0672-D80A73C1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789C2-5103-9EFC-3324-B7A4F8AD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105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4651-0A88-8D0E-A680-B39EDD3B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E012-C954-A4AF-8803-DAB0C1D2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60F43-65E3-65F9-B5D4-CAD34B8DB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F66EA-CE39-090C-B758-8460EF1A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4D0EE-1751-7BF7-9667-BEDE646B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580A-88DC-A3B7-44A1-1520638D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890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34C9-3819-ABB4-D2FD-B373FE3F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9A00E-6063-229F-3201-9AD4F5487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510C-E9F1-78A0-DDA9-4265EA908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20907-5CDD-A420-B567-8251792B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5CF6A-BE08-FC7C-861F-166AE096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59E2-338E-B533-9183-AC412154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672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89BD9-4808-AFCF-8EE4-B0E50BBE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D2588-954F-280C-71D3-AD14B237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83DF-5553-CF59-C04D-4D6B5BF95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FB97-B21E-4D8D-B033-09CB31421BAC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2839-BB11-1A8B-977D-453569134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A6B64-59E8-642B-DCA5-A6F1C1DF1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9319-19FD-452E-B2AA-71661937DE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7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6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3.png"/><Relationship Id="rId42" Type="http://schemas.openxmlformats.org/officeDocument/2006/relationships/image" Target="../media/image37.png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5.png"/><Relationship Id="rId2" Type="http://schemas.openxmlformats.org/officeDocument/2006/relationships/customXml" Target="../ink/ink1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customXml" Target="../ink/ink18.xml"/><Relationship Id="rId40" Type="http://schemas.openxmlformats.org/officeDocument/2006/relationships/image" Target="../media/image3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13.xml"/><Relationship Id="rId30" Type="http://schemas.openxmlformats.org/officeDocument/2006/relationships/image" Target="../media/image31.png"/><Relationship Id="rId35" Type="http://schemas.openxmlformats.org/officeDocument/2006/relationships/customXml" Target="../ink/ink17.xml"/><Relationship Id="rId4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969D90-3BC5-C574-D99F-C80AA8663DAD}"/>
              </a:ext>
            </a:extLst>
          </p:cNvPr>
          <p:cNvGrpSpPr/>
          <p:nvPr/>
        </p:nvGrpSpPr>
        <p:grpSpPr>
          <a:xfrm>
            <a:off x="4156126" y="3761691"/>
            <a:ext cx="3057274" cy="438044"/>
            <a:chOff x="4135427" y="3657219"/>
            <a:chExt cx="3659538" cy="52433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29963B-8C3C-1979-95AE-AD5F9F940601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CB4D50-2D71-A895-C00F-8601AA85C1D7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D1E90D-9043-7F4D-D6C2-AC9E01629E96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79BFA6-122B-0155-88BB-8759A33834FA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244A90-8DA3-E0E1-8B77-2A578D5711CD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7B6708-8341-2BCD-964C-A1D9A62F9439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5466D3-C021-6099-708A-D3196E8EBFB0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FF7646-5AE4-7589-A582-7D9572B9A938}"/>
              </a:ext>
            </a:extLst>
          </p:cNvPr>
          <p:cNvGrpSpPr/>
          <p:nvPr/>
        </p:nvGrpSpPr>
        <p:grpSpPr>
          <a:xfrm>
            <a:off x="4156126" y="4198803"/>
            <a:ext cx="3057274" cy="438044"/>
            <a:chOff x="4135427" y="3657219"/>
            <a:chExt cx="3659538" cy="52433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DA7461-CF5A-BE8D-0765-F297026481E9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CD5C0C-4A2D-00A9-010F-A88DC2C374CE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4CFDB2-3F03-FDC7-D1A9-1C1C4E951D5E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BDC43B-DFFB-B62B-4951-AB35C9D769CC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48A565C-79FD-23B9-4872-8CDC1A671B3C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6DF831-6E15-C41D-5F14-4D4D1ACF835D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AA16AC-2FE2-5AED-C794-FBD8A9DC777E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5E9B23-85B7-91FF-0D0F-50A556B621E5}"/>
              </a:ext>
            </a:extLst>
          </p:cNvPr>
          <p:cNvGrpSpPr/>
          <p:nvPr/>
        </p:nvGrpSpPr>
        <p:grpSpPr>
          <a:xfrm>
            <a:off x="4156126" y="4634351"/>
            <a:ext cx="3057274" cy="438044"/>
            <a:chOff x="4135427" y="3657219"/>
            <a:chExt cx="3659538" cy="5243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B270DA-8A80-999F-3F19-D8C2AB977339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4635349-D53F-3804-95C2-3508815B1EA5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668B9B-AE39-C318-803B-F58C89795D93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5EE0A5-F433-719E-C58B-0988243E3D10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9774B5-C282-7C48-E7D6-59905A118F38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A6FB2-9ED6-3206-4A17-481DC4F82689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DBEF65C-2008-09FB-AF9B-904B9FE333D3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31D4CA-8535-753F-1E08-71F4C2D8EDD3}"/>
              </a:ext>
            </a:extLst>
          </p:cNvPr>
          <p:cNvGrpSpPr/>
          <p:nvPr/>
        </p:nvGrpSpPr>
        <p:grpSpPr>
          <a:xfrm>
            <a:off x="4156126" y="5071463"/>
            <a:ext cx="3057274" cy="438044"/>
            <a:chOff x="4135427" y="3657219"/>
            <a:chExt cx="3659538" cy="5243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0B4A28-CF29-C3CB-5A8A-B150C4247284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064FAA-F78C-FACF-A130-4FF184BA4956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3D258B2-BEB4-D82E-F06A-00FF7489B847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585F6C7-77DF-A209-8376-8559E00B8C4E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1B734F-2BB2-34BD-D10F-4AAB8B91E11E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0378D46-1F54-B961-4F14-4DD7BC2FEF6F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AD981D-075D-7A2C-E5FE-7E4ED6E2D8DA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133D69-2A1B-D484-5EDA-A6E6A4618137}"/>
              </a:ext>
            </a:extLst>
          </p:cNvPr>
          <p:cNvGrpSpPr/>
          <p:nvPr/>
        </p:nvGrpSpPr>
        <p:grpSpPr>
          <a:xfrm>
            <a:off x="4156126" y="5508150"/>
            <a:ext cx="3057274" cy="438044"/>
            <a:chOff x="4135427" y="3657219"/>
            <a:chExt cx="3659538" cy="5243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AE7BB1-47EB-5484-40BA-023B0C2A2971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260D17C-8BED-0BF9-3BCF-4317E68E7D3C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CBE8F95-4CE6-30FF-ADC2-EBDC4592C2BF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70E378-5AFE-8647-5946-6232F1E8C918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606E7CE-D8D9-1BC1-3017-5A8B3BCCF15A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90AE60-987A-F1A7-4FD4-A169CB2FBEDF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3F22E4-9417-10A5-795A-3AA8D9AEE2F5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F2BFECF-4B55-A306-6524-EA523C61A21D}"/>
              </a:ext>
            </a:extLst>
          </p:cNvPr>
          <p:cNvGrpSpPr/>
          <p:nvPr/>
        </p:nvGrpSpPr>
        <p:grpSpPr>
          <a:xfrm>
            <a:off x="4156126" y="5943698"/>
            <a:ext cx="3057274" cy="438044"/>
            <a:chOff x="4135427" y="3657219"/>
            <a:chExt cx="3659538" cy="5243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AC147CC-403F-5A7D-6F3B-88484CE4AA84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A61EFB-F7D5-8129-5228-C0414B040F71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531E2ED-7908-573B-F377-A35835F6524E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3257295-80A8-6C02-2B5A-B91F67F2BE82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495DBCD-906D-6661-9078-8E4B4D6C5C53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9B2B8B-C647-C790-26D4-52C868FFB9FE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AC004B-65CA-98D9-37E6-D92264E21910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2C875F3-7FD0-E7D0-FF60-42CCF887AEFF}"/>
              </a:ext>
            </a:extLst>
          </p:cNvPr>
          <p:cNvGrpSpPr/>
          <p:nvPr/>
        </p:nvGrpSpPr>
        <p:grpSpPr>
          <a:xfrm>
            <a:off x="4156126" y="6380810"/>
            <a:ext cx="3057274" cy="438044"/>
            <a:chOff x="4135427" y="3657219"/>
            <a:chExt cx="3659538" cy="52433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2D462C7-65E3-78CF-EC00-F23AE27C3881}"/>
                </a:ext>
              </a:extLst>
            </p:cNvPr>
            <p:cNvSpPr/>
            <p:nvPr/>
          </p:nvSpPr>
          <p:spPr>
            <a:xfrm>
              <a:off x="4135427" y="3657826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6BCD055-E737-554D-13B0-7A190964A265}"/>
                </a:ext>
              </a:extLst>
            </p:cNvPr>
            <p:cNvSpPr/>
            <p:nvPr/>
          </p:nvSpPr>
          <p:spPr>
            <a:xfrm>
              <a:off x="4658647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F25ED22-A374-FCFF-34E8-BD2D3EDBBDCA}"/>
                </a:ext>
              </a:extLst>
            </p:cNvPr>
            <p:cNvSpPr/>
            <p:nvPr/>
          </p:nvSpPr>
          <p:spPr>
            <a:xfrm>
              <a:off x="5176756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3FCD2C-FE9B-5EA5-8A18-4830F12CBA49}"/>
                </a:ext>
              </a:extLst>
            </p:cNvPr>
            <p:cNvSpPr/>
            <p:nvPr/>
          </p:nvSpPr>
          <p:spPr>
            <a:xfrm>
              <a:off x="569997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E9C468-FFBA-5556-70A2-BD66A0934047}"/>
                </a:ext>
              </a:extLst>
            </p:cNvPr>
            <p:cNvSpPr/>
            <p:nvPr/>
          </p:nvSpPr>
          <p:spPr>
            <a:xfrm>
              <a:off x="6230416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FB63D79-7897-4793-84AB-AC1D0F56628A}"/>
                </a:ext>
              </a:extLst>
            </p:cNvPr>
            <p:cNvSpPr/>
            <p:nvPr/>
          </p:nvSpPr>
          <p:spPr>
            <a:xfrm>
              <a:off x="6748525" y="3657219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92F6110-4FFF-BA44-894D-04F4312BBA46}"/>
                </a:ext>
              </a:extLst>
            </p:cNvPr>
            <p:cNvSpPr/>
            <p:nvPr/>
          </p:nvSpPr>
          <p:spPr>
            <a:xfrm>
              <a:off x="7271745" y="3658335"/>
              <a:ext cx="52322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9F98382-6AA2-826E-57CE-8CEF3762D954}"/>
              </a:ext>
            </a:extLst>
          </p:cNvPr>
          <p:cNvGrpSpPr/>
          <p:nvPr/>
        </p:nvGrpSpPr>
        <p:grpSpPr>
          <a:xfrm rot="18918106">
            <a:off x="5908509" y="593699"/>
            <a:ext cx="2620162" cy="2620051"/>
            <a:chOff x="8127420" y="933361"/>
            <a:chExt cx="2620162" cy="262005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5FE105-716F-79AB-84A8-1946C6B3F92E}"/>
                </a:ext>
              </a:extLst>
            </p:cNvPr>
            <p:cNvGrpSpPr/>
            <p:nvPr/>
          </p:nvGrpSpPr>
          <p:grpSpPr>
            <a:xfrm>
              <a:off x="8127420" y="933361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DBFE576-2E54-C9FF-4CEB-485753C301C4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AD4D0EA-E96D-91FF-CDF1-AB4CA7F60E64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F9323A0-DF9B-A35B-53CC-A531E551772F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7D2DC30-0D78-2C77-1418-1FE8672E623D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00FA455-D792-44B1-2138-8A1A0B3B873E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74028D5-DE10-75E5-73AA-428BE2D838E4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69FECCF-6256-C70E-12D3-BA4663915737}"/>
                </a:ext>
              </a:extLst>
            </p:cNvPr>
            <p:cNvGrpSpPr/>
            <p:nvPr/>
          </p:nvGrpSpPr>
          <p:grpSpPr>
            <a:xfrm>
              <a:off x="8127420" y="1370473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12C472F-F055-BF9B-D620-9C1CADE93E2B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5ED1C20-8BC9-12BB-78BC-B58EC36C0C07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75B3943-6313-5226-9B4D-51099F8451A5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360769E-91AF-5CC0-D8DB-984AC835DD7B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E7583E9-C811-858C-62CD-1A94870F1DD4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3B305DE-2E8D-E4A0-B412-8EE278BEE5BA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4807547-BF90-0994-1800-0C7A92F5905C}"/>
                </a:ext>
              </a:extLst>
            </p:cNvPr>
            <p:cNvGrpSpPr/>
            <p:nvPr/>
          </p:nvGrpSpPr>
          <p:grpSpPr>
            <a:xfrm>
              <a:off x="8127420" y="1806021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7034B2D-737C-4164-ACC4-C4FF51B01540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9DDE955-71D1-778B-EAC5-57E5EFDFB9F5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9D9E517-D2C6-CD4D-4716-3038ACB695D6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D1FAE29-BF43-C65A-836E-B9D83870C20F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26B87B7-7BDC-4780-CD3F-F41548C82AC8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910A937-0420-101D-421A-02E919D54995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2238BFC-187C-332C-C8EB-BD79A2AA8347}"/>
                </a:ext>
              </a:extLst>
            </p:cNvPr>
            <p:cNvGrpSpPr/>
            <p:nvPr/>
          </p:nvGrpSpPr>
          <p:grpSpPr>
            <a:xfrm>
              <a:off x="8127420" y="2243133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EDDBFD2-983E-AF03-80B4-C1F2482F9EFE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73E8F14-D5A1-4774-FCA8-069F3BA0A795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F44C3D4-2344-2876-850E-A53BD7C83D77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6CAFAEA-E2A3-4D11-98EA-FE5E2F84B06F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A75C79E-832E-F083-B9C0-6003771134BC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9BE662C-D78F-82F1-235A-472B0CD612E1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CE834F0-3741-335E-14A0-1E26C08A1524}"/>
                </a:ext>
              </a:extLst>
            </p:cNvPr>
            <p:cNvGrpSpPr/>
            <p:nvPr/>
          </p:nvGrpSpPr>
          <p:grpSpPr>
            <a:xfrm>
              <a:off x="8127420" y="2679820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44107EF-1FD3-4904-EE58-4F6F77C75635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7C26D4E-EE56-99E9-8850-F7CD4C0BFBF5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99E9855-9EF5-A9A8-E47C-429C3397C181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4D84B9A-8DBC-60FC-4372-C932D9347A86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855F09D-EBE6-6517-4A8A-486ECB0BC75D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97777F1-AA7F-02ED-40AA-20939749148C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B4FCDCF-6B5C-D5DF-241B-F9CAFE4B44B8}"/>
                </a:ext>
              </a:extLst>
            </p:cNvPr>
            <p:cNvGrpSpPr/>
            <p:nvPr/>
          </p:nvGrpSpPr>
          <p:grpSpPr>
            <a:xfrm>
              <a:off x="8127420" y="3115368"/>
              <a:ext cx="2620162" cy="438044"/>
              <a:chOff x="4135427" y="3657219"/>
              <a:chExt cx="3136318" cy="524336"/>
            </a:xfrm>
            <a:solidFill>
              <a:srgbClr val="FFC00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70ACAF-B67E-2BFA-4DC9-712E5CD595E3}"/>
                  </a:ext>
                </a:extLst>
              </p:cNvPr>
              <p:cNvSpPr/>
              <p:nvPr/>
            </p:nvSpPr>
            <p:spPr>
              <a:xfrm>
                <a:off x="4135427" y="3657826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C551CDA-564E-29DD-5979-72A440B56702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593F86-DE5E-E37E-0741-2DE9AF7DC570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4F82A1C-A51A-BAF8-A4F8-3C50C0F537F6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B477EB8-8BDF-33F1-48C4-BA14062FFE05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4D7BD4C-EA2F-296E-1ECA-9A8D20E7A499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C0220A3-249B-2786-661B-351D18A51755}"/>
              </a:ext>
            </a:extLst>
          </p:cNvPr>
          <p:cNvGrpSpPr/>
          <p:nvPr/>
        </p:nvGrpSpPr>
        <p:grpSpPr>
          <a:xfrm rot="21078322">
            <a:off x="2947813" y="565010"/>
            <a:ext cx="1751355" cy="3334281"/>
            <a:chOff x="1597308" y="-145654"/>
            <a:chExt cx="1751355" cy="3334281"/>
          </a:xfrm>
          <a:solidFill>
            <a:srgbClr val="FF0000"/>
          </a:solidFill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A8A46F7-29E3-DC17-DDCA-B0983C20EA99}"/>
                </a:ext>
              </a:extLst>
            </p:cNvPr>
            <p:cNvGrpSpPr/>
            <p:nvPr/>
          </p:nvGrpSpPr>
          <p:grpSpPr>
            <a:xfrm rot="18674243">
              <a:off x="724805" y="726849"/>
              <a:ext cx="2183050" cy="438044"/>
              <a:chOff x="4658647" y="3657219"/>
              <a:chExt cx="2613098" cy="524336"/>
            </a:xfrm>
            <a:grpFill/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4D39BC12-95DB-4C18-8403-3436252FB27D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4C4FCA67-D5FF-D94A-E481-47F6E503745F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6211C88-D55B-8892-0791-1C6490AB300B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57A3FC3-09E2-4D44-D118-0FD857E53629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9758E15-DD7B-9DB4-0956-99658A687C8C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F50F864-7DB8-6894-74EC-FF0AAA1A05D4}"/>
                </a:ext>
              </a:extLst>
            </p:cNvPr>
            <p:cNvGrpSpPr/>
            <p:nvPr/>
          </p:nvGrpSpPr>
          <p:grpSpPr>
            <a:xfrm rot="18674243">
              <a:off x="1053506" y="1014984"/>
              <a:ext cx="2183050" cy="438044"/>
              <a:chOff x="4658647" y="3657219"/>
              <a:chExt cx="2613098" cy="524336"/>
            </a:xfrm>
            <a:grpFill/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C006595-3077-8A92-0559-BCCAFBB59F26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84350B5-047D-9CF5-2C64-72685684B282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3A0BFA0-8FA5-A075-221C-F9A632F8608B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B8FA2FE-E71D-1B04-4D61-AB5162656FE5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9222F3E-8DA9-9A0F-C5D9-B161AB5C7041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21A281E-44FB-62FF-B213-F33E0D9C64C9}"/>
                </a:ext>
              </a:extLst>
            </p:cNvPr>
            <p:cNvGrpSpPr/>
            <p:nvPr/>
          </p:nvGrpSpPr>
          <p:grpSpPr>
            <a:xfrm rot="18674243">
              <a:off x="1381032" y="1302089"/>
              <a:ext cx="2183050" cy="438044"/>
              <a:chOff x="4658647" y="3657219"/>
              <a:chExt cx="2613098" cy="524336"/>
            </a:xfrm>
            <a:grpFill/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A759456-C70D-B80A-674D-328758B829DA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46B23D1-279F-230B-BBC3-B7719282A68C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1814F08-50CF-86CF-5ACA-B8A5DB845375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F96ACB7-F62C-1E63-3C53-E8C04109BD53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68DF74C-0644-A3C0-C6EA-67A3E1F9E043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AE45EE0-C666-1FDF-AA06-CA90901F9916}"/>
                </a:ext>
              </a:extLst>
            </p:cNvPr>
            <p:cNvGrpSpPr/>
            <p:nvPr/>
          </p:nvGrpSpPr>
          <p:grpSpPr>
            <a:xfrm rot="18674243">
              <a:off x="1709734" y="1590224"/>
              <a:ext cx="2183050" cy="438044"/>
              <a:chOff x="4658647" y="3657219"/>
              <a:chExt cx="2613098" cy="524336"/>
            </a:xfrm>
            <a:grpFill/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64358B1-8103-EEF5-71C8-E3312AC415AF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A74CF6C-F1CC-AF63-3424-F95AA6FA1AB9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7A222C8-A877-39B5-D33A-5CE92792A682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C482EBC-5D1C-9113-893A-198BE40B073F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4666ECA-3CAE-A173-136C-706E578B05C8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A1D5A86-6B2D-4ECA-61DC-00CC768A45CA}"/>
                </a:ext>
              </a:extLst>
            </p:cNvPr>
            <p:cNvGrpSpPr/>
            <p:nvPr/>
          </p:nvGrpSpPr>
          <p:grpSpPr>
            <a:xfrm rot="18674243">
              <a:off x="2038116" y="1878080"/>
              <a:ext cx="2183050" cy="438044"/>
              <a:chOff x="4658647" y="3657219"/>
              <a:chExt cx="2613098" cy="524336"/>
            </a:xfrm>
            <a:grpFill/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2B0802-D916-12F6-10E2-8865DF78A82C}"/>
                  </a:ext>
                </a:extLst>
              </p:cNvPr>
              <p:cNvSpPr/>
              <p:nvPr/>
            </p:nvSpPr>
            <p:spPr>
              <a:xfrm>
                <a:off x="4658647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A54B2A5-8B42-3729-9664-5D924D9D32EB}"/>
                  </a:ext>
                </a:extLst>
              </p:cNvPr>
              <p:cNvSpPr/>
              <p:nvPr/>
            </p:nvSpPr>
            <p:spPr>
              <a:xfrm>
                <a:off x="5176756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7A2B8ED-1FB6-FC87-879F-35EA7ADDC7A6}"/>
                  </a:ext>
                </a:extLst>
              </p:cNvPr>
              <p:cNvSpPr/>
              <p:nvPr/>
            </p:nvSpPr>
            <p:spPr>
              <a:xfrm>
                <a:off x="569997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D3AF794-30B9-78C2-6B90-4BA53B540E39}"/>
                  </a:ext>
                </a:extLst>
              </p:cNvPr>
              <p:cNvSpPr/>
              <p:nvPr/>
            </p:nvSpPr>
            <p:spPr>
              <a:xfrm>
                <a:off x="6230416" y="3658335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D2CF494-BFF2-98C2-7A33-FE3616E4F78A}"/>
                  </a:ext>
                </a:extLst>
              </p:cNvPr>
              <p:cNvSpPr/>
              <p:nvPr/>
            </p:nvSpPr>
            <p:spPr>
              <a:xfrm>
                <a:off x="6748525" y="3657219"/>
                <a:ext cx="523220" cy="52322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pic>
        <p:nvPicPr>
          <p:cNvPr id="188" name="Picture 187" descr="A yellow triangle with black border&#10;&#10;Description automatically generated">
            <a:extLst>
              <a:ext uri="{FF2B5EF4-FFF2-40B4-BE49-F238E27FC236}">
                <a16:creationId xmlns:a16="http://schemas.microsoft.com/office/drawing/2014/main" id="{4F02CD33-D549-64A9-F9BF-4A3E19A6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43" y="1861380"/>
            <a:ext cx="3076152" cy="19083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17CDCE-E933-F359-FC89-F0B8AE312E00}"/>
              </a:ext>
            </a:extLst>
          </p:cNvPr>
          <p:cNvSpPr txBox="1"/>
          <p:nvPr/>
        </p:nvSpPr>
        <p:spPr>
          <a:xfrm>
            <a:off x="5269208" y="3271446"/>
            <a:ext cx="735509" cy="50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CD4129-F8AA-E6C2-19A9-52DA1CF2D35D}"/>
              </a:ext>
            </a:extLst>
          </p:cNvPr>
          <p:cNvSpPr txBox="1"/>
          <p:nvPr/>
        </p:nvSpPr>
        <p:spPr>
          <a:xfrm>
            <a:off x="4559981" y="2698564"/>
            <a:ext cx="735509" cy="50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1E950-5F45-FA93-23E4-4E690A4C334B}"/>
              </a:ext>
            </a:extLst>
          </p:cNvPr>
          <p:cNvSpPr txBox="1"/>
          <p:nvPr/>
        </p:nvSpPr>
        <p:spPr>
          <a:xfrm>
            <a:off x="5688600" y="2680268"/>
            <a:ext cx="735509" cy="50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359F6AD-AF4F-EBAE-D7DF-D99119D8B46A}"/>
                  </a:ext>
                </a:extLst>
              </p:cNvPr>
              <p:cNvSpPr txBox="1"/>
              <p:nvPr/>
            </p:nvSpPr>
            <p:spPr>
              <a:xfrm>
                <a:off x="2991401" y="1928154"/>
                <a:ext cx="155952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NZ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NZ" sz="3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NZ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359F6AD-AF4F-EBAE-D7DF-D99119D8B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01" y="1928154"/>
                <a:ext cx="1559529" cy="503599"/>
              </a:xfrm>
              <a:prstGeom prst="rect">
                <a:avLst/>
              </a:prstGeom>
              <a:blipFill>
                <a:blip r:embed="rId3"/>
                <a:stretch>
                  <a:fillRect l="-5645" t="-2439" r="-564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982F3114-BA42-5DAF-A10A-00719073598D}"/>
                  </a:ext>
                </a:extLst>
              </p:cNvPr>
              <p:cNvSpPr txBox="1"/>
              <p:nvPr/>
            </p:nvSpPr>
            <p:spPr>
              <a:xfrm>
                <a:off x="6348360" y="1554622"/>
                <a:ext cx="155952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NZ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NZ" sz="3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NZ" sz="3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NZ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982F3114-BA42-5DAF-A10A-007190735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60" y="1554622"/>
                <a:ext cx="1559529" cy="50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1041F5D-2331-E301-A243-D84C5231BACF}"/>
                  </a:ext>
                </a:extLst>
              </p:cNvPr>
              <p:cNvSpPr txBox="1"/>
              <p:nvPr/>
            </p:nvSpPr>
            <p:spPr>
              <a:xfrm>
                <a:off x="4908835" y="5029583"/>
                <a:ext cx="155952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NZ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NZ" sz="3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NZ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1041F5D-2331-E301-A243-D84C5231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35" y="5029583"/>
                <a:ext cx="1559529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DF8F40-61EA-BF2D-6E1C-66F27E4E07E8}"/>
              </a:ext>
            </a:extLst>
          </p:cNvPr>
          <p:cNvSpPr/>
          <p:nvPr/>
        </p:nvSpPr>
        <p:spPr>
          <a:xfrm>
            <a:off x="736957" y="2357184"/>
            <a:ext cx="11444749" cy="3835559"/>
          </a:xfrm>
          <a:custGeom>
            <a:avLst/>
            <a:gdLst>
              <a:gd name="connsiteX0" fmla="*/ 0 w 11444749"/>
              <a:gd name="connsiteY0" fmla="*/ 304928 h 3835559"/>
              <a:gd name="connsiteX1" fmla="*/ 49162 w 11444749"/>
              <a:gd name="connsiteY1" fmla="*/ 295095 h 3835559"/>
              <a:gd name="connsiteX2" fmla="*/ 68826 w 11444749"/>
              <a:gd name="connsiteY2" fmla="*/ 118115 h 3835559"/>
              <a:gd name="connsiteX3" fmla="*/ 49162 w 11444749"/>
              <a:gd name="connsiteY3" fmla="*/ 9960 h 3835559"/>
              <a:gd name="connsiteX4" fmla="*/ 108155 w 11444749"/>
              <a:gd name="connsiteY4" fmla="*/ 49289 h 3835559"/>
              <a:gd name="connsiteX5" fmla="*/ 117987 w 11444749"/>
              <a:gd name="connsiteY5" fmla="*/ 108282 h 3835559"/>
              <a:gd name="connsiteX6" fmla="*/ 137652 w 11444749"/>
              <a:gd name="connsiteY6" fmla="*/ 167276 h 3835559"/>
              <a:gd name="connsiteX7" fmla="*/ 147484 w 11444749"/>
              <a:gd name="connsiteY7" fmla="*/ 206605 h 3835559"/>
              <a:gd name="connsiteX8" fmla="*/ 186813 w 11444749"/>
              <a:gd name="connsiteY8" fmla="*/ 285263 h 3835559"/>
              <a:gd name="connsiteX9" fmla="*/ 216310 w 11444749"/>
              <a:gd name="connsiteY9" fmla="*/ 216437 h 3835559"/>
              <a:gd name="connsiteX10" fmla="*/ 226142 w 11444749"/>
              <a:gd name="connsiteY10" fmla="*/ 118115 h 3835559"/>
              <a:gd name="connsiteX11" fmla="*/ 235974 w 11444749"/>
              <a:gd name="connsiteY11" fmla="*/ 78786 h 3835559"/>
              <a:gd name="connsiteX12" fmla="*/ 265471 w 11444749"/>
              <a:gd name="connsiteY12" fmla="*/ 186941 h 3835559"/>
              <a:gd name="connsiteX13" fmla="*/ 285136 w 11444749"/>
              <a:gd name="connsiteY13" fmla="*/ 226270 h 3835559"/>
              <a:gd name="connsiteX14" fmla="*/ 314633 w 11444749"/>
              <a:gd name="connsiteY14" fmla="*/ 304928 h 3835559"/>
              <a:gd name="connsiteX15" fmla="*/ 363794 w 11444749"/>
              <a:gd name="connsiteY15" fmla="*/ 265599 h 3835559"/>
              <a:gd name="connsiteX16" fmla="*/ 432620 w 11444749"/>
              <a:gd name="connsiteY16" fmla="*/ 255766 h 3835559"/>
              <a:gd name="connsiteX17" fmla="*/ 501445 w 11444749"/>
              <a:gd name="connsiteY17" fmla="*/ 236102 h 3835559"/>
              <a:gd name="connsiteX18" fmla="*/ 589936 w 11444749"/>
              <a:gd name="connsiteY18" fmla="*/ 186941 h 3835559"/>
              <a:gd name="connsiteX19" fmla="*/ 688258 w 11444749"/>
              <a:gd name="connsiteY19" fmla="*/ 265599 h 3835559"/>
              <a:gd name="connsiteX20" fmla="*/ 816078 w 11444749"/>
              <a:gd name="connsiteY20" fmla="*/ 226270 h 3835559"/>
              <a:gd name="connsiteX21" fmla="*/ 875071 w 11444749"/>
              <a:gd name="connsiteY21" fmla="*/ 206605 h 3835559"/>
              <a:gd name="connsiteX22" fmla="*/ 1091381 w 11444749"/>
              <a:gd name="connsiteY22" fmla="*/ 255766 h 3835559"/>
              <a:gd name="connsiteX23" fmla="*/ 1140542 w 11444749"/>
              <a:gd name="connsiteY23" fmla="*/ 285263 h 3835559"/>
              <a:gd name="connsiteX24" fmla="*/ 1170039 w 11444749"/>
              <a:gd name="connsiteY24" fmla="*/ 295095 h 3835559"/>
              <a:gd name="connsiteX25" fmla="*/ 1209368 w 11444749"/>
              <a:gd name="connsiteY25" fmla="*/ 265599 h 3835559"/>
              <a:gd name="connsiteX26" fmla="*/ 1337187 w 11444749"/>
              <a:gd name="connsiteY26" fmla="*/ 245934 h 3835559"/>
              <a:gd name="connsiteX27" fmla="*/ 1425678 w 11444749"/>
              <a:gd name="connsiteY27" fmla="*/ 275431 h 3835559"/>
              <a:gd name="connsiteX28" fmla="*/ 1533833 w 11444749"/>
              <a:gd name="connsiteY28" fmla="*/ 304928 h 3835559"/>
              <a:gd name="connsiteX29" fmla="*/ 1602658 w 11444749"/>
              <a:gd name="connsiteY29" fmla="*/ 344257 h 3835559"/>
              <a:gd name="connsiteX30" fmla="*/ 1681316 w 11444749"/>
              <a:gd name="connsiteY30" fmla="*/ 383586 h 3835559"/>
              <a:gd name="connsiteX31" fmla="*/ 1750142 w 11444749"/>
              <a:gd name="connsiteY31" fmla="*/ 432747 h 3835559"/>
              <a:gd name="connsiteX32" fmla="*/ 1818968 w 11444749"/>
              <a:gd name="connsiteY32" fmla="*/ 452412 h 3835559"/>
              <a:gd name="connsiteX33" fmla="*/ 1976284 w 11444749"/>
              <a:gd name="connsiteY33" fmla="*/ 511405 h 3835559"/>
              <a:gd name="connsiteX34" fmla="*/ 2212258 w 11444749"/>
              <a:gd name="connsiteY34" fmla="*/ 639224 h 3835559"/>
              <a:gd name="connsiteX35" fmla="*/ 2281084 w 11444749"/>
              <a:gd name="connsiteY35" fmla="*/ 678553 h 3835559"/>
              <a:gd name="connsiteX36" fmla="*/ 2320413 w 11444749"/>
              <a:gd name="connsiteY36" fmla="*/ 698218 h 3835559"/>
              <a:gd name="connsiteX37" fmla="*/ 2399071 w 11444749"/>
              <a:gd name="connsiteY37" fmla="*/ 747379 h 3835559"/>
              <a:gd name="connsiteX38" fmla="*/ 2448233 w 11444749"/>
              <a:gd name="connsiteY38" fmla="*/ 796541 h 3835559"/>
              <a:gd name="connsiteX39" fmla="*/ 2605549 w 11444749"/>
              <a:gd name="connsiteY39" fmla="*/ 885031 h 3835559"/>
              <a:gd name="connsiteX40" fmla="*/ 2762865 w 11444749"/>
              <a:gd name="connsiteY40" fmla="*/ 953857 h 3835559"/>
              <a:gd name="connsiteX41" fmla="*/ 2821858 w 11444749"/>
              <a:gd name="connsiteY41" fmla="*/ 983353 h 3835559"/>
              <a:gd name="connsiteX42" fmla="*/ 2920181 w 11444749"/>
              <a:gd name="connsiteY42" fmla="*/ 1012850 h 3835559"/>
              <a:gd name="connsiteX43" fmla="*/ 2949678 w 11444749"/>
              <a:gd name="connsiteY43" fmla="*/ 1032515 h 3835559"/>
              <a:gd name="connsiteX44" fmla="*/ 3126658 w 11444749"/>
              <a:gd name="connsiteY44" fmla="*/ 1101341 h 3835559"/>
              <a:gd name="connsiteX45" fmla="*/ 3234813 w 11444749"/>
              <a:gd name="connsiteY45" fmla="*/ 1189831 h 3835559"/>
              <a:gd name="connsiteX46" fmla="*/ 3352800 w 11444749"/>
              <a:gd name="connsiteY46" fmla="*/ 1248824 h 3835559"/>
              <a:gd name="connsiteX47" fmla="*/ 3618271 w 11444749"/>
              <a:gd name="connsiteY47" fmla="*/ 1415973 h 3835559"/>
              <a:gd name="connsiteX48" fmla="*/ 3746091 w 11444749"/>
              <a:gd name="connsiteY48" fmla="*/ 1484799 h 3835559"/>
              <a:gd name="connsiteX49" fmla="*/ 3854245 w 11444749"/>
              <a:gd name="connsiteY49" fmla="*/ 1533960 h 3835559"/>
              <a:gd name="connsiteX50" fmla="*/ 3893574 w 11444749"/>
              <a:gd name="connsiteY50" fmla="*/ 1563457 h 3835559"/>
              <a:gd name="connsiteX51" fmla="*/ 4080387 w 11444749"/>
              <a:gd name="connsiteY51" fmla="*/ 1691276 h 3835559"/>
              <a:gd name="connsiteX52" fmla="*/ 4119716 w 11444749"/>
              <a:gd name="connsiteY52" fmla="*/ 1720773 h 3835559"/>
              <a:gd name="connsiteX53" fmla="*/ 4296697 w 11444749"/>
              <a:gd name="connsiteY53" fmla="*/ 1769934 h 3835559"/>
              <a:gd name="connsiteX54" fmla="*/ 4454013 w 11444749"/>
              <a:gd name="connsiteY54" fmla="*/ 1838760 h 3835559"/>
              <a:gd name="connsiteX55" fmla="*/ 4680155 w 11444749"/>
              <a:gd name="connsiteY55" fmla="*/ 1917418 h 3835559"/>
              <a:gd name="connsiteX56" fmla="*/ 4739149 w 11444749"/>
              <a:gd name="connsiteY56" fmla="*/ 1937082 h 3835559"/>
              <a:gd name="connsiteX57" fmla="*/ 4866968 w 11444749"/>
              <a:gd name="connsiteY57" fmla="*/ 1976412 h 3835559"/>
              <a:gd name="connsiteX58" fmla="*/ 5034116 w 11444749"/>
              <a:gd name="connsiteY58" fmla="*/ 2055070 h 3835559"/>
              <a:gd name="connsiteX59" fmla="*/ 5122607 w 11444749"/>
              <a:gd name="connsiteY59" fmla="*/ 2104231 h 3835559"/>
              <a:gd name="connsiteX60" fmla="*/ 5270091 w 11444749"/>
              <a:gd name="connsiteY60" fmla="*/ 2163224 h 3835559"/>
              <a:gd name="connsiteX61" fmla="*/ 5456904 w 11444749"/>
              <a:gd name="connsiteY61" fmla="*/ 2241882 h 3835559"/>
              <a:gd name="connsiteX62" fmla="*/ 5555226 w 11444749"/>
              <a:gd name="connsiteY62" fmla="*/ 2251715 h 3835559"/>
              <a:gd name="connsiteX63" fmla="*/ 5850194 w 11444749"/>
              <a:gd name="connsiteY63" fmla="*/ 2340205 h 3835559"/>
              <a:gd name="connsiteX64" fmla="*/ 6125497 w 11444749"/>
              <a:gd name="connsiteY64" fmla="*/ 2409031 h 3835559"/>
              <a:gd name="connsiteX65" fmla="*/ 6331974 w 11444749"/>
              <a:gd name="connsiteY65" fmla="*/ 2507353 h 3835559"/>
              <a:gd name="connsiteX66" fmla="*/ 6459794 w 11444749"/>
              <a:gd name="connsiteY66" fmla="*/ 2586012 h 3835559"/>
              <a:gd name="connsiteX67" fmla="*/ 6715433 w 11444749"/>
              <a:gd name="connsiteY67" fmla="*/ 2703999 h 3835559"/>
              <a:gd name="connsiteX68" fmla="*/ 6843252 w 11444749"/>
              <a:gd name="connsiteY68" fmla="*/ 2782657 h 3835559"/>
              <a:gd name="connsiteX69" fmla="*/ 7030065 w 11444749"/>
              <a:gd name="connsiteY69" fmla="*/ 2851482 h 3835559"/>
              <a:gd name="connsiteX70" fmla="*/ 7502013 w 11444749"/>
              <a:gd name="connsiteY70" fmla="*/ 3038295 h 3835559"/>
              <a:gd name="connsiteX71" fmla="*/ 7728155 w 11444749"/>
              <a:gd name="connsiteY71" fmla="*/ 3136618 h 3835559"/>
              <a:gd name="connsiteX72" fmla="*/ 7796981 w 11444749"/>
              <a:gd name="connsiteY72" fmla="*/ 3185779 h 3835559"/>
              <a:gd name="connsiteX73" fmla="*/ 7826478 w 11444749"/>
              <a:gd name="connsiteY73" fmla="*/ 3234941 h 3835559"/>
              <a:gd name="connsiteX74" fmla="*/ 7855974 w 11444749"/>
              <a:gd name="connsiteY74" fmla="*/ 3293934 h 3835559"/>
              <a:gd name="connsiteX75" fmla="*/ 7964129 w 11444749"/>
              <a:gd name="connsiteY75" fmla="*/ 3411921 h 3835559"/>
              <a:gd name="connsiteX76" fmla="*/ 8121445 w 11444749"/>
              <a:gd name="connsiteY76" fmla="*/ 3490579 h 3835559"/>
              <a:gd name="connsiteX77" fmla="*/ 8200104 w 11444749"/>
              <a:gd name="connsiteY77" fmla="*/ 3539741 h 3835559"/>
              <a:gd name="connsiteX78" fmla="*/ 8544233 w 11444749"/>
              <a:gd name="connsiteY78" fmla="*/ 3657728 h 3835559"/>
              <a:gd name="connsiteX79" fmla="*/ 8573729 w 11444749"/>
              <a:gd name="connsiteY79" fmla="*/ 3667560 h 3835559"/>
              <a:gd name="connsiteX80" fmla="*/ 8750710 w 11444749"/>
              <a:gd name="connsiteY80" fmla="*/ 3677392 h 3835559"/>
              <a:gd name="connsiteX81" fmla="*/ 8927691 w 11444749"/>
              <a:gd name="connsiteY81" fmla="*/ 3706889 h 3835559"/>
              <a:gd name="connsiteX82" fmla="*/ 9134168 w 11444749"/>
              <a:gd name="connsiteY82" fmla="*/ 3726553 h 3835559"/>
              <a:gd name="connsiteX83" fmla="*/ 9527458 w 11444749"/>
              <a:gd name="connsiteY83" fmla="*/ 3756050 h 3835559"/>
              <a:gd name="connsiteX84" fmla="*/ 9881420 w 11444749"/>
              <a:gd name="connsiteY84" fmla="*/ 3834708 h 3835559"/>
              <a:gd name="connsiteX85" fmla="*/ 10028904 w 11444749"/>
              <a:gd name="connsiteY85" fmla="*/ 3824876 h 3835559"/>
              <a:gd name="connsiteX86" fmla="*/ 10117394 w 11444749"/>
              <a:gd name="connsiteY86" fmla="*/ 3805212 h 3835559"/>
              <a:gd name="connsiteX87" fmla="*/ 10540181 w 11444749"/>
              <a:gd name="connsiteY87" fmla="*/ 3785547 h 3835559"/>
              <a:gd name="connsiteX88" fmla="*/ 10943304 w 11444749"/>
              <a:gd name="connsiteY88" fmla="*/ 3795379 h 3835559"/>
              <a:gd name="connsiteX89" fmla="*/ 11031794 w 11444749"/>
              <a:gd name="connsiteY89" fmla="*/ 3805212 h 3835559"/>
              <a:gd name="connsiteX90" fmla="*/ 11444749 w 11444749"/>
              <a:gd name="connsiteY90" fmla="*/ 3795379 h 383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444749" h="3835559">
                <a:moveTo>
                  <a:pt x="0" y="304928"/>
                </a:moveTo>
                <a:cubicBezTo>
                  <a:pt x="16387" y="301650"/>
                  <a:pt x="34214" y="302569"/>
                  <a:pt x="49162" y="295095"/>
                </a:cubicBezTo>
                <a:cubicBezTo>
                  <a:pt x="114909" y="262221"/>
                  <a:pt x="74580" y="167988"/>
                  <a:pt x="68826" y="118115"/>
                </a:cubicBezTo>
                <a:cubicBezTo>
                  <a:pt x="64626" y="81714"/>
                  <a:pt x="55717" y="46012"/>
                  <a:pt x="49162" y="9960"/>
                </a:cubicBezTo>
                <a:cubicBezTo>
                  <a:pt x="90151" y="-3703"/>
                  <a:pt x="85563" y="-12838"/>
                  <a:pt x="108155" y="49289"/>
                </a:cubicBezTo>
                <a:cubicBezTo>
                  <a:pt x="114968" y="68024"/>
                  <a:pt x="113152" y="88942"/>
                  <a:pt x="117987" y="108282"/>
                </a:cubicBezTo>
                <a:cubicBezTo>
                  <a:pt x="123014" y="128392"/>
                  <a:pt x="131696" y="147422"/>
                  <a:pt x="137652" y="167276"/>
                </a:cubicBezTo>
                <a:cubicBezTo>
                  <a:pt x="141535" y="180219"/>
                  <a:pt x="141996" y="194257"/>
                  <a:pt x="147484" y="206605"/>
                </a:cubicBezTo>
                <a:cubicBezTo>
                  <a:pt x="209400" y="345915"/>
                  <a:pt x="156248" y="193565"/>
                  <a:pt x="186813" y="285263"/>
                </a:cubicBezTo>
                <a:cubicBezTo>
                  <a:pt x="196645" y="262321"/>
                  <a:pt x="210593" y="240734"/>
                  <a:pt x="216310" y="216437"/>
                </a:cubicBezTo>
                <a:cubicBezTo>
                  <a:pt x="223854" y="184375"/>
                  <a:pt x="221484" y="150721"/>
                  <a:pt x="226142" y="118115"/>
                </a:cubicBezTo>
                <a:cubicBezTo>
                  <a:pt x="228053" y="104738"/>
                  <a:pt x="232697" y="91896"/>
                  <a:pt x="235974" y="78786"/>
                </a:cubicBezTo>
                <a:cubicBezTo>
                  <a:pt x="245806" y="114838"/>
                  <a:pt x="253654" y="151490"/>
                  <a:pt x="265471" y="186941"/>
                </a:cubicBezTo>
                <a:cubicBezTo>
                  <a:pt x="270106" y="200846"/>
                  <a:pt x="279499" y="212740"/>
                  <a:pt x="285136" y="226270"/>
                </a:cubicBezTo>
                <a:cubicBezTo>
                  <a:pt x="295906" y="252118"/>
                  <a:pt x="304801" y="278709"/>
                  <a:pt x="314633" y="304928"/>
                </a:cubicBezTo>
                <a:cubicBezTo>
                  <a:pt x="331020" y="291818"/>
                  <a:pt x="354409" y="284369"/>
                  <a:pt x="363794" y="265599"/>
                </a:cubicBezTo>
                <a:cubicBezTo>
                  <a:pt x="418932" y="155323"/>
                  <a:pt x="363978" y="67001"/>
                  <a:pt x="432620" y="255766"/>
                </a:cubicBezTo>
                <a:cubicBezTo>
                  <a:pt x="541977" y="146409"/>
                  <a:pt x="417215" y="245461"/>
                  <a:pt x="501445" y="236102"/>
                </a:cubicBezTo>
                <a:cubicBezTo>
                  <a:pt x="522312" y="233784"/>
                  <a:pt x="568319" y="201352"/>
                  <a:pt x="589936" y="186941"/>
                </a:cubicBezTo>
                <a:cubicBezTo>
                  <a:pt x="622710" y="213160"/>
                  <a:pt x="651677" y="245022"/>
                  <a:pt x="688258" y="265599"/>
                </a:cubicBezTo>
                <a:cubicBezTo>
                  <a:pt x="753456" y="302273"/>
                  <a:pt x="761584" y="255613"/>
                  <a:pt x="816078" y="226270"/>
                </a:cubicBezTo>
                <a:cubicBezTo>
                  <a:pt x="834328" y="216443"/>
                  <a:pt x="855407" y="213160"/>
                  <a:pt x="875071" y="206605"/>
                </a:cubicBezTo>
                <a:cubicBezTo>
                  <a:pt x="947174" y="222992"/>
                  <a:pt x="1020486" y="234760"/>
                  <a:pt x="1091381" y="255766"/>
                </a:cubicBezTo>
                <a:cubicBezTo>
                  <a:pt x="1109704" y="261195"/>
                  <a:pt x="1123449" y="276717"/>
                  <a:pt x="1140542" y="285263"/>
                </a:cubicBezTo>
                <a:cubicBezTo>
                  <a:pt x="1149812" y="289898"/>
                  <a:pt x="1160207" y="291818"/>
                  <a:pt x="1170039" y="295095"/>
                </a:cubicBezTo>
                <a:cubicBezTo>
                  <a:pt x="1183149" y="285263"/>
                  <a:pt x="1194393" y="272254"/>
                  <a:pt x="1209368" y="265599"/>
                </a:cubicBezTo>
                <a:cubicBezTo>
                  <a:pt x="1226998" y="257764"/>
                  <a:pt x="1332769" y="246486"/>
                  <a:pt x="1337187" y="245934"/>
                </a:cubicBezTo>
                <a:cubicBezTo>
                  <a:pt x="1420060" y="262508"/>
                  <a:pt x="1354440" y="244900"/>
                  <a:pt x="1425678" y="275431"/>
                </a:cubicBezTo>
                <a:cubicBezTo>
                  <a:pt x="1451406" y="286458"/>
                  <a:pt x="1521808" y="301922"/>
                  <a:pt x="1533833" y="304928"/>
                </a:cubicBezTo>
                <a:cubicBezTo>
                  <a:pt x="1556775" y="318038"/>
                  <a:pt x="1579343" y="331823"/>
                  <a:pt x="1602658" y="344257"/>
                </a:cubicBezTo>
                <a:cubicBezTo>
                  <a:pt x="1628523" y="358052"/>
                  <a:pt x="1655995" y="368816"/>
                  <a:pt x="1681316" y="383586"/>
                </a:cubicBezTo>
                <a:cubicBezTo>
                  <a:pt x="1687440" y="387158"/>
                  <a:pt x="1737772" y="427799"/>
                  <a:pt x="1750142" y="432747"/>
                </a:cubicBezTo>
                <a:cubicBezTo>
                  <a:pt x="1772295" y="441609"/>
                  <a:pt x="1796432" y="444573"/>
                  <a:pt x="1818968" y="452412"/>
                </a:cubicBezTo>
                <a:cubicBezTo>
                  <a:pt x="1871864" y="470811"/>
                  <a:pt x="1924588" y="489865"/>
                  <a:pt x="1976284" y="511405"/>
                </a:cubicBezTo>
                <a:cubicBezTo>
                  <a:pt x="2032811" y="534958"/>
                  <a:pt x="2185264" y="623967"/>
                  <a:pt x="2212258" y="639224"/>
                </a:cubicBezTo>
                <a:cubicBezTo>
                  <a:pt x="2235261" y="652226"/>
                  <a:pt x="2257450" y="666736"/>
                  <a:pt x="2281084" y="678553"/>
                </a:cubicBezTo>
                <a:cubicBezTo>
                  <a:pt x="2294194" y="685108"/>
                  <a:pt x="2307984" y="690450"/>
                  <a:pt x="2320413" y="698218"/>
                </a:cubicBezTo>
                <a:cubicBezTo>
                  <a:pt x="2422512" y="762031"/>
                  <a:pt x="2299430" y="697560"/>
                  <a:pt x="2399071" y="747379"/>
                </a:cubicBezTo>
                <a:cubicBezTo>
                  <a:pt x="2415458" y="763766"/>
                  <a:pt x="2429544" y="782836"/>
                  <a:pt x="2448233" y="796541"/>
                </a:cubicBezTo>
                <a:cubicBezTo>
                  <a:pt x="2482956" y="822005"/>
                  <a:pt x="2559798" y="864235"/>
                  <a:pt x="2605549" y="885031"/>
                </a:cubicBezTo>
                <a:cubicBezTo>
                  <a:pt x="2657656" y="908716"/>
                  <a:pt x="2711670" y="928260"/>
                  <a:pt x="2762865" y="953857"/>
                </a:cubicBezTo>
                <a:cubicBezTo>
                  <a:pt x="2782529" y="963689"/>
                  <a:pt x="2801272" y="975633"/>
                  <a:pt x="2821858" y="983353"/>
                </a:cubicBezTo>
                <a:cubicBezTo>
                  <a:pt x="2853897" y="995367"/>
                  <a:pt x="2887407" y="1003018"/>
                  <a:pt x="2920181" y="1012850"/>
                </a:cubicBezTo>
                <a:cubicBezTo>
                  <a:pt x="2930013" y="1019405"/>
                  <a:pt x="2938649" y="1028273"/>
                  <a:pt x="2949678" y="1032515"/>
                </a:cubicBezTo>
                <a:cubicBezTo>
                  <a:pt x="3033360" y="1064701"/>
                  <a:pt x="3053992" y="1051623"/>
                  <a:pt x="3126658" y="1101341"/>
                </a:cubicBezTo>
                <a:cubicBezTo>
                  <a:pt x="3165102" y="1127644"/>
                  <a:pt x="3195796" y="1164385"/>
                  <a:pt x="3234813" y="1189831"/>
                </a:cubicBezTo>
                <a:cubicBezTo>
                  <a:pt x="3271644" y="1213851"/>
                  <a:pt x="3314866" y="1226587"/>
                  <a:pt x="3352800" y="1248824"/>
                </a:cubicBezTo>
                <a:cubicBezTo>
                  <a:pt x="3458535" y="1310806"/>
                  <a:pt x="3516896" y="1361386"/>
                  <a:pt x="3618271" y="1415973"/>
                </a:cubicBezTo>
                <a:cubicBezTo>
                  <a:pt x="3660878" y="1438915"/>
                  <a:pt x="3702809" y="1463158"/>
                  <a:pt x="3746091" y="1484799"/>
                </a:cubicBezTo>
                <a:cubicBezTo>
                  <a:pt x="3781511" y="1502509"/>
                  <a:pt x="3819303" y="1515324"/>
                  <a:pt x="3854245" y="1533960"/>
                </a:cubicBezTo>
                <a:cubicBezTo>
                  <a:pt x="3868704" y="1541672"/>
                  <a:pt x="3880122" y="1554099"/>
                  <a:pt x="3893574" y="1563457"/>
                </a:cubicBezTo>
                <a:cubicBezTo>
                  <a:pt x="3955513" y="1606545"/>
                  <a:pt x="4018448" y="1648188"/>
                  <a:pt x="4080387" y="1691276"/>
                </a:cubicBezTo>
                <a:cubicBezTo>
                  <a:pt x="4093839" y="1700634"/>
                  <a:pt x="4103719" y="1717218"/>
                  <a:pt x="4119716" y="1720773"/>
                </a:cubicBezTo>
                <a:cubicBezTo>
                  <a:pt x="4195866" y="1737695"/>
                  <a:pt x="4223471" y="1740644"/>
                  <a:pt x="4296697" y="1769934"/>
                </a:cubicBezTo>
                <a:cubicBezTo>
                  <a:pt x="4349841" y="1791192"/>
                  <a:pt x="4399952" y="1819956"/>
                  <a:pt x="4454013" y="1838760"/>
                </a:cubicBezTo>
                <a:lnTo>
                  <a:pt x="4680155" y="1917418"/>
                </a:lnTo>
                <a:cubicBezTo>
                  <a:pt x="4699751" y="1924175"/>
                  <a:pt x="4719383" y="1930840"/>
                  <a:pt x="4739149" y="1937082"/>
                </a:cubicBezTo>
                <a:lnTo>
                  <a:pt x="4866968" y="1976412"/>
                </a:lnTo>
                <a:cubicBezTo>
                  <a:pt x="4989894" y="2058362"/>
                  <a:pt x="4851789" y="1973023"/>
                  <a:pt x="5034116" y="2055070"/>
                </a:cubicBezTo>
                <a:cubicBezTo>
                  <a:pt x="5064887" y="2068917"/>
                  <a:pt x="5091932" y="2090172"/>
                  <a:pt x="5122607" y="2104231"/>
                </a:cubicBezTo>
                <a:cubicBezTo>
                  <a:pt x="5170741" y="2126292"/>
                  <a:pt x="5221424" y="2142367"/>
                  <a:pt x="5270091" y="2163224"/>
                </a:cubicBezTo>
                <a:cubicBezTo>
                  <a:pt x="5359722" y="2201637"/>
                  <a:pt x="5329726" y="2208705"/>
                  <a:pt x="5456904" y="2241882"/>
                </a:cubicBezTo>
                <a:cubicBezTo>
                  <a:pt x="5488775" y="2250196"/>
                  <a:pt x="5522452" y="2248437"/>
                  <a:pt x="5555226" y="2251715"/>
                </a:cubicBezTo>
                <a:cubicBezTo>
                  <a:pt x="5653549" y="2281212"/>
                  <a:pt x="5751072" y="2313518"/>
                  <a:pt x="5850194" y="2340205"/>
                </a:cubicBezTo>
                <a:cubicBezTo>
                  <a:pt x="5902884" y="2354391"/>
                  <a:pt x="6047890" y="2377075"/>
                  <a:pt x="6125497" y="2409031"/>
                </a:cubicBezTo>
                <a:cubicBezTo>
                  <a:pt x="6166131" y="2425763"/>
                  <a:pt x="6291574" y="2484518"/>
                  <a:pt x="6331974" y="2507353"/>
                </a:cubicBezTo>
                <a:cubicBezTo>
                  <a:pt x="6375526" y="2531970"/>
                  <a:pt x="6415440" y="2562871"/>
                  <a:pt x="6459794" y="2586012"/>
                </a:cubicBezTo>
                <a:cubicBezTo>
                  <a:pt x="6671009" y="2696212"/>
                  <a:pt x="6429450" y="2528009"/>
                  <a:pt x="6715433" y="2703999"/>
                </a:cubicBezTo>
                <a:cubicBezTo>
                  <a:pt x="6758039" y="2730218"/>
                  <a:pt x="6797954" y="2761424"/>
                  <a:pt x="6843252" y="2782657"/>
                </a:cubicBezTo>
                <a:cubicBezTo>
                  <a:pt x="6903341" y="2810823"/>
                  <a:pt x="6969422" y="2824529"/>
                  <a:pt x="7030065" y="2851482"/>
                </a:cubicBezTo>
                <a:cubicBezTo>
                  <a:pt x="7237001" y="2943455"/>
                  <a:pt x="7253078" y="2955315"/>
                  <a:pt x="7502013" y="3038295"/>
                </a:cubicBezTo>
                <a:cubicBezTo>
                  <a:pt x="7579391" y="3064088"/>
                  <a:pt x="7661175" y="3088776"/>
                  <a:pt x="7728155" y="3136618"/>
                </a:cubicBezTo>
                <a:lnTo>
                  <a:pt x="7796981" y="3185779"/>
                </a:lnTo>
                <a:cubicBezTo>
                  <a:pt x="7806813" y="3202166"/>
                  <a:pt x="7817327" y="3218164"/>
                  <a:pt x="7826478" y="3234941"/>
                </a:cubicBezTo>
                <a:cubicBezTo>
                  <a:pt x="7837006" y="3254242"/>
                  <a:pt x="7844171" y="3275386"/>
                  <a:pt x="7855974" y="3293934"/>
                </a:cubicBezTo>
                <a:cubicBezTo>
                  <a:pt x="7876706" y="3326513"/>
                  <a:pt x="7940553" y="3393060"/>
                  <a:pt x="7964129" y="3411921"/>
                </a:cubicBezTo>
                <a:cubicBezTo>
                  <a:pt x="8056302" y="3485660"/>
                  <a:pt x="8023102" y="3441407"/>
                  <a:pt x="8121445" y="3490579"/>
                </a:cubicBezTo>
                <a:cubicBezTo>
                  <a:pt x="8149100" y="3504407"/>
                  <a:pt x="8171684" y="3527561"/>
                  <a:pt x="8200104" y="3539741"/>
                </a:cubicBezTo>
                <a:cubicBezTo>
                  <a:pt x="8468969" y="3654969"/>
                  <a:pt x="8380314" y="3613022"/>
                  <a:pt x="8544233" y="3657728"/>
                </a:cubicBezTo>
                <a:cubicBezTo>
                  <a:pt x="8554232" y="3660455"/>
                  <a:pt x="8563412" y="3666577"/>
                  <a:pt x="8573729" y="3667560"/>
                </a:cubicBezTo>
                <a:cubicBezTo>
                  <a:pt x="8632547" y="3673162"/>
                  <a:pt x="8691716" y="3674115"/>
                  <a:pt x="8750710" y="3677392"/>
                </a:cubicBezTo>
                <a:cubicBezTo>
                  <a:pt x="8809704" y="3687224"/>
                  <a:pt x="8868153" y="3701219"/>
                  <a:pt x="8927691" y="3706889"/>
                </a:cubicBezTo>
                <a:cubicBezTo>
                  <a:pt x="8996517" y="3713444"/>
                  <a:pt x="9065166" y="3722240"/>
                  <a:pt x="9134168" y="3726553"/>
                </a:cubicBezTo>
                <a:cubicBezTo>
                  <a:pt x="9370261" y="3741310"/>
                  <a:pt x="9239124" y="3732023"/>
                  <a:pt x="9527458" y="3756050"/>
                </a:cubicBezTo>
                <a:cubicBezTo>
                  <a:pt x="9663084" y="3797781"/>
                  <a:pt x="9723478" y="3822239"/>
                  <a:pt x="9881420" y="3834708"/>
                </a:cubicBezTo>
                <a:cubicBezTo>
                  <a:pt x="9930538" y="3838586"/>
                  <a:pt x="9979743" y="3828153"/>
                  <a:pt x="10028904" y="3824876"/>
                </a:cubicBezTo>
                <a:cubicBezTo>
                  <a:pt x="10058401" y="3818321"/>
                  <a:pt x="10087239" y="3807137"/>
                  <a:pt x="10117394" y="3805212"/>
                </a:cubicBezTo>
                <a:cubicBezTo>
                  <a:pt x="10615259" y="3773433"/>
                  <a:pt x="10354430" y="3822696"/>
                  <a:pt x="10540181" y="3785547"/>
                </a:cubicBezTo>
                <a:lnTo>
                  <a:pt x="10943304" y="3795379"/>
                </a:lnTo>
                <a:cubicBezTo>
                  <a:pt x="10972958" y="3796565"/>
                  <a:pt x="11002116" y="3805212"/>
                  <a:pt x="11031794" y="3805212"/>
                </a:cubicBezTo>
                <a:cubicBezTo>
                  <a:pt x="11169485" y="3805212"/>
                  <a:pt x="11307097" y="3798657"/>
                  <a:pt x="11444749" y="379537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C134FC-7E82-A07F-1825-55EE64044DB8}"/>
                  </a:ext>
                </a:extLst>
              </p14:cNvPr>
              <p14:cNvContentPartPr/>
              <p14:nvPr/>
            </p14:nvContentPartPr>
            <p14:xfrm>
              <a:off x="835280" y="2445918"/>
              <a:ext cx="419040" cy="248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C134FC-7E82-A07F-1825-55EE64044D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40" y="2409918"/>
                <a:ext cx="4546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1BDF84-B86E-90EA-D1EF-0F8791231F46}"/>
                  </a:ext>
                </a:extLst>
              </p14:cNvPr>
              <p14:cNvContentPartPr/>
              <p14:nvPr/>
            </p14:nvContentPartPr>
            <p14:xfrm>
              <a:off x="774800" y="2671638"/>
              <a:ext cx="9000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1BDF84-B86E-90EA-D1EF-0F8791231F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800" y="2635638"/>
                <a:ext cx="125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0A1CCA-6D39-CDDC-6907-BDA2D485B501}"/>
                  </a:ext>
                </a:extLst>
              </p14:cNvPr>
              <p14:cNvContentPartPr/>
              <p14:nvPr/>
            </p14:nvContentPartPr>
            <p14:xfrm>
              <a:off x="3174920" y="24653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0A1CCA-6D39-CDDC-6907-BDA2D485B5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7280" y="235771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4A60B3-D3BC-C0BF-2358-C5729726E0E2}"/>
                  </a:ext>
                </a:extLst>
              </p14:cNvPr>
              <p14:cNvContentPartPr/>
              <p14:nvPr/>
            </p14:nvContentPartPr>
            <p14:xfrm>
              <a:off x="1411280" y="2588838"/>
              <a:ext cx="2025720" cy="82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4A60B3-D3BC-C0BF-2358-C5729726E0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8640" y="2211198"/>
                <a:ext cx="2151360" cy="15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427A45-97F7-E318-8D0D-43241C571727}"/>
                  </a:ext>
                </a:extLst>
              </p14:cNvPr>
              <p14:cNvContentPartPr/>
              <p14:nvPr/>
            </p14:nvContentPartPr>
            <p14:xfrm>
              <a:off x="2270600" y="2769918"/>
              <a:ext cx="8538120" cy="343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427A45-97F7-E318-8D0D-43241C5717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7960" y="2392278"/>
                <a:ext cx="8663760" cy="41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7B906A-0F6D-6202-9B42-DB0ECB528C38}"/>
                  </a:ext>
                </a:extLst>
              </p14:cNvPr>
              <p14:cNvContentPartPr/>
              <p14:nvPr/>
            </p14:nvContentPartPr>
            <p14:xfrm>
              <a:off x="10923200" y="624103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7B906A-0F6D-6202-9B42-DB0ECB528C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05200" y="622303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F2D83-3EC2-239F-1DFB-F1E9A5976C13}"/>
              </a:ext>
            </a:extLst>
          </p:cNvPr>
          <p:cNvGrpSpPr/>
          <p:nvPr/>
        </p:nvGrpSpPr>
        <p:grpSpPr>
          <a:xfrm>
            <a:off x="1326680" y="2532318"/>
            <a:ext cx="10858680" cy="3809520"/>
            <a:chOff x="1248484" y="1875987"/>
            <a:chExt cx="10858680" cy="38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664F78-BC33-E5E7-2AD1-ADC1232C5F4A}"/>
                    </a:ext>
                  </a:extLst>
                </p14:cNvPr>
                <p14:cNvContentPartPr/>
                <p14:nvPr/>
              </p14:nvContentPartPr>
              <p14:xfrm>
                <a:off x="10746364" y="5562027"/>
                <a:ext cx="1360800" cy="12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664F78-BC33-E5E7-2AD1-ADC1232C5F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83724" y="5499027"/>
                  <a:ext cx="1486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86F1B6-359A-53A2-8488-79F99022EA85}"/>
                    </a:ext>
                  </a:extLst>
                </p14:cNvPr>
                <p14:cNvContentPartPr/>
                <p14:nvPr/>
              </p14:nvContentPartPr>
              <p14:xfrm>
                <a:off x="10667884" y="5545107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86F1B6-359A-53A2-8488-79F99022EA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05244" y="54824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FF792B-ECCE-8104-DCC2-3E55C8FC5D75}"/>
                    </a:ext>
                  </a:extLst>
                </p14:cNvPr>
                <p14:cNvContentPartPr/>
                <p14:nvPr/>
              </p14:nvContentPartPr>
              <p14:xfrm>
                <a:off x="1248484" y="1875987"/>
                <a:ext cx="9358200" cy="366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FF792B-ECCE-8104-DCC2-3E55C8FC5D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9484" y="1867347"/>
                  <a:ext cx="9375840" cy="36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CC3200-E513-B442-C04F-E2D0383B8E0E}"/>
                    </a:ext>
                  </a:extLst>
                </p14:cNvPr>
                <p14:cNvContentPartPr/>
                <p14:nvPr/>
              </p14:nvContentPartPr>
              <p14:xfrm>
                <a:off x="1820524" y="1927107"/>
                <a:ext cx="87120" cy="4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CC3200-E513-B442-C04F-E2D0383B8E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1884" y="1918107"/>
                  <a:ext cx="1047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A2F79C-3531-8A2D-B970-2E7A941B18D9}"/>
              </a:ext>
            </a:extLst>
          </p:cNvPr>
          <p:cNvGrpSpPr/>
          <p:nvPr/>
        </p:nvGrpSpPr>
        <p:grpSpPr>
          <a:xfrm>
            <a:off x="2171960" y="2720958"/>
            <a:ext cx="2481480" cy="1308240"/>
            <a:chOff x="2093764" y="2064627"/>
            <a:chExt cx="2481480" cy="1308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EC0ABD-8D8D-BBB7-DB9B-8590D5D254BF}"/>
                    </a:ext>
                  </a:extLst>
                </p14:cNvPr>
                <p14:cNvContentPartPr/>
                <p14:nvPr/>
              </p14:nvContentPartPr>
              <p14:xfrm>
                <a:off x="2880724" y="2487267"/>
                <a:ext cx="1694520" cy="88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EC0ABD-8D8D-BBB7-DB9B-8590D5D254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8084" y="2109267"/>
                  <a:ext cx="1820160" cy="16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F936B9-48D5-6322-F374-C0F79E134382}"/>
                    </a:ext>
                  </a:extLst>
                </p14:cNvPr>
                <p14:cNvContentPartPr/>
                <p14:nvPr/>
              </p14:nvContentPartPr>
              <p14:xfrm>
                <a:off x="2093764" y="2064627"/>
                <a:ext cx="577080" cy="27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F936B9-48D5-6322-F374-C0F79E1343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31124" y="1686627"/>
                  <a:ext cx="702720" cy="10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9925B37-5537-0ECB-5F79-5578FE88EC74}"/>
                  </a:ext>
                </a:extLst>
              </p14:cNvPr>
              <p14:cNvContentPartPr/>
              <p14:nvPr/>
            </p14:nvContentPartPr>
            <p14:xfrm>
              <a:off x="6213320" y="4628598"/>
              <a:ext cx="1788840" cy="74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9925B37-5537-0ECB-5F79-5578FE88EC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50680" y="4250958"/>
                <a:ext cx="1914480" cy="14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C031F3-E644-27A9-4BA2-6DFD78F0E5B5}"/>
                  </a:ext>
                </a:extLst>
              </p14:cNvPr>
              <p14:cNvContentPartPr/>
              <p14:nvPr/>
            </p14:nvContentPartPr>
            <p14:xfrm>
              <a:off x="8091440" y="5455878"/>
              <a:ext cx="2897640" cy="864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C031F3-E644-27A9-4BA2-6DFD78F0E5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28800" y="5078238"/>
                <a:ext cx="3023280" cy="161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C0F4251-1193-7043-F620-3E4587660AB2}"/>
              </a:ext>
            </a:extLst>
          </p:cNvPr>
          <p:cNvGrpSpPr/>
          <p:nvPr/>
        </p:nvGrpSpPr>
        <p:grpSpPr>
          <a:xfrm>
            <a:off x="1326680" y="2532318"/>
            <a:ext cx="9419400" cy="3669404"/>
            <a:chOff x="1248484" y="1875987"/>
            <a:chExt cx="9419400" cy="366940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DEC6AB-4DB2-7F1A-EA06-889D69095D47}"/>
                </a:ext>
              </a:extLst>
            </p:cNvPr>
            <p:cNvCxnSpPr>
              <a:cxnSpLocks/>
            </p:cNvCxnSpPr>
            <p:nvPr/>
          </p:nvCxnSpPr>
          <p:spPr>
            <a:xfrm>
              <a:off x="1248484" y="1875987"/>
              <a:ext cx="0" cy="3669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50298D-EECA-F82A-F73E-78157D98FC9F}"/>
                </a:ext>
              </a:extLst>
            </p:cNvPr>
            <p:cNvCxnSpPr>
              <a:cxnSpLocks/>
            </p:cNvCxnSpPr>
            <p:nvPr/>
          </p:nvCxnSpPr>
          <p:spPr>
            <a:xfrm>
              <a:off x="1248484" y="5536412"/>
              <a:ext cx="9419400" cy="89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0ABF4F4-69B3-791D-53EC-DF16C3D83F16}"/>
              </a:ext>
            </a:extLst>
          </p:cNvPr>
          <p:cNvSpPr/>
          <p:nvPr/>
        </p:nvSpPr>
        <p:spPr>
          <a:xfrm>
            <a:off x="1326320" y="5798075"/>
            <a:ext cx="387782" cy="394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3ABDD9-0FBD-6ADA-198E-88FB5C540C64}"/>
              </a:ext>
            </a:extLst>
          </p:cNvPr>
          <p:cNvSpPr txBox="1"/>
          <p:nvPr/>
        </p:nvSpPr>
        <p:spPr>
          <a:xfrm>
            <a:off x="235513" y="4148899"/>
            <a:ext cx="103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 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3938D2-B249-4BA5-72BA-31A8B341CE36}"/>
              </a:ext>
            </a:extLst>
          </p:cNvPr>
          <p:cNvSpPr txBox="1"/>
          <p:nvPr/>
        </p:nvSpPr>
        <p:spPr>
          <a:xfrm>
            <a:off x="5518869" y="6334780"/>
            <a:ext cx="103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59 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6CEF9-4D6F-F447-9D62-AE73CA075F4F}"/>
              </a:ext>
            </a:extLst>
          </p:cNvPr>
          <p:cNvSpPr/>
          <p:nvPr/>
        </p:nvSpPr>
        <p:spPr>
          <a:xfrm rot="1391915">
            <a:off x="5844236" y="4402533"/>
            <a:ext cx="323088" cy="60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66A71F-295F-702F-211F-35077A6F3E9A}"/>
                  </a:ext>
                </a:extLst>
              </p14:cNvPr>
              <p14:cNvContentPartPr/>
              <p14:nvPr/>
            </p14:nvContentPartPr>
            <p14:xfrm>
              <a:off x="6019300" y="4298547"/>
              <a:ext cx="57600" cy="8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66A71F-295F-702F-211F-35077A6F3E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01300" y="4280547"/>
                <a:ext cx="93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B98FA68-C17B-9AFC-FC15-C6085C723545}"/>
                  </a:ext>
                </a:extLst>
              </p14:cNvPr>
              <p14:cNvContentPartPr/>
              <p14:nvPr/>
            </p14:nvContentPartPr>
            <p14:xfrm>
              <a:off x="6043060" y="4237707"/>
              <a:ext cx="25200" cy="25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B98FA68-C17B-9AFC-FC15-C6085C7235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25420" y="4219707"/>
                <a:ext cx="608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E933E56-034B-09AD-1208-2FF607AA922D}"/>
                  </a:ext>
                </a:extLst>
              </p14:cNvPr>
              <p14:cNvContentPartPr/>
              <p14:nvPr/>
            </p14:nvContentPartPr>
            <p14:xfrm>
              <a:off x="6095260" y="4362627"/>
              <a:ext cx="48240" cy="8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E933E56-034B-09AD-1208-2FF607AA922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86620" y="4353627"/>
                <a:ext cx="6588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A506CCD-ACFC-EB36-56B7-B2C9AA640FA6}"/>
              </a:ext>
            </a:extLst>
          </p:cNvPr>
          <p:cNvGrpSpPr/>
          <p:nvPr/>
        </p:nvGrpSpPr>
        <p:grpSpPr>
          <a:xfrm>
            <a:off x="5927140" y="4237707"/>
            <a:ext cx="146520" cy="127440"/>
            <a:chOff x="5848944" y="3581376"/>
            <a:chExt cx="1465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252C09-D28A-8E2A-03B1-80FCB3356463}"/>
                    </a:ext>
                  </a:extLst>
                </p14:cNvPr>
                <p14:cNvContentPartPr/>
                <p14:nvPr/>
              </p14:nvContentPartPr>
              <p14:xfrm>
                <a:off x="5995104" y="3592896"/>
                <a:ext cx="360" cy="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252C09-D28A-8E2A-03B1-80FCB33564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7464" y="3574896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BA0A65-1320-5077-B519-CD2675B894CC}"/>
                    </a:ext>
                  </a:extLst>
                </p14:cNvPr>
                <p14:cNvContentPartPr/>
                <p14:nvPr/>
              </p14:nvContentPartPr>
              <p14:xfrm>
                <a:off x="5992224" y="3581376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BA0A65-1320-5077-B519-CD2675B894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4224" y="35633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1A776F-BE59-7ABF-7041-C43D0FF888D7}"/>
                    </a:ext>
                  </a:extLst>
                </p14:cNvPr>
                <p14:cNvContentPartPr/>
                <p14:nvPr/>
              </p14:nvContentPartPr>
              <p14:xfrm>
                <a:off x="5848944" y="3639336"/>
                <a:ext cx="95040" cy="6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1A776F-BE59-7ABF-7041-C43D0FF888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40304" y="3630336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A2820F0-9493-65AF-7C18-9C4730870189}"/>
              </a:ext>
            </a:extLst>
          </p:cNvPr>
          <p:cNvSpPr txBox="1"/>
          <p:nvPr/>
        </p:nvSpPr>
        <p:spPr>
          <a:xfrm>
            <a:off x="269241" y="295915"/>
            <a:ext cx="636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The </a:t>
            </a:r>
            <a:r>
              <a:rPr lang="en-NZ" sz="2800" dirty="0" err="1"/>
              <a:t>Rere</a:t>
            </a:r>
            <a:r>
              <a:rPr lang="en-NZ" sz="2800" dirty="0"/>
              <a:t> rockslide is a natural waterslide in the Tairawhiti (Gisborne) area.</a:t>
            </a:r>
          </a:p>
          <a:p>
            <a:r>
              <a:rPr lang="en-NZ" sz="2800" dirty="0"/>
              <a:t>How long is the slide?</a:t>
            </a:r>
          </a:p>
        </p:txBody>
      </p:sp>
      <p:pic>
        <p:nvPicPr>
          <p:cNvPr id="3" name="Picture 2" descr="A river surrounded by trees&#10;&#10;Description automatically generated">
            <a:extLst>
              <a:ext uri="{FF2B5EF4-FFF2-40B4-BE49-F238E27FC236}">
                <a16:creationId xmlns:a16="http://schemas.microsoft.com/office/drawing/2014/main" id="{AB855839-198C-AC39-9A82-ECBD7E55EF8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0" y="0"/>
            <a:ext cx="5309566" cy="39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7EEC46-368D-8A17-55A4-AA6E6236D1E5}"/>
              </a:ext>
            </a:extLst>
          </p:cNvPr>
          <p:cNvSpPr txBox="1"/>
          <p:nvPr/>
        </p:nvSpPr>
        <p:spPr>
          <a:xfrm>
            <a:off x="627797" y="493511"/>
            <a:ext cx="38350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You could walk from A to B along Horizontal Street then turn left into Vertical Street.</a:t>
            </a:r>
          </a:p>
          <a:p>
            <a:r>
              <a:rPr lang="en-NZ" sz="3200" dirty="0"/>
              <a:t>You could also walk diagonally through the park.</a:t>
            </a:r>
          </a:p>
          <a:p>
            <a:r>
              <a:rPr lang="en-NZ" sz="3200" dirty="0"/>
              <a:t>How much shorter is the diagonal walk than the street walk?</a:t>
            </a:r>
          </a:p>
          <a:p>
            <a:endParaRPr lang="en-NZ" dirty="0"/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076BCAAB-8A5C-F71A-D597-587A2A8F6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4806" y="493511"/>
            <a:ext cx="7072864" cy="60325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3850751-61EF-D266-C53B-A28EBC4DF42B}"/>
              </a:ext>
            </a:extLst>
          </p:cNvPr>
          <p:cNvSpPr/>
          <p:nvPr/>
        </p:nvSpPr>
        <p:spPr>
          <a:xfrm>
            <a:off x="9853684" y="2047164"/>
            <a:ext cx="163773" cy="1637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F1777-BD82-E76F-4D79-55916FC9B80A}"/>
              </a:ext>
            </a:extLst>
          </p:cNvPr>
          <p:cNvSpPr txBox="1"/>
          <p:nvPr/>
        </p:nvSpPr>
        <p:spPr>
          <a:xfrm>
            <a:off x="10099343" y="1637731"/>
            <a:ext cx="5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7E7EC7-80DA-E58F-9683-68B8A16F6190}"/>
              </a:ext>
            </a:extLst>
          </p:cNvPr>
          <p:cNvSpPr/>
          <p:nvPr/>
        </p:nvSpPr>
        <p:spPr>
          <a:xfrm>
            <a:off x="6935336" y="6039134"/>
            <a:ext cx="163773" cy="1637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2B765-0644-2E39-6205-CD238956E7AB}"/>
              </a:ext>
            </a:extLst>
          </p:cNvPr>
          <p:cNvSpPr txBox="1"/>
          <p:nvPr/>
        </p:nvSpPr>
        <p:spPr>
          <a:xfrm>
            <a:off x="6444017" y="5879742"/>
            <a:ext cx="5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B1F64-4D07-6ECA-ED44-53C49CE5A117}"/>
              </a:ext>
            </a:extLst>
          </p:cNvPr>
          <p:cNvSpPr txBox="1"/>
          <p:nvPr/>
        </p:nvSpPr>
        <p:spPr>
          <a:xfrm>
            <a:off x="7051525" y="1749272"/>
            <a:ext cx="264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Horizontal Street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0D8AC-4B20-7DD0-8B23-A0E927033F92}"/>
              </a:ext>
            </a:extLst>
          </p:cNvPr>
          <p:cNvSpPr txBox="1"/>
          <p:nvPr/>
        </p:nvSpPr>
        <p:spPr>
          <a:xfrm rot="5400000">
            <a:off x="5570828" y="3278959"/>
            <a:ext cx="264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Vertical Street</a:t>
            </a:r>
          </a:p>
        </p:txBody>
      </p:sp>
    </p:spTree>
    <p:extLst>
      <p:ext uri="{BB962C8B-B14F-4D97-AF65-F5344CB8AC3E}">
        <p14:creationId xmlns:p14="http://schemas.microsoft.com/office/powerpoint/2010/main" val="16869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roup 657">
            <a:extLst>
              <a:ext uri="{FF2B5EF4-FFF2-40B4-BE49-F238E27FC236}">
                <a16:creationId xmlns:a16="http://schemas.microsoft.com/office/drawing/2014/main" id="{D2CD4286-C9AC-BE25-4124-FA776F0D5908}"/>
              </a:ext>
            </a:extLst>
          </p:cNvPr>
          <p:cNvGrpSpPr/>
          <p:nvPr/>
        </p:nvGrpSpPr>
        <p:grpSpPr>
          <a:xfrm>
            <a:off x="2421380" y="-191473"/>
            <a:ext cx="5272193" cy="6331805"/>
            <a:chOff x="2216428" y="-1027046"/>
            <a:chExt cx="6273009" cy="7533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9359F6AD-AF4F-EBAE-D7DF-D99119D8B46A}"/>
                    </a:ext>
                  </a:extLst>
                </p:cNvPr>
                <p:cNvSpPr txBox="1"/>
                <p:nvPr/>
              </p:nvSpPr>
              <p:spPr>
                <a:xfrm>
                  <a:off x="2991401" y="1928154"/>
                  <a:ext cx="1559529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NZ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NZ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NZ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NZ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oMath>
                    </m:oMathPara>
                  </a14:m>
                  <a:endParaRPr lang="en-NZ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9359F6AD-AF4F-EBAE-D7DF-D99119D8B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01" y="1928154"/>
                  <a:ext cx="1559529" cy="503599"/>
                </a:xfrm>
                <a:prstGeom prst="rect">
                  <a:avLst/>
                </a:prstGeom>
                <a:blipFill>
                  <a:blip r:embed="rId2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982F3114-BA42-5DAF-A10A-00719073598D}"/>
                    </a:ext>
                  </a:extLst>
                </p:cNvPr>
                <p:cNvSpPr txBox="1"/>
                <p:nvPr/>
              </p:nvSpPr>
              <p:spPr>
                <a:xfrm>
                  <a:off x="6348360" y="1554622"/>
                  <a:ext cx="1559529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NZ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NZ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NZ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NZ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NZ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NZ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982F3114-BA42-5DAF-A10A-007190735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360" y="1554622"/>
                  <a:ext cx="1559529" cy="503599"/>
                </a:xfrm>
                <a:prstGeom prst="rect">
                  <a:avLst/>
                </a:prstGeom>
                <a:blipFill>
                  <a:blip r:embed="rId3"/>
                  <a:stretch>
                    <a:fillRect r="-9767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D69C74A5-8161-3D25-BC6C-057A7A271FE1}"/>
                </a:ext>
              </a:extLst>
            </p:cNvPr>
            <p:cNvSpPr/>
            <p:nvPr/>
          </p:nvSpPr>
          <p:spPr>
            <a:xfrm>
              <a:off x="4312606" y="-545103"/>
              <a:ext cx="2815518" cy="281551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4423E8DE-2833-4255-D60C-3CA221A9EB3C}"/>
                </a:ext>
              </a:extLst>
            </p:cNvPr>
            <p:cNvSpPr/>
            <p:nvPr/>
          </p:nvSpPr>
          <p:spPr>
            <a:xfrm>
              <a:off x="2242998" y="2290968"/>
              <a:ext cx="2053483" cy="205348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9F98382-6AA2-826E-57CE-8CEF3762D954}"/>
                </a:ext>
              </a:extLst>
            </p:cNvPr>
            <p:cNvGrpSpPr/>
            <p:nvPr/>
          </p:nvGrpSpPr>
          <p:grpSpPr>
            <a:xfrm rot="16200000">
              <a:off x="2216385" y="2280189"/>
              <a:ext cx="2053485" cy="2053399"/>
              <a:chOff x="8127420" y="933361"/>
              <a:chExt cx="2620162" cy="2620051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45FE105-716F-79AB-84A8-1946C6B3F92E}"/>
                  </a:ext>
                </a:extLst>
              </p:cNvPr>
              <p:cNvGrpSpPr/>
              <p:nvPr/>
            </p:nvGrpSpPr>
            <p:grpSpPr>
              <a:xfrm>
                <a:off x="8127420" y="933361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DBFE576-2E54-C9FF-4CEB-485753C301C4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AD4D0EA-E96D-91FF-CDF1-AB4CA7F60E64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F9323A0-DF9B-A35B-53CC-A531E551772F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7D2DC30-0D78-2C77-1418-1FE8672E623D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00FA455-D792-44B1-2138-8A1A0B3B873E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74028D5-DE10-75E5-73AA-428BE2D838E4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69FECCF-6256-C70E-12D3-BA4663915737}"/>
                  </a:ext>
                </a:extLst>
              </p:cNvPr>
              <p:cNvGrpSpPr/>
              <p:nvPr/>
            </p:nvGrpSpPr>
            <p:grpSpPr>
              <a:xfrm>
                <a:off x="8127420" y="1370473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12C472F-F055-BF9B-D620-9C1CADE93E2B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5ED1C20-8BC9-12BB-78BC-B58EC36C0C07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75B3943-6313-5226-9B4D-51099F8451A5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360769E-91AF-5CC0-D8DB-984AC835DD7B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E7583E9-C811-858C-62CD-1A94870F1DD4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3B305DE-2E8D-E4A0-B412-8EE278BEE5BA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4807547-BF90-0994-1800-0C7A92F5905C}"/>
                  </a:ext>
                </a:extLst>
              </p:cNvPr>
              <p:cNvGrpSpPr/>
              <p:nvPr/>
            </p:nvGrpSpPr>
            <p:grpSpPr>
              <a:xfrm>
                <a:off x="8127420" y="1806021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57034B2D-737C-4164-ACC4-C4FF51B01540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9DDE955-71D1-778B-EAC5-57E5EFDFB9F5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9D9E517-D2C6-CD4D-4716-3038ACB695D6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D1FAE29-BF43-C65A-836E-B9D83870C20F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26B87B7-7BDC-4780-CD3F-F41548C82AC8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910A937-0420-101D-421A-02E919D54995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2238BFC-187C-332C-C8EB-BD79A2AA8347}"/>
                  </a:ext>
                </a:extLst>
              </p:cNvPr>
              <p:cNvGrpSpPr/>
              <p:nvPr/>
            </p:nvGrpSpPr>
            <p:grpSpPr>
              <a:xfrm>
                <a:off x="8127420" y="2243133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3EDDBFD2-983E-AF03-80B4-C1F2482F9EFE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73E8F14-D5A1-4774-FCA8-069F3BA0A795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F44C3D4-2344-2876-850E-A53BD7C83D77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6CAFAEA-E2A3-4D11-98EA-FE5E2F84B06F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A75C79E-832E-F083-B9C0-6003771134BC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9BE662C-D78F-82F1-235A-472B0CD612E1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CE834F0-3741-335E-14A0-1E26C08A1524}"/>
                  </a:ext>
                </a:extLst>
              </p:cNvPr>
              <p:cNvGrpSpPr/>
              <p:nvPr/>
            </p:nvGrpSpPr>
            <p:grpSpPr>
              <a:xfrm>
                <a:off x="8127420" y="2679820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44107EF-1FD3-4904-EE58-4F6F77C75635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7C26D4E-EE56-99E9-8850-F7CD4C0BFBF5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99E9855-9EF5-A9A8-E47C-429C3397C181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4D84B9A-8DBC-60FC-4372-C932D9347A86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7855F09D-EBE6-6517-4A8A-486ECB0BC75D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97777F1-AA7F-02ED-40AA-20939749148C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5B4FCDCF-6B5C-D5DF-241B-F9CAFE4B44B8}"/>
                  </a:ext>
                </a:extLst>
              </p:cNvPr>
              <p:cNvGrpSpPr/>
              <p:nvPr/>
            </p:nvGrpSpPr>
            <p:grpSpPr>
              <a:xfrm>
                <a:off x="8127420" y="3115368"/>
                <a:ext cx="2620162" cy="438044"/>
                <a:chOff x="4135427" y="3657219"/>
                <a:chExt cx="3136318" cy="524336"/>
              </a:xfrm>
              <a:solidFill>
                <a:srgbClr val="FFC000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0D70ACAF-B67E-2BFA-4DC9-712E5CD595E3}"/>
                    </a:ext>
                  </a:extLst>
                </p:cNvPr>
                <p:cNvSpPr/>
                <p:nvPr/>
              </p:nvSpPr>
              <p:spPr>
                <a:xfrm>
                  <a:off x="4135427" y="3657826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C551CDA-564E-29DD-5979-72A440B56702}"/>
                    </a:ext>
                  </a:extLst>
                </p:cNvPr>
                <p:cNvSpPr/>
                <p:nvPr/>
              </p:nvSpPr>
              <p:spPr>
                <a:xfrm>
                  <a:off x="4658647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2593F86-DE5E-E37E-0741-2DE9AF7DC570}"/>
                    </a:ext>
                  </a:extLst>
                </p:cNvPr>
                <p:cNvSpPr/>
                <p:nvPr/>
              </p:nvSpPr>
              <p:spPr>
                <a:xfrm>
                  <a:off x="5176756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4F82A1C-A51A-BAF8-A4F8-3C50C0F537F6}"/>
                    </a:ext>
                  </a:extLst>
                </p:cNvPr>
                <p:cNvSpPr/>
                <p:nvPr/>
              </p:nvSpPr>
              <p:spPr>
                <a:xfrm>
                  <a:off x="569997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2B477EB8-8BDF-33F1-48C4-BA14062FFE05}"/>
                    </a:ext>
                  </a:extLst>
                </p:cNvPr>
                <p:cNvSpPr/>
                <p:nvPr/>
              </p:nvSpPr>
              <p:spPr>
                <a:xfrm>
                  <a:off x="6230416" y="3658335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4D7BD4C-EA2F-296E-1ECA-9A8D20E7A499}"/>
                    </a:ext>
                  </a:extLst>
                </p:cNvPr>
                <p:cNvSpPr/>
                <p:nvPr/>
              </p:nvSpPr>
              <p:spPr>
                <a:xfrm>
                  <a:off x="6748525" y="3657219"/>
                  <a:ext cx="523220" cy="5232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4F459F6-D4BE-E992-0F60-878080D2F8E2}"/>
                </a:ext>
              </a:extLst>
            </p:cNvPr>
            <p:cNvGrpSpPr/>
            <p:nvPr/>
          </p:nvGrpSpPr>
          <p:grpSpPr>
            <a:xfrm rot="2187279">
              <a:off x="3774074" y="-1027046"/>
              <a:ext cx="4070393" cy="3301285"/>
              <a:chOff x="2492914" y="1364570"/>
              <a:chExt cx="3178712" cy="2627064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9222A5D0-375F-9830-7ADD-293A11E787DE}"/>
                  </a:ext>
                </a:extLst>
              </p:cNvPr>
              <p:cNvGrpSpPr/>
              <p:nvPr/>
            </p:nvGrpSpPr>
            <p:grpSpPr>
              <a:xfrm>
                <a:off x="3492772" y="2733088"/>
                <a:ext cx="2178854" cy="1258546"/>
                <a:chOff x="3492772" y="2733088"/>
                <a:chExt cx="2178854" cy="1258546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38BAC138-5966-37BF-C99A-5D3FE7417816}"/>
                    </a:ext>
                  </a:extLst>
                </p:cNvPr>
                <p:cNvGrpSpPr/>
                <p:nvPr/>
              </p:nvGrpSpPr>
              <p:grpSpPr>
                <a:xfrm>
                  <a:off x="3658482" y="2962243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ABDB6402-96C7-CAC3-264C-E12BDF2E86DF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27243E60-7ECF-970B-AFE3-C1B131911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201575-3BF2-6463-CAA3-B54A990EA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6F3F72DF-2955-3D2E-7F25-1E4E474CF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D72AC123-8811-022E-4F0E-698935D79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DC1DC03E-25A8-9E6D-52ED-103954DEE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8D96BD43-201B-3FBB-11FF-D4B9456987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4BACCCC9-B7E8-DBEC-00E4-5F8E4A185F5B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B57D93D0-CB87-7C25-C41C-FADD992A15CA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D45ABD5D-155E-AEBC-0584-E7122ADDCA04}"/>
                    </a:ext>
                  </a:extLst>
                </p:cNvPr>
                <p:cNvGrpSpPr/>
                <p:nvPr/>
              </p:nvGrpSpPr>
              <p:grpSpPr>
                <a:xfrm>
                  <a:off x="3492772" y="2733088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669D16CF-17B2-30A9-D172-B96F8F4F0640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09E3BE18-3BED-B812-3156-1B36E48A5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90C648D-C694-F2B1-01BB-90D374E6B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0C8D975-59AB-E632-7532-DAFAE68F1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5BB5B419-8FD4-6951-E76A-BEEB70679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E2916325-35A6-8A09-315B-409160BBC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F8723C6C-3100-B0A9-60F6-89CD5036A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F8948D8C-D073-7879-36B7-677EB8D5460A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01A0C7AD-4130-CEA5-1165-40E918BB5A74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99EC4BBE-D351-1ADF-C1E3-3934DA837542}"/>
                  </a:ext>
                </a:extLst>
              </p:cNvPr>
              <p:cNvGrpSpPr/>
              <p:nvPr/>
            </p:nvGrpSpPr>
            <p:grpSpPr>
              <a:xfrm>
                <a:off x="3160536" y="2276068"/>
                <a:ext cx="2178854" cy="1258546"/>
                <a:chOff x="3492772" y="2733088"/>
                <a:chExt cx="2178854" cy="1258546"/>
              </a:xfrm>
            </p:grpSpPr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9BF841C1-A794-0FB6-D554-93902C4787F1}"/>
                    </a:ext>
                  </a:extLst>
                </p:cNvPr>
                <p:cNvGrpSpPr/>
                <p:nvPr/>
              </p:nvGrpSpPr>
              <p:grpSpPr>
                <a:xfrm>
                  <a:off x="3658482" y="2962243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6730ED93-324F-4AF4-836E-5F6D240A73FF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0DFA4E07-6155-7517-6335-5A637FBFD0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21917CFE-F053-C756-C4AB-C647E0207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1AA853AE-08B9-44C7-3A74-4C76B0E15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38F8929C-59CE-F411-DC72-62C958828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9B5177D3-CB9C-3A8A-C09D-91078E0C4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98CC6786-0797-FED0-1D75-AF140B4BF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0F0474A9-5DF0-EC0F-F690-2FB65EF87A75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59FB6492-1C82-BA28-13D1-415DE4E37A04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CECED859-DB5F-C57F-EA5D-A7B6D76F0BA4}"/>
                    </a:ext>
                  </a:extLst>
                </p:cNvPr>
                <p:cNvGrpSpPr/>
                <p:nvPr/>
              </p:nvGrpSpPr>
              <p:grpSpPr>
                <a:xfrm>
                  <a:off x="3492772" y="2733088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FE80ED51-D727-3149-615B-D8E92E7028DD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1B42A95D-C7D7-B57C-1049-FEA2FCE91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DB204DCA-033E-4F90-C986-6632B5D00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64EAC895-FE16-76B4-6792-030D58ACE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E3805CAA-284B-EB9A-763C-F442A53157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1ABFA25B-2421-E00A-6C03-1ECE07959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D1750A4E-D7A3-D22A-09EA-24AEB642C8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B12B3958-93B6-541A-476B-E13BC5948E89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020CD365-C8C2-BC52-B901-DC2D96A5FF65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AEFFC284-590D-B263-5466-8C8E51C576BE}"/>
                  </a:ext>
                </a:extLst>
              </p:cNvPr>
              <p:cNvGrpSpPr/>
              <p:nvPr/>
            </p:nvGrpSpPr>
            <p:grpSpPr>
              <a:xfrm>
                <a:off x="2825150" y="1821590"/>
                <a:ext cx="2178854" cy="1258546"/>
                <a:chOff x="3492772" y="2733088"/>
                <a:chExt cx="2178854" cy="1258546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454A6CAC-AC91-4F0A-D947-6F18C2D03E1A}"/>
                    </a:ext>
                  </a:extLst>
                </p:cNvPr>
                <p:cNvGrpSpPr/>
                <p:nvPr/>
              </p:nvGrpSpPr>
              <p:grpSpPr>
                <a:xfrm>
                  <a:off x="3658482" y="2962243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30B6460B-D23A-4F83-4735-3FB7AC05FCDE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B73315C0-6CE0-73A3-8BA5-D292AB69E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29742FEF-41F3-0195-9102-C774580E75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D6C05562-19DF-70B3-0445-0F2286161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BA241C9E-5EBC-BBF6-AE63-8354469D8B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E380008B-2508-53EB-2F66-57F8561F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78982DEE-709A-C220-2E58-6B9E55030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53F85BCF-DF6A-9271-9E78-89636C417D6E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CD49FAEC-2B17-27A9-35DE-05B744D3D648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C9A3CA76-6D79-E6D0-EDBF-ADAC062FB98B}"/>
                    </a:ext>
                  </a:extLst>
                </p:cNvPr>
                <p:cNvGrpSpPr/>
                <p:nvPr/>
              </p:nvGrpSpPr>
              <p:grpSpPr>
                <a:xfrm>
                  <a:off x="3492772" y="2733088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681BFE18-3121-DD59-1BC3-9241BEAE7B75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6644CD67-7A74-D877-0A2F-DCE5E1FEB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02FA534F-4570-A44A-0613-C895BAC4E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37F14221-CC2B-CBFA-CE8F-D215A7FB5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4D469DA4-2CE3-7F82-97AB-8AAA7E437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9C2B134C-A804-99E6-0D11-1E8FC8CF6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C8042CD4-8A26-3AFB-D362-F5460C4D6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B8A55569-ECFF-9AB0-7F9F-12A2AC2500DC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51D43700-9D46-1CF7-394D-5AA467825865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83AF4F72-44AE-9A32-F15E-E5F78CA846BD}"/>
                  </a:ext>
                </a:extLst>
              </p:cNvPr>
              <p:cNvGrpSpPr/>
              <p:nvPr/>
            </p:nvGrpSpPr>
            <p:grpSpPr>
              <a:xfrm>
                <a:off x="2492914" y="1364570"/>
                <a:ext cx="2178854" cy="1258546"/>
                <a:chOff x="3492772" y="2733088"/>
                <a:chExt cx="2178854" cy="1258546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DAF1A2A6-E995-AEE6-61C4-2B936CBD1BA4}"/>
                    </a:ext>
                  </a:extLst>
                </p:cNvPr>
                <p:cNvGrpSpPr/>
                <p:nvPr/>
              </p:nvGrpSpPr>
              <p:grpSpPr>
                <a:xfrm>
                  <a:off x="3658482" y="2962243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3467E9CC-A889-AF22-190E-B1E032A7EC9B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935A51AB-D7F9-DC16-8539-5E503FC8B3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B2F456D9-FA52-A685-5E3D-EFF313941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C93B53AD-94A8-85FD-4412-D1BD18F07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1869E8DE-E176-E2D6-6FE6-7F69AD295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323683C-F5F7-55B0-5D5E-497C0CB51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DEBE2196-5CDD-E863-E74C-0712C8A20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B4F4148C-9C7B-87A8-7D14-141874A75D9F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B0C002CC-0072-18CB-0CBF-CB1DB7A50A0E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3AD90A11-2CFE-2727-05A1-358240E64F5B}"/>
                    </a:ext>
                  </a:extLst>
                </p:cNvPr>
                <p:cNvGrpSpPr/>
                <p:nvPr/>
              </p:nvGrpSpPr>
              <p:grpSpPr>
                <a:xfrm>
                  <a:off x="3492772" y="2733088"/>
                  <a:ext cx="2013144" cy="1029391"/>
                  <a:chOff x="3556982" y="3007235"/>
                  <a:chExt cx="2013144" cy="1029391"/>
                </a:xfrm>
                <a:solidFill>
                  <a:srgbClr val="99FF33"/>
                </a:solidFill>
              </p:grpSpPr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F9237F12-AB3A-2103-2CAD-65DBAAB2466D}"/>
                      </a:ext>
                    </a:extLst>
                  </p:cNvPr>
                  <p:cNvGrpSpPr/>
                  <p:nvPr/>
                </p:nvGrpSpPr>
                <p:grpSpPr>
                  <a:xfrm rot="19419711">
                    <a:off x="3556982" y="3754383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812C6930-F82C-CA12-5DF0-D63C025ED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F857298B-EF2C-83D8-8016-184EBB3B4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D9343870-24E5-1ECE-8A2F-92A0AE06F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9835C120-310F-FF11-2A7A-70AE3181F9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7D7EB73E-41EE-5FDD-1A8F-79CBE9D63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0644C0B9-75F6-1859-6AA2-2F7D0D89D4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B1383805-B946-FCB4-740D-C8842F6F7B10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056643" y="3171961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47E57FE0-FD43-B2E4-7922-EA92BD1EF066}"/>
                      </a:ext>
                    </a:extLst>
                  </p:cNvPr>
                  <p:cNvSpPr/>
                  <p:nvPr/>
                </p:nvSpPr>
                <p:spPr>
                  <a:xfrm rot="19419711">
                    <a:off x="5288484" y="3007235"/>
                    <a:ext cx="281642" cy="28164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1B792151-DA22-D33E-0838-CD13E70012AF}"/>
                </a:ext>
              </a:extLst>
            </p:cNvPr>
            <p:cNvGrpSpPr/>
            <p:nvPr/>
          </p:nvGrpSpPr>
          <p:grpSpPr>
            <a:xfrm rot="19461879">
              <a:off x="5014770" y="3012941"/>
              <a:ext cx="3474667" cy="3493779"/>
              <a:chOff x="7717086" y="870840"/>
              <a:chExt cx="3383730" cy="3101727"/>
            </a:xfrm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D9426284-853F-5A7B-A372-80BCD2CD766C}"/>
                  </a:ext>
                </a:extLst>
              </p:cNvPr>
              <p:cNvGrpSpPr/>
              <p:nvPr/>
            </p:nvGrpSpPr>
            <p:grpSpPr>
              <a:xfrm>
                <a:off x="7717086" y="871620"/>
                <a:ext cx="1694097" cy="3100947"/>
                <a:chOff x="7717086" y="871620"/>
                <a:chExt cx="1694097" cy="3100947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C4F21A54-C676-7076-0BAB-5A7864D2B034}"/>
                    </a:ext>
                  </a:extLst>
                </p:cNvPr>
                <p:cNvGrpSpPr/>
                <p:nvPr/>
              </p:nvGrpSpPr>
              <p:grpSpPr>
                <a:xfrm>
                  <a:off x="7717582" y="871620"/>
                  <a:ext cx="1688831" cy="620035"/>
                  <a:chOff x="-429430" y="5738101"/>
                  <a:chExt cx="1688831" cy="559752"/>
                </a:xfrm>
                <a:solidFill>
                  <a:srgbClr val="00B0F0"/>
                </a:solidFill>
              </p:grpSpPr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A38D688C-B4CF-7853-69BD-DAB323759C08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8838" y="5738101"/>
                    <a:ext cx="1688239" cy="282242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5666319F-1D37-5905-890B-3A8E54120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14BBBC9F-624F-BA20-11A6-C7A01EACC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F7FACCF2-C880-B782-62F6-DB2D09CE7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751C0461-C88E-E088-A1C1-4CEC6EBC7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54B15911-3260-2102-3FB4-0B5A7B2EB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01ECC779-3EF6-151F-6D56-43D7F24D1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BD719D0E-AC9E-956C-30A4-048C10782620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9430" y="6015609"/>
                    <a:ext cx="1688239" cy="282244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5FCE14E5-B15C-E2B0-6D5D-CAD4F4CE8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37A3AF1B-9CB1-A268-8EE4-95C81AACA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318ED321-4F2E-1C8A-EA3C-D65053287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CC65196F-8FA8-69A0-B765-25BDB4B66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44C5ABD5-8BC5-E59C-D2D3-BC962EB15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9AB87AE8-D1E8-ECFF-265E-A3BCB5141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2C50A919-F366-EFAF-7C24-5ED2F522B0B7}"/>
                    </a:ext>
                  </a:extLst>
                </p:cNvPr>
                <p:cNvGrpSpPr/>
                <p:nvPr/>
              </p:nvGrpSpPr>
              <p:grpSpPr>
                <a:xfrm>
                  <a:off x="7717773" y="1487452"/>
                  <a:ext cx="1692913" cy="612625"/>
                  <a:chOff x="-428838" y="5738101"/>
                  <a:chExt cx="1692913" cy="553062"/>
                </a:xfrm>
                <a:solidFill>
                  <a:srgbClr val="00B0F0"/>
                </a:solidFill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FD8314EF-A4A0-6694-5B3C-8B04FA0332AB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8838" y="5738101"/>
                    <a:ext cx="1688239" cy="282244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AE9861F5-5977-84AA-5B0A-A2978BBE0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39C9CFF5-BE0F-86E2-367C-9F1DEAE49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648DFF3A-FD95-A9AB-2016-A4A394BC3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81" name="Rectangle 480">
                      <a:extLst>
                        <a:ext uri="{FF2B5EF4-FFF2-40B4-BE49-F238E27FC236}">
                          <a16:creationId xmlns:a16="http://schemas.microsoft.com/office/drawing/2014/main" id="{D3817E8A-408D-B45A-BB05-0FB57CAF0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10E1F89E-1668-1CA7-EF6A-3410C5E75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176E3BE2-EFA7-1C10-532E-9334D5795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3C6CC60D-FEAE-3793-FE22-4E15B72D4E31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EA33684A-1B0B-7D8A-ED55-F6211902CE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1436B970-354F-E300-9771-B77E3B4AEA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964FD5A6-F4BD-6611-7035-6AE1A649F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0F43863B-0337-4527-CEF2-2D35700FA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CDEB13CF-F5D5-9927-A98A-9B95D845F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2584B66A-30BD-9829-CE11-FAA457463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1E76B5BC-9BDD-CB71-F663-8704B230EA73}"/>
                    </a:ext>
                  </a:extLst>
                </p:cNvPr>
                <p:cNvGrpSpPr/>
                <p:nvPr/>
              </p:nvGrpSpPr>
              <p:grpSpPr>
                <a:xfrm>
                  <a:off x="7722142" y="2106363"/>
                  <a:ext cx="1688831" cy="620035"/>
                  <a:chOff x="-424164" y="5731410"/>
                  <a:chExt cx="1688831" cy="559753"/>
                </a:xfrm>
                <a:solidFill>
                  <a:srgbClr val="00B0F0"/>
                </a:solidFill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F5B5D183-47D7-EEC1-4F87-2B275DB75F6A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09" name="Rectangle 508">
                      <a:extLst>
                        <a:ext uri="{FF2B5EF4-FFF2-40B4-BE49-F238E27FC236}">
                          <a16:creationId xmlns:a16="http://schemas.microsoft.com/office/drawing/2014/main" id="{20841C15-281F-A201-25A3-A88103940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10" name="Rectangle 509">
                      <a:extLst>
                        <a:ext uri="{FF2B5EF4-FFF2-40B4-BE49-F238E27FC236}">
                          <a16:creationId xmlns:a16="http://schemas.microsoft.com/office/drawing/2014/main" id="{32D901D3-66E9-1499-0CF6-285674903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2077ACB0-1E9F-7FB6-D25E-9A0D7956D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6ADF009E-45D9-3826-4450-25F371CF5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69F8A00F-A96A-3798-59FC-5E4D7FD0F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B1120682-9586-C5BE-9933-89B85B3FE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1D63CE4A-17D8-3D43-915A-B13F7C664770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AC7B85CE-29CF-4DFA-F8CC-F7A132378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DBA800FE-69AF-8CBB-39E0-B538446823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4477CD4C-1AD1-1D60-1E54-7F1A6078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0EFDF9CC-C8E2-00B6-C890-CC3BAE77B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EE1F9FCA-E665-1CA1-1B5E-01412D702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764AC33F-767F-FB92-0EC8-666B6F313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5EDA3D2D-ECFE-47D1-F646-065C3A367ACC}"/>
                    </a:ext>
                  </a:extLst>
                </p:cNvPr>
                <p:cNvGrpSpPr/>
                <p:nvPr/>
              </p:nvGrpSpPr>
              <p:grpSpPr>
                <a:xfrm>
                  <a:off x="7717086" y="2726188"/>
                  <a:ext cx="1694097" cy="627444"/>
                  <a:chOff x="-429430" y="5731411"/>
                  <a:chExt cx="1694097" cy="566442"/>
                </a:xfrm>
                <a:solidFill>
                  <a:srgbClr val="00B0F0"/>
                </a:solidFill>
              </p:grpSpPr>
              <p:grpSp>
                <p:nvGrpSpPr>
                  <p:cNvPr id="537" name="Group 536">
                    <a:extLst>
                      <a:ext uri="{FF2B5EF4-FFF2-40B4-BE49-F238E27FC236}">
                        <a16:creationId xmlns:a16="http://schemas.microsoft.com/office/drawing/2014/main" id="{4C3A3FF6-CCF3-E448-BEE1-32BEAF35899A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1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40" name="Rectangle 539">
                      <a:extLst>
                        <a:ext uri="{FF2B5EF4-FFF2-40B4-BE49-F238E27FC236}">
                          <a16:creationId xmlns:a16="http://schemas.microsoft.com/office/drawing/2014/main" id="{02FCFA71-531F-B347-38BC-DB15FB7A5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41" name="Rectangle 540">
                      <a:extLst>
                        <a:ext uri="{FF2B5EF4-FFF2-40B4-BE49-F238E27FC236}">
                          <a16:creationId xmlns:a16="http://schemas.microsoft.com/office/drawing/2014/main" id="{B745BA1B-63EB-7779-163A-1A8AEFE96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42" name="Rectangle 541">
                      <a:extLst>
                        <a:ext uri="{FF2B5EF4-FFF2-40B4-BE49-F238E27FC236}">
                          <a16:creationId xmlns:a16="http://schemas.microsoft.com/office/drawing/2014/main" id="{9C90A84E-6072-5E78-F1BF-B21BA1DAA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43" name="Rectangle 542">
                      <a:extLst>
                        <a:ext uri="{FF2B5EF4-FFF2-40B4-BE49-F238E27FC236}">
                          <a16:creationId xmlns:a16="http://schemas.microsoft.com/office/drawing/2014/main" id="{F751F2B0-9BCB-64B8-A3ED-3274C4883F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44" name="Rectangle 543">
                      <a:extLst>
                        <a:ext uri="{FF2B5EF4-FFF2-40B4-BE49-F238E27FC236}">
                          <a16:creationId xmlns:a16="http://schemas.microsoft.com/office/drawing/2014/main" id="{33E3EDBD-979E-BF1D-D836-7BB3256B9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6C486BC6-CE21-3FFE-F527-DA25D6241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523" name="Group 522">
                    <a:extLst>
                      <a:ext uri="{FF2B5EF4-FFF2-40B4-BE49-F238E27FC236}">
                        <a16:creationId xmlns:a16="http://schemas.microsoft.com/office/drawing/2014/main" id="{1A92BE00-9E65-EBC2-E8DD-47B7058EBE61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9430" y="601561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26" name="Rectangle 525">
                      <a:extLst>
                        <a:ext uri="{FF2B5EF4-FFF2-40B4-BE49-F238E27FC236}">
                          <a16:creationId xmlns:a16="http://schemas.microsoft.com/office/drawing/2014/main" id="{9251AAB4-CC6F-5CE0-7FE8-644F923C4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27" name="Rectangle 526">
                      <a:extLst>
                        <a:ext uri="{FF2B5EF4-FFF2-40B4-BE49-F238E27FC236}">
                          <a16:creationId xmlns:a16="http://schemas.microsoft.com/office/drawing/2014/main" id="{0F8D569E-7073-43C9-0BB3-70C228F78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88A56AE2-2A7C-66FB-6117-6F307EAFC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13FD00FC-BD38-55A0-3660-020314F62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8AE2F1D-1B06-824D-190B-A4E046088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8FAF7F84-D513-D7F1-66F6-D450A2802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46" name="Group 545">
                  <a:extLst>
                    <a:ext uri="{FF2B5EF4-FFF2-40B4-BE49-F238E27FC236}">
                      <a16:creationId xmlns:a16="http://schemas.microsoft.com/office/drawing/2014/main" id="{DDD61235-A26D-1B5C-A01C-2245C77CAAA0}"/>
                    </a:ext>
                  </a:extLst>
                </p:cNvPr>
                <p:cNvGrpSpPr/>
                <p:nvPr/>
              </p:nvGrpSpPr>
              <p:grpSpPr>
                <a:xfrm>
                  <a:off x="7722047" y="3352533"/>
                  <a:ext cx="1688831" cy="620034"/>
                  <a:chOff x="-424164" y="5731411"/>
                  <a:chExt cx="1688831" cy="559752"/>
                </a:xfrm>
                <a:solidFill>
                  <a:srgbClr val="00B0F0"/>
                </a:solidFill>
              </p:grpSpPr>
              <p:grpSp>
                <p:nvGrpSpPr>
                  <p:cNvPr id="568" name="Group 567">
                    <a:extLst>
                      <a:ext uri="{FF2B5EF4-FFF2-40B4-BE49-F238E27FC236}">
                        <a16:creationId xmlns:a16="http://schemas.microsoft.com/office/drawing/2014/main" id="{59BF0E1C-34B3-C133-2ABB-15BAFED92064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1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71" name="Rectangle 570">
                      <a:extLst>
                        <a:ext uri="{FF2B5EF4-FFF2-40B4-BE49-F238E27FC236}">
                          <a16:creationId xmlns:a16="http://schemas.microsoft.com/office/drawing/2014/main" id="{08CA7A59-05DE-6C94-1115-8A3FE79DC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72" name="Rectangle 571">
                      <a:extLst>
                        <a:ext uri="{FF2B5EF4-FFF2-40B4-BE49-F238E27FC236}">
                          <a16:creationId xmlns:a16="http://schemas.microsoft.com/office/drawing/2014/main" id="{710F9BBC-C298-131D-9DFE-10696F5085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73" name="Rectangle 572">
                      <a:extLst>
                        <a:ext uri="{FF2B5EF4-FFF2-40B4-BE49-F238E27FC236}">
                          <a16:creationId xmlns:a16="http://schemas.microsoft.com/office/drawing/2014/main" id="{486C1F01-2BD0-7A8B-0D8E-D7573477A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74" name="Rectangle 573">
                      <a:extLst>
                        <a:ext uri="{FF2B5EF4-FFF2-40B4-BE49-F238E27FC236}">
                          <a16:creationId xmlns:a16="http://schemas.microsoft.com/office/drawing/2014/main" id="{DFD45081-1F38-2CCB-1599-3A38E1689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75" name="Rectangle 574">
                      <a:extLst>
                        <a:ext uri="{FF2B5EF4-FFF2-40B4-BE49-F238E27FC236}">
                          <a16:creationId xmlns:a16="http://schemas.microsoft.com/office/drawing/2014/main" id="{0201D64A-58AD-ACD7-17CF-1DC1CA62A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94E31263-8EEF-6745-5F19-B41BF69D95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554" name="Group 553">
                    <a:extLst>
                      <a:ext uri="{FF2B5EF4-FFF2-40B4-BE49-F238E27FC236}">
                        <a16:creationId xmlns:a16="http://schemas.microsoft.com/office/drawing/2014/main" id="{A0376841-E0D7-B950-A2E5-1C93771640F9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57" name="Rectangle 556">
                      <a:extLst>
                        <a:ext uri="{FF2B5EF4-FFF2-40B4-BE49-F238E27FC236}">
                          <a16:creationId xmlns:a16="http://schemas.microsoft.com/office/drawing/2014/main" id="{E82A8CEC-F25A-544D-BD07-163F788FF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58" name="Rectangle 557">
                      <a:extLst>
                        <a:ext uri="{FF2B5EF4-FFF2-40B4-BE49-F238E27FC236}">
                          <a16:creationId xmlns:a16="http://schemas.microsoft.com/office/drawing/2014/main" id="{3BFE7A49-8001-EC25-74E3-0E0F63548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59" name="Rectangle 558">
                      <a:extLst>
                        <a:ext uri="{FF2B5EF4-FFF2-40B4-BE49-F238E27FC236}">
                          <a16:creationId xmlns:a16="http://schemas.microsoft.com/office/drawing/2014/main" id="{7CE01E5D-EE1B-1678-47C1-35FDDBB43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60" name="Rectangle 559">
                      <a:extLst>
                        <a:ext uri="{FF2B5EF4-FFF2-40B4-BE49-F238E27FC236}">
                          <a16:creationId xmlns:a16="http://schemas.microsoft.com/office/drawing/2014/main" id="{6E15ADF3-D908-66CF-5B7E-B50077F37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61" name="Rectangle 560">
                      <a:extLst>
                        <a:ext uri="{FF2B5EF4-FFF2-40B4-BE49-F238E27FC236}">
                          <a16:creationId xmlns:a16="http://schemas.microsoft.com/office/drawing/2014/main" id="{4A703ECC-FED4-07C2-805F-A75FD2320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62" name="Rectangle 561">
                      <a:extLst>
                        <a:ext uri="{FF2B5EF4-FFF2-40B4-BE49-F238E27FC236}">
                          <a16:creationId xmlns:a16="http://schemas.microsoft.com/office/drawing/2014/main" id="{9DA6EBDF-B61E-C245-B584-61E9CABFE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67338A28-3D77-F5C7-8DAF-33438F9C45F5}"/>
                  </a:ext>
                </a:extLst>
              </p:cNvPr>
              <p:cNvGrpSpPr/>
              <p:nvPr/>
            </p:nvGrpSpPr>
            <p:grpSpPr>
              <a:xfrm>
                <a:off x="9406719" y="870840"/>
                <a:ext cx="1694097" cy="3100947"/>
                <a:chOff x="7717086" y="871620"/>
                <a:chExt cx="1694097" cy="3100947"/>
              </a:xfrm>
            </p:grpSpPr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2C2D71E8-7612-9442-5D66-6397DDCF86B7}"/>
                    </a:ext>
                  </a:extLst>
                </p:cNvPr>
                <p:cNvGrpSpPr/>
                <p:nvPr/>
              </p:nvGrpSpPr>
              <p:grpSpPr>
                <a:xfrm>
                  <a:off x="7717582" y="871620"/>
                  <a:ext cx="1688831" cy="620035"/>
                  <a:chOff x="-429430" y="5738101"/>
                  <a:chExt cx="1688831" cy="559752"/>
                </a:xfrm>
                <a:solidFill>
                  <a:srgbClr val="00B0F0"/>
                </a:solidFill>
              </p:grpSpPr>
              <p:grpSp>
                <p:nvGrpSpPr>
                  <p:cNvPr id="641" name="Group 640">
                    <a:extLst>
                      <a:ext uri="{FF2B5EF4-FFF2-40B4-BE49-F238E27FC236}">
                        <a16:creationId xmlns:a16="http://schemas.microsoft.com/office/drawing/2014/main" id="{FA866410-7AD0-2944-54A0-D3B0FF149CB2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8838" y="5738101"/>
                    <a:ext cx="1688239" cy="282242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A4E9A957-6C91-8AF8-03DE-E9EBF2021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8ADF443A-7F31-82EC-8519-9F1C7AB31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5D061EFC-1F13-7875-2F66-EC9A6CA20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7045D9D6-B090-A485-A3A1-DFD1D4089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28CD397B-B47E-1F76-802D-9B58EB520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1F0E8AD6-2694-BBC2-0D74-DE02E6F8C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E6FE6AC5-944B-937B-94BB-87A65A352193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9430" y="6015609"/>
                    <a:ext cx="1688239" cy="282244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43" name="Rectangle 642">
                      <a:extLst>
                        <a:ext uri="{FF2B5EF4-FFF2-40B4-BE49-F238E27FC236}">
                          <a16:creationId xmlns:a16="http://schemas.microsoft.com/office/drawing/2014/main" id="{8518BB43-504D-F50A-F593-5CE6555F5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C3287700-5F20-2BF5-787E-9BD3D20D9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C461C1D3-C4BF-0A1D-8966-6979FC8A3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69FF3F44-E702-2716-31F0-16C500D61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BB0FED81-F79D-7274-1066-6D7722DA1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91ACCA84-5C88-8580-8712-5AA1E727D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AE8D6030-8D05-0E64-B64F-2F15504195E4}"/>
                    </a:ext>
                  </a:extLst>
                </p:cNvPr>
                <p:cNvGrpSpPr/>
                <p:nvPr/>
              </p:nvGrpSpPr>
              <p:grpSpPr>
                <a:xfrm>
                  <a:off x="7717773" y="1487452"/>
                  <a:ext cx="1692913" cy="612625"/>
                  <a:chOff x="-428838" y="5738101"/>
                  <a:chExt cx="1692913" cy="553062"/>
                </a:xfrm>
                <a:solidFill>
                  <a:srgbClr val="00B0F0"/>
                </a:solidFill>
              </p:grpSpPr>
              <p:grpSp>
                <p:nvGrpSpPr>
                  <p:cNvPr id="627" name="Group 626">
                    <a:extLst>
                      <a:ext uri="{FF2B5EF4-FFF2-40B4-BE49-F238E27FC236}">
                        <a16:creationId xmlns:a16="http://schemas.microsoft.com/office/drawing/2014/main" id="{9FEB1342-0A9C-926E-7750-5C115B3B9BF1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8838" y="5738101"/>
                    <a:ext cx="1688239" cy="282244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C8D7B021-AC00-FD74-3B41-7E99EEB1E3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513238FF-FBC3-DCE3-7565-BC2AA5629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7" name="Rectangle 636">
                      <a:extLst>
                        <a:ext uri="{FF2B5EF4-FFF2-40B4-BE49-F238E27FC236}">
                          <a16:creationId xmlns:a16="http://schemas.microsoft.com/office/drawing/2014/main" id="{A85651ED-F968-C641-9BDB-8777ED8666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8" name="Rectangle 637">
                      <a:extLst>
                        <a:ext uri="{FF2B5EF4-FFF2-40B4-BE49-F238E27FC236}">
                          <a16:creationId xmlns:a16="http://schemas.microsoft.com/office/drawing/2014/main" id="{09687B66-0524-BB89-3C67-7CE713532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9" name="Rectangle 638">
                      <a:extLst>
                        <a:ext uri="{FF2B5EF4-FFF2-40B4-BE49-F238E27FC236}">
                          <a16:creationId xmlns:a16="http://schemas.microsoft.com/office/drawing/2014/main" id="{BC86342B-F787-7BB6-F774-F5BCED728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0" name="Rectangle 639">
                      <a:extLst>
                        <a:ext uri="{FF2B5EF4-FFF2-40B4-BE49-F238E27FC236}">
                          <a16:creationId xmlns:a16="http://schemas.microsoft.com/office/drawing/2014/main" id="{5CDCD7B0-9543-66AE-0EB0-6692DCA49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28" name="Group 627">
                    <a:extLst>
                      <a:ext uri="{FF2B5EF4-FFF2-40B4-BE49-F238E27FC236}">
                        <a16:creationId xmlns:a16="http://schemas.microsoft.com/office/drawing/2014/main" id="{BB3E0AE2-DB07-33D1-D1ED-F7D6522828C7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F7E70B70-980A-FA13-6759-B7483A7FEA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ED67FD7-EBFC-BD85-229E-45EFF0B56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1" name="Rectangle 630">
                      <a:extLst>
                        <a:ext uri="{FF2B5EF4-FFF2-40B4-BE49-F238E27FC236}">
                          <a16:creationId xmlns:a16="http://schemas.microsoft.com/office/drawing/2014/main" id="{FF960A3B-5DD8-5439-9A65-DFD93EDFE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97307336-3C6B-F5A4-7E02-F119845A5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0CC16CEF-A238-245F-7932-86AB199F7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17EA697B-7314-D329-1B42-679E4F2EBE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CDC8BA62-5BC3-D49F-3986-8EA11BB50A7B}"/>
                    </a:ext>
                  </a:extLst>
                </p:cNvPr>
                <p:cNvGrpSpPr/>
                <p:nvPr/>
              </p:nvGrpSpPr>
              <p:grpSpPr>
                <a:xfrm>
                  <a:off x="7722142" y="2106363"/>
                  <a:ext cx="1688831" cy="620035"/>
                  <a:chOff x="-424164" y="5731410"/>
                  <a:chExt cx="1688831" cy="559753"/>
                </a:xfrm>
                <a:solidFill>
                  <a:srgbClr val="00B0F0"/>
                </a:solidFill>
              </p:grpSpPr>
              <p:grpSp>
                <p:nvGrpSpPr>
                  <p:cNvPr id="613" name="Group 612">
                    <a:extLst>
                      <a:ext uri="{FF2B5EF4-FFF2-40B4-BE49-F238E27FC236}">
                        <a16:creationId xmlns:a16="http://schemas.microsoft.com/office/drawing/2014/main" id="{D937247F-C4DA-C436-E065-B52BC38EF8D2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21" name="Rectangle 620">
                      <a:extLst>
                        <a:ext uri="{FF2B5EF4-FFF2-40B4-BE49-F238E27FC236}">
                          <a16:creationId xmlns:a16="http://schemas.microsoft.com/office/drawing/2014/main" id="{F2958091-47D4-E42C-34E3-CC79B0991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2" name="Rectangle 621">
                      <a:extLst>
                        <a:ext uri="{FF2B5EF4-FFF2-40B4-BE49-F238E27FC236}">
                          <a16:creationId xmlns:a16="http://schemas.microsoft.com/office/drawing/2014/main" id="{63F9EEEA-FC1E-AA39-18FC-89C3AFCC7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3" name="Rectangle 622">
                      <a:extLst>
                        <a:ext uri="{FF2B5EF4-FFF2-40B4-BE49-F238E27FC236}">
                          <a16:creationId xmlns:a16="http://schemas.microsoft.com/office/drawing/2014/main" id="{2A1C6F21-6DE4-6B22-C418-09F3439123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4" name="Rectangle 623">
                      <a:extLst>
                        <a:ext uri="{FF2B5EF4-FFF2-40B4-BE49-F238E27FC236}">
                          <a16:creationId xmlns:a16="http://schemas.microsoft.com/office/drawing/2014/main" id="{BD753345-01BC-049D-8BB8-5AD103B5B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5" name="Rectangle 624">
                      <a:extLst>
                        <a:ext uri="{FF2B5EF4-FFF2-40B4-BE49-F238E27FC236}">
                          <a16:creationId xmlns:a16="http://schemas.microsoft.com/office/drawing/2014/main" id="{13C097AE-B57C-05F1-8DF2-F01C479C3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6" name="Rectangle 625">
                      <a:extLst>
                        <a:ext uri="{FF2B5EF4-FFF2-40B4-BE49-F238E27FC236}">
                          <a16:creationId xmlns:a16="http://schemas.microsoft.com/office/drawing/2014/main" id="{E0945C5B-5DD1-CCBF-AB2D-81CDB1304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55C3E064-73B7-B05A-3AC5-FA973C05ED2F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2F6ACB91-118C-7E21-C535-B787C8EB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B9A137DC-79BD-0E66-6207-11434463FE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51A6B948-995D-AB2B-05EC-C30F3A939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B3B75E80-55EA-C64A-E257-C7205F837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7AB5CD63-9C03-C8AE-7221-9A14E3631E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20" name="Rectangle 619">
                      <a:extLst>
                        <a:ext uri="{FF2B5EF4-FFF2-40B4-BE49-F238E27FC236}">
                          <a16:creationId xmlns:a16="http://schemas.microsoft.com/office/drawing/2014/main" id="{FF23E4C8-0AD1-AA88-D4AA-2E4C914150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83" name="Group 582">
                  <a:extLst>
                    <a:ext uri="{FF2B5EF4-FFF2-40B4-BE49-F238E27FC236}">
                      <a16:creationId xmlns:a16="http://schemas.microsoft.com/office/drawing/2014/main" id="{9C3D2D13-ECC4-2B66-FF39-1E391BDF6D0C}"/>
                    </a:ext>
                  </a:extLst>
                </p:cNvPr>
                <p:cNvGrpSpPr/>
                <p:nvPr/>
              </p:nvGrpSpPr>
              <p:grpSpPr>
                <a:xfrm>
                  <a:off x="7717086" y="2726188"/>
                  <a:ext cx="1694097" cy="627444"/>
                  <a:chOff x="-429430" y="5731411"/>
                  <a:chExt cx="1694097" cy="566442"/>
                </a:xfrm>
                <a:solidFill>
                  <a:srgbClr val="00B0F0"/>
                </a:solidFill>
              </p:grpSpPr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1E3E3F64-66A5-1F44-1D9D-C817FD4AC7D3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1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07" name="Rectangle 606">
                      <a:extLst>
                        <a:ext uri="{FF2B5EF4-FFF2-40B4-BE49-F238E27FC236}">
                          <a16:creationId xmlns:a16="http://schemas.microsoft.com/office/drawing/2014/main" id="{004C9FB1-8DF5-8052-A53D-5E277434A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8" name="Rectangle 607">
                      <a:extLst>
                        <a:ext uri="{FF2B5EF4-FFF2-40B4-BE49-F238E27FC236}">
                          <a16:creationId xmlns:a16="http://schemas.microsoft.com/office/drawing/2014/main" id="{95928166-7A81-D645-D104-83A61D771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9" name="Rectangle 608">
                      <a:extLst>
                        <a:ext uri="{FF2B5EF4-FFF2-40B4-BE49-F238E27FC236}">
                          <a16:creationId xmlns:a16="http://schemas.microsoft.com/office/drawing/2014/main" id="{16917750-A1C4-133E-4BD2-B41D419FB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A00C8D86-D6FA-11A5-CB9E-F22D284AAD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D4856758-5114-A829-6372-8D423DAF4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80063DDD-12EE-242D-B02D-BE865D251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97F9DA74-2087-037C-06E8-79F96FC3AE04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9430" y="601561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C7AC4DBF-78D7-6540-C5C4-7ACE15575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B0F9F275-476A-5E48-5BC9-3C5B26969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23B69037-BEAA-85A1-97DA-495276256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BBA89391-7CDE-2741-82AB-3D2B362F0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5" name="Rectangle 604">
                      <a:extLst>
                        <a:ext uri="{FF2B5EF4-FFF2-40B4-BE49-F238E27FC236}">
                          <a16:creationId xmlns:a16="http://schemas.microsoft.com/office/drawing/2014/main" id="{A5A832B2-5279-FA38-11E2-8574EA92F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06" name="Rectangle 605">
                      <a:extLst>
                        <a:ext uri="{FF2B5EF4-FFF2-40B4-BE49-F238E27FC236}">
                          <a16:creationId xmlns:a16="http://schemas.microsoft.com/office/drawing/2014/main" id="{81B858C2-E80B-4EFF-015E-B8B8CDAF2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584" name="Group 583">
                  <a:extLst>
                    <a:ext uri="{FF2B5EF4-FFF2-40B4-BE49-F238E27FC236}">
                      <a16:creationId xmlns:a16="http://schemas.microsoft.com/office/drawing/2014/main" id="{EC6A5468-E17C-7D96-F971-B9418308C48F}"/>
                    </a:ext>
                  </a:extLst>
                </p:cNvPr>
                <p:cNvGrpSpPr/>
                <p:nvPr/>
              </p:nvGrpSpPr>
              <p:grpSpPr>
                <a:xfrm>
                  <a:off x="7722047" y="3352533"/>
                  <a:ext cx="1688831" cy="620034"/>
                  <a:chOff x="-424164" y="5731411"/>
                  <a:chExt cx="1688831" cy="559752"/>
                </a:xfrm>
                <a:solidFill>
                  <a:srgbClr val="00B0F0"/>
                </a:solidFill>
              </p:grpSpPr>
              <p:grpSp>
                <p:nvGrpSpPr>
                  <p:cNvPr id="585" name="Group 584">
                    <a:extLst>
                      <a:ext uri="{FF2B5EF4-FFF2-40B4-BE49-F238E27FC236}">
                        <a16:creationId xmlns:a16="http://schemas.microsoft.com/office/drawing/2014/main" id="{1C6C6A9B-DD60-42E7-C5AC-6E23C02203F5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3572" y="5731411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99D39146-36D7-3F13-FDD1-D6D4EBC9B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8A2E9D29-6949-F10E-C006-0578570FD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BE60C489-4762-6880-DB10-DCDAC42CA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42499884-19FE-5E32-197C-4910400E9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7" name="Rectangle 596">
                      <a:extLst>
                        <a:ext uri="{FF2B5EF4-FFF2-40B4-BE49-F238E27FC236}">
                          <a16:creationId xmlns:a16="http://schemas.microsoft.com/office/drawing/2014/main" id="{AA88F7EC-897B-966B-14D0-6AF420EBD2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62BCD782-2AD7-7265-46E8-0D750CCC0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586" name="Group 585">
                    <a:extLst>
                      <a:ext uri="{FF2B5EF4-FFF2-40B4-BE49-F238E27FC236}">
                        <a16:creationId xmlns:a16="http://schemas.microsoft.com/office/drawing/2014/main" id="{F1FFFE28-82A5-60CC-3454-63145DE2D793}"/>
                      </a:ext>
                    </a:extLst>
                  </p:cNvPr>
                  <p:cNvGrpSpPr/>
                  <p:nvPr/>
                </p:nvGrpSpPr>
                <p:grpSpPr>
                  <a:xfrm rot="4648">
                    <a:off x="-424164" y="6008920"/>
                    <a:ext cx="1688239" cy="282243"/>
                    <a:chOff x="4135427" y="3657219"/>
                    <a:chExt cx="3136318" cy="524336"/>
                  </a:xfrm>
                  <a:grpFill/>
                </p:grpSpPr>
                <p:sp>
                  <p:nvSpPr>
                    <p:cNvPr id="587" name="Rectangle 586">
                      <a:extLst>
                        <a:ext uri="{FF2B5EF4-FFF2-40B4-BE49-F238E27FC236}">
                          <a16:creationId xmlns:a16="http://schemas.microsoft.com/office/drawing/2014/main" id="{AABAD091-BB89-CA18-4854-0A96110A1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5427" y="3657826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88" name="Rectangle 587">
                      <a:extLst>
                        <a:ext uri="{FF2B5EF4-FFF2-40B4-BE49-F238E27FC236}">
                          <a16:creationId xmlns:a16="http://schemas.microsoft.com/office/drawing/2014/main" id="{CFAC3E8C-E9B1-B208-8575-05CCC50D2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8647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89" name="Rectangle 588">
                      <a:extLst>
                        <a:ext uri="{FF2B5EF4-FFF2-40B4-BE49-F238E27FC236}">
                          <a16:creationId xmlns:a16="http://schemas.microsoft.com/office/drawing/2014/main" id="{D34CC229-05FC-DDD6-211D-CC7F39E63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6756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0" name="Rectangle 589">
                      <a:extLst>
                        <a:ext uri="{FF2B5EF4-FFF2-40B4-BE49-F238E27FC236}">
                          <a16:creationId xmlns:a16="http://schemas.microsoft.com/office/drawing/2014/main" id="{0F7799E2-57BF-C8A5-ECD7-359D2EDD0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97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1" name="Rectangle 590">
                      <a:extLst>
                        <a:ext uri="{FF2B5EF4-FFF2-40B4-BE49-F238E27FC236}">
                          <a16:creationId xmlns:a16="http://schemas.microsoft.com/office/drawing/2014/main" id="{2A85B6D5-10D3-8D9F-8CA5-EA31A6CC4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0416" y="3658335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92" name="Rectangle 591">
                      <a:extLst>
                        <a:ext uri="{FF2B5EF4-FFF2-40B4-BE49-F238E27FC236}">
                          <a16:creationId xmlns:a16="http://schemas.microsoft.com/office/drawing/2014/main" id="{FCEFB634-4F15-DCE6-3543-9185E288D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525" y="3657219"/>
                      <a:ext cx="523220" cy="52322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</p:grpSp>
        <p:sp>
          <p:nvSpPr>
            <p:cNvPr id="656" name="Right Triangle 655">
              <a:extLst>
                <a:ext uri="{FF2B5EF4-FFF2-40B4-BE49-F238E27FC236}">
                  <a16:creationId xmlns:a16="http://schemas.microsoft.com/office/drawing/2014/main" id="{CA4AD798-41A4-0263-3B80-DD362795D57B}"/>
                </a:ext>
              </a:extLst>
            </p:cNvPr>
            <p:cNvSpPr/>
            <p:nvPr/>
          </p:nvSpPr>
          <p:spPr>
            <a:xfrm flipV="1">
              <a:off x="4277546" y="2299211"/>
              <a:ext cx="2884841" cy="2076735"/>
            </a:xfrm>
            <a:prstGeom prst="rt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17CDCE-E933-F359-FC89-F0B8AE312E00}"/>
                </a:ext>
              </a:extLst>
            </p:cNvPr>
            <p:cNvSpPr txBox="1"/>
            <p:nvPr/>
          </p:nvSpPr>
          <p:spPr>
            <a:xfrm>
              <a:off x="5343205" y="2322342"/>
              <a:ext cx="735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b="1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81E950-5F45-FA93-23E4-4E690A4C334B}"/>
                </a:ext>
              </a:extLst>
            </p:cNvPr>
            <p:cNvSpPr txBox="1"/>
            <p:nvPr/>
          </p:nvSpPr>
          <p:spPr>
            <a:xfrm>
              <a:off x="4143307" y="3007464"/>
              <a:ext cx="735509" cy="50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b="1" dirty="0"/>
                <a:t>6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5F1C5B31-34D8-DA25-6289-C31C6A19B56E}"/>
                </a:ext>
              </a:extLst>
            </p:cNvPr>
            <p:cNvSpPr txBox="1"/>
            <p:nvPr/>
          </p:nvSpPr>
          <p:spPr>
            <a:xfrm>
              <a:off x="4955209" y="2897672"/>
              <a:ext cx="735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80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811C6-DF9A-7C97-640B-D6C217A5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7336" flipH="1">
            <a:off x="8692868" y="1394475"/>
            <a:ext cx="2415749" cy="929721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95ED3162-8F26-3C06-7F96-E36368113EDC}"/>
              </a:ext>
            </a:extLst>
          </p:cNvPr>
          <p:cNvSpPr/>
          <p:nvPr/>
        </p:nvSpPr>
        <p:spPr>
          <a:xfrm flipH="1">
            <a:off x="289034" y="1859336"/>
            <a:ext cx="9963807" cy="1363717"/>
          </a:xfrm>
          <a:prstGeom prst="rtTriangl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59D12-957B-B348-215E-7221A4B679D7}"/>
              </a:ext>
            </a:extLst>
          </p:cNvPr>
          <p:cNvSpPr txBox="1"/>
          <p:nvPr/>
        </p:nvSpPr>
        <p:spPr>
          <a:xfrm>
            <a:off x="5270937" y="3223053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300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4D7C1-034D-F68A-C87C-E505E48200D0}"/>
              </a:ext>
            </a:extLst>
          </p:cNvPr>
          <p:cNvSpPr txBox="1"/>
          <p:nvPr/>
        </p:nvSpPr>
        <p:spPr>
          <a:xfrm>
            <a:off x="10258096" y="2268011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60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276EA-C060-D86B-CCBF-3824613469EF}"/>
              </a:ext>
            </a:extLst>
          </p:cNvPr>
          <p:cNvSpPr txBox="1"/>
          <p:nvPr/>
        </p:nvSpPr>
        <p:spPr>
          <a:xfrm>
            <a:off x="5310350" y="1908899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i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E76B92-24A2-41C3-1F62-25AA6DB375DB}"/>
                  </a:ext>
                </a:extLst>
              </p:cNvPr>
              <p:cNvSpPr txBox="1"/>
              <p:nvPr/>
            </p:nvSpPr>
            <p:spPr>
              <a:xfrm>
                <a:off x="1277133" y="3807828"/>
                <a:ext cx="30746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2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300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E76B92-24A2-41C3-1F62-25AA6DB3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33" y="3807828"/>
                <a:ext cx="30746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388A96-D9D2-658A-03CB-B6681F211F29}"/>
                  </a:ext>
                </a:extLst>
              </p:cNvPr>
              <p:cNvSpPr txBox="1"/>
              <p:nvPr/>
            </p:nvSpPr>
            <p:spPr>
              <a:xfrm>
                <a:off x="662029" y="4596752"/>
                <a:ext cx="36897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NZ" sz="3200" b="0" i="0" smtClean="0">
                          <a:latin typeface="Cambria Math" panose="02040503050406030204" pitchFamily="18" charset="0"/>
                        </a:rPr>
                        <m:t>90,000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388A96-D9D2-658A-03CB-B6681F211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9" y="4596752"/>
                <a:ext cx="368972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17B13E-44F4-F770-2636-2080BF226F54}"/>
                  </a:ext>
                </a:extLst>
              </p:cNvPr>
              <p:cNvSpPr txBox="1"/>
              <p:nvPr/>
            </p:nvSpPr>
            <p:spPr>
              <a:xfrm>
                <a:off x="1992650" y="5338781"/>
                <a:ext cx="2359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93, 600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17B13E-44F4-F770-2636-2080BF22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50" y="5338781"/>
                <a:ext cx="23591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5D8E1A-3D7B-46E2-F7E6-83FE7EE1CFC1}"/>
                  </a:ext>
                </a:extLst>
              </p:cNvPr>
              <p:cNvSpPr txBox="1"/>
              <p:nvPr/>
            </p:nvSpPr>
            <p:spPr>
              <a:xfrm>
                <a:off x="1777885" y="6017746"/>
                <a:ext cx="249504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200" b="0" i="1" smtClean="0">
                              <a:latin typeface="Cambria Math" panose="02040503050406030204" pitchFamily="18" charset="0"/>
                            </a:rPr>
                            <m:t>93,600</m:t>
                          </m:r>
                        </m:e>
                      </m:rad>
                      <m:r>
                        <a:rPr lang="en-NZ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NZ" sz="320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5D8E1A-3D7B-46E2-F7E6-83FE7EE1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85" y="6017746"/>
                <a:ext cx="2495042" cy="596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B61DA5-53F7-2801-7247-40030719CA77}"/>
                  </a:ext>
                </a:extLst>
              </p:cNvPr>
              <p:cNvSpPr txBox="1"/>
              <p:nvPr/>
            </p:nvSpPr>
            <p:spPr>
              <a:xfrm rot="21122399">
                <a:off x="4588082" y="1261951"/>
                <a:ext cx="6093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32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NZ" sz="3200" dirty="0"/>
                  <a:t> = 305.94 m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B61DA5-53F7-2801-7247-40030719C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2399">
                <a:off x="4588082" y="1261951"/>
                <a:ext cx="6093372" cy="584775"/>
              </a:xfrm>
              <a:prstGeom prst="rect">
                <a:avLst/>
              </a:prstGeom>
              <a:blipFill>
                <a:blip r:embed="rId7"/>
                <a:stretch>
                  <a:fillRect b="-1196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6BE7541-C280-DFC9-7342-71834894BB10}"/>
              </a:ext>
            </a:extLst>
          </p:cNvPr>
          <p:cNvSpPr txBox="1"/>
          <p:nvPr/>
        </p:nvSpPr>
        <p:spPr>
          <a:xfrm>
            <a:off x="425669" y="80183"/>
            <a:ext cx="11172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A biplane is 60 metres above the ground when it is 300 metres horizontally from the take-off point.</a:t>
            </a:r>
          </a:p>
          <a:p>
            <a:r>
              <a:rPr lang="en-NZ" sz="2800" dirty="0"/>
              <a:t>What distance, </a:t>
            </a:r>
            <a:r>
              <a:rPr lang="en-NZ" sz="2800" i="1" dirty="0"/>
              <a:t>d</a:t>
            </a:r>
            <a:r>
              <a:rPr lang="en-NZ" sz="2800" dirty="0"/>
              <a:t>, has the biplane flown to get to where it is?</a:t>
            </a:r>
          </a:p>
        </p:txBody>
      </p:sp>
    </p:spTree>
    <p:extLst>
      <p:ext uri="{BB962C8B-B14F-4D97-AF65-F5344CB8AC3E}">
        <p14:creationId xmlns:p14="http://schemas.microsoft.com/office/powerpoint/2010/main" val="22343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811C6-DF9A-7C97-640B-D6C217A5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7336" flipH="1">
            <a:off x="8692868" y="1394475"/>
            <a:ext cx="2415749" cy="929721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95ED3162-8F26-3C06-7F96-E36368113EDC}"/>
              </a:ext>
            </a:extLst>
          </p:cNvPr>
          <p:cNvSpPr/>
          <p:nvPr/>
        </p:nvSpPr>
        <p:spPr>
          <a:xfrm flipH="1">
            <a:off x="289034" y="1859336"/>
            <a:ext cx="9963807" cy="1363717"/>
          </a:xfrm>
          <a:prstGeom prst="rtTriangl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59D12-957B-B348-215E-7221A4B679D7}"/>
              </a:ext>
            </a:extLst>
          </p:cNvPr>
          <p:cNvSpPr txBox="1"/>
          <p:nvPr/>
        </p:nvSpPr>
        <p:spPr>
          <a:xfrm>
            <a:off x="5270937" y="3223053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500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4D7C1-034D-F68A-C87C-E505E48200D0}"/>
              </a:ext>
            </a:extLst>
          </p:cNvPr>
          <p:cNvSpPr txBox="1"/>
          <p:nvPr/>
        </p:nvSpPr>
        <p:spPr>
          <a:xfrm>
            <a:off x="10258096" y="2268011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140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276EA-C060-D86B-CCBF-3824613469EF}"/>
              </a:ext>
            </a:extLst>
          </p:cNvPr>
          <p:cNvSpPr txBox="1"/>
          <p:nvPr/>
        </p:nvSpPr>
        <p:spPr>
          <a:xfrm>
            <a:off x="5310350" y="1908899"/>
            <a:ext cx="134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i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E76B92-24A2-41C3-1F62-25AA6DB375DB}"/>
                  </a:ext>
                </a:extLst>
              </p:cNvPr>
              <p:cNvSpPr txBox="1"/>
              <p:nvPr/>
            </p:nvSpPr>
            <p:spPr>
              <a:xfrm>
                <a:off x="1277133" y="3807828"/>
                <a:ext cx="3302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NZ" sz="32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2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E76B92-24A2-41C3-1F62-25AA6DB3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33" y="3807828"/>
                <a:ext cx="33022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388A96-D9D2-658A-03CB-B6681F211F29}"/>
                  </a:ext>
                </a:extLst>
              </p:cNvPr>
              <p:cNvSpPr txBox="1"/>
              <p:nvPr/>
            </p:nvSpPr>
            <p:spPr>
              <a:xfrm>
                <a:off x="352568" y="4638824"/>
                <a:ext cx="42299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19,600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NZ" sz="3200" b="0" i="0" smtClean="0">
                          <a:latin typeface="Cambria Math" panose="02040503050406030204" pitchFamily="18" charset="0"/>
                        </a:rPr>
                        <m:t>250,000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388A96-D9D2-658A-03CB-B6681F211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8" y="4638824"/>
                <a:ext cx="42299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17B13E-44F4-F770-2636-2080BF226F54}"/>
                  </a:ext>
                </a:extLst>
              </p:cNvPr>
              <p:cNvSpPr txBox="1"/>
              <p:nvPr/>
            </p:nvSpPr>
            <p:spPr>
              <a:xfrm>
                <a:off x="1893946" y="5328285"/>
                <a:ext cx="25867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269, 600</m:t>
                      </m:r>
                      <m:r>
                        <a:rPr lang="en-N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17B13E-44F4-F770-2636-2080BF22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46" y="5328285"/>
                <a:ext cx="258673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5D8E1A-3D7B-46E2-F7E6-83FE7EE1CFC1}"/>
                  </a:ext>
                </a:extLst>
              </p:cNvPr>
              <p:cNvSpPr txBox="1"/>
              <p:nvPr/>
            </p:nvSpPr>
            <p:spPr>
              <a:xfrm>
                <a:off x="1677286" y="6040118"/>
                <a:ext cx="2722668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200" b="0" i="1" smtClean="0">
                              <a:latin typeface="Cambria Math" panose="02040503050406030204" pitchFamily="18" charset="0"/>
                            </a:rPr>
                            <m:t>269,600</m:t>
                          </m:r>
                        </m:e>
                      </m:rad>
                      <m:r>
                        <a:rPr lang="en-NZ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NZ" sz="320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Z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5D8E1A-3D7B-46E2-F7E6-83FE7EE1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286" y="6040118"/>
                <a:ext cx="2722668" cy="596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B61DA5-53F7-2801-7247-40030719CA77}"/>
                  </a:ext>
                </a:extLst>
              </p:cNvPr>
              <p:cNvSpPr txBox="1"/>
              <p:nvPr/>
            </p:nvSpPr>
            <p:spPr>
              <a:xfrm rot="21122399">
                <a:off x="7031737" y="4226743"/>
                <a:ext cx="6093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32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NZ" sz="3200" dirty="0"/>
                  <a:t> = 519.23 m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B61DA5-53F7-2801-7247-40030719C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2399">
                <a:off x="7031737" y="4226743"/>
                <a:ext cx="6093372" cy="584775"/>
              </a:xfrm>
              <a:prstGeom prst="rect">
                <a:avLst/>
              </a:prstGeom>
              <a:blipFill>
                <a:blip r:embed="rId7"/>
                <a:stretch>
                  <a:fillRect b="-1191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6BE7541-C280-DFC9-7342-71834894BB10}"/>
              </a:ext>
            </a:extLst>
          </p:cNvPr>
          <p:cNvSpPr txBox="1"/>
          <p:nvPr/>
        </p:nvSpPr>
        <p:spPr>
          <a:xfrm>
            <a:off x="425669" y="80183"/>
            <a:ext cx="11172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A biplane is 140 metres above the ground when it is 500 metres horizontally from the take-off point.</a:t>
            </a:r>
          </a:p>
          <a:p>
            <a:r>
              <a:rPr lang="en-NZ" sz="2800" dirty="0"/>
              <a:t>What distance, </a:t>
            </a:r>
            <a:r>
              <a:rPr lang="en-NZ" sz="2800" i="1" dirty="0"/>
              <a:t>d</a:t>
            </a:r>
            <a:r>
              <a:rPr lang="en-NZ" sz="2800" dirty="0"/>
              <a:t>, has the biplane flown to get to where it is?</a:t>
            </a:r>
          </a:p>
        </p:txBody>
      </p:sp>
    </p:spTree>
    <p:extLst>
      <p:ext uri="{BB962C8B-B14F-4D97-AF65-F5344CB8AC3E}">
        <p14:creationId xmlns:p14="http://schemas.microsoft.com/office/powerpoint/2010/main" val="92475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74AC3-6880-55F1-30CA-197B255ABB28}"/>
              </a:ext>
            </a:extLst>
          </p:cNvPr>
          <p:cNvSpPr txBox="1"/>
          <p:nvPr/>
        </p:nvSpPr>
        <p:spPr>
          <a:xfrm>
            <a:off x="203305" y="0"/>
            <a:ext cx="10436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The pine tree was snapped in two during a cyclone.</a:t>
            </a:r>
          </a:p>
          <a:p>
            <a:r>
              <a:rPr lang="en-NZ" sz="3200" dirty="0"/>
              <a:t>Use the measurements to work out the full height of the tree before the cyclone.</a:t>
            </a:r>
          </a:p>
        </p:txBody>
      </p:sp>
      <p:pic>
        <p:nvPicPr>
          <p:cNvPr id="5" name="Picture 4" descr="A fallen tree in the woods&#10;&#10;Description automatically generated">
            <a:extLst>
              <a:ext uri="{FF2B5EF4-FFF2-40B4-BE49-F238E27FC236}">
                <a16:creationId xmlns:a16="http://schemas.microsoft.com/office/drawing/2014/main" id="{854C9E6E-EA4D-1BCF-A2B0-5E9C8B7EF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571"/>
            <a:ext cx="12192000" cy="57694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4F89EA6-4BCB-9BEE-A848-D19C10A48213}"/>
              </a:ext>
            </a:extLst>
          </p:cNvPr>
          <p:cNvGrpSpPr/>
          <p:nvPr/>
        </p:nvGrpSpPr>
        <p:grpSpPr>
          <a:xfrm>
            <a:off x="2088107" y="2279176"/>
            <a:ext cx="1419367" cy="3646227"/>
            <a:chOff x="2088107" y="2279176"/>
            <a:chExt cx="1419367" cy="36462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9E0AC4-D63C-3C25-D55E-339A6F7E2D3D}"/>
                </a:ext>
              </a:extLst>
            </p:cNvPr>
            <p:cNvSpPr txBox="1"/>
            <p:nvPr/>
          </p:nvSpPr>
          <p:spPr>
            <a:xfrm>
              <a:off x="2088107" y="3821374"/>
              <a:ext cx="1419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b="1" dirty="0">
                  <a:solidFill>
                    <a:schemeClr val="bg1"/>
                  </a:solidFill>
                </a:rPr>
                <a:t>2.3 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409834-9A18-3C98-018B-FCC11E5BFA82}"/>
                </a:ext>
              </a:extLst>
            </p:cNvPr>
            <p:cNvCxnSpPr/>
            <p:nvPr/>
          </p:nvCxnSpPr>
          <p:spPr>
            <a:xfrm flipV="1">
              <a:off x="2811439" y="2279176"/>
              <a:ext cx="0" cy="13101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C9BEA08-B4E4-63C0-B15F-64E7D0DAF6C7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90" y="4615218"/>
              <a:ext cx="0" cy="13101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0EFC90-DC7C-3286-063A-DADEC85C5D05}"/>
              </a:ext>
            </a:extLst>
          </p:cNvPr>
          <p:cNvGrpSpPr/>
          <p:nvPr/>
        </p:nvGrpSpPr>
        <p:grpSpPr>
          <a:xfrm rot="4835379">
            <a:off x="7314617" y="2474600"/>
            <a:ext cx="584776" cy="6871338"/>
            <a:chOff x="2490064" y="2279176"/>
            <a:chExt cx="584776" cy="36462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523FBD-055A-8605-A404-BB9E65896B69}"/>
                </a:ext>
              </a:extLst>
            </p:cNvPr>
            <p:cNvSpPr txBox="1"/>
            <p:nvPr/>
          </p:nvSpPr>
          <p:spPr>
            <a:xfrm rot="16217303">
              <a:off x="2405863" y="3724956"/>
              <a:ext cx="7531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b="1" dirty="0">
                  <a:solidFill>
                    <a:schemeClr val="bg1"/>
                  </a:solidFill>
                </a:rPr>
                <a:t>5.9 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FBED72-496D-8D74-857B-6A82B589F307}"/>
                </a:ext>
              </a:extLst>
            </p:cNvPr>
            <p:cNvCxnSpPr/>
            <p:nvPr/>
          </p:nvCxnSpPr>
          <p:spPr>
            <a:xfrm flipV="1">
              <a:off x="2811439" y="2279176"/>
              <a:ext cx="0" cy="13101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F1AABC-4C95-A61D-84EE-2B49F7928BD5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90" y="4615218"/>
              <a:ext cx="0" cy="13101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44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532D5-AC06-9FC6-F271-D1C99422E66A}"/>
              </a:ext>
            </a:extLst>
          </p:cNvPr>
          <p:cNvSpPr txBox="1"/>
          <p:nvPr/>
        </p:nvSpPr>
        <p:spPr>
          <a:xfrm>
            <a:off x="378373" y="536028"/>
            <a:ext cx="5717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For safety reasons you should </a:t>
            </a:r>
            <a:r>
              <a:rPr lang="en-NZ" sz="3200" b="1" dirty="0"/>
              <a:t>not </a:t>
            </a:r>
            <a:r>
              <a:rPr lang="en-NZ" sz="3200" dirty="0"/>
              <a:t>use a ladder like this.</a:t>
            </a:r>
          </a:p>
          <a:p>
            <a:r>
              <a:rPr lang="en-NZ" sz="3200" dirty="0"/>
              <a:t>Use the measurements to calculate the length of the ladder.</a:t>
            </a:r>
          </a:p>
        </p:txBody>
      </p:sp>
      <p:pic>
        <p:nvPicPr>
          <p:cNvPr id="5" name="Picture 4" descr="A ladder on a house&#10;&#10;Description automatically generated">
            <a:extLst>
              <a:ext uri="{FF2B5EF4-FFF2-40B4-BE49-F238E27FC236}">
                <a16:creationId xmlns:a16="http://schemas.microsoft.com/office/drawing/2014/main" id="{7889D93C-F47A-D4B9-C20D-02C30C3A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395" y="0"/>
            <a:ext cx="6646605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69DA0D1-222E-5364-1A21-5FD3DEC33342}"/>
              </a:ext>
            </a:extLst>
          </p:cNvPr>
          <p:cNvSpPr/>
          <p:nvPr/>
        </p:nvSpPr>
        <p:spPr>
          <a:xfrm>
            <a:off x="2517079" y="3254307"/>
            <a:ext cx="1440216" cy="3067665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465D0-A0EE-7178-69C9-6030A080EAB8}"/>
              </a:ext>
            </a:extLst>
          </p:cNvPr>
          <p:cNvSpPr txBox="1"/>
          <p:nvPr/>
        </p:nvSpPr>
        <p:spPr>
          <a:xfrm>
            <a:off x="2777863" y="6321972"/>
            <a:ext cx="117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1.9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08C70-461F-3C2D-D4BF-243817EA2A1A}"/>
              </a:ext>
            </a:extLst>
          </p:cNvPr>
          <p:cNvSpPr txBox="1"/>
          <p:nvPr/>
        </p:nvSpPr>
        <p:spPr>
          <a:xfrm>
            <a:off x="1672373" y="4544034"/>
            <a:ext cx="117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4.8 m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8352E4ED-2FDF-C034-5898-A76DC3EFB07E}"/>
              </a:ext>
            </a:extLst>
          </p:cNvPr>
          <p:cNvSpPr/>
          <p:nvPr/>
        </p:nvSpPr>
        <p:spPr>
          <a:xfrm>
            <a:off x="3696511" y="4095642"/>
            <a:ext cx="1179432" cy="461665"/>
          </a:xfrm>
          <a:prstGeom prst="borderCallout1">
            <a:avLst>
              <a:gd name="adj1" fmla="val 54570"/>
              <a:gd name="adj2" fmla="val -6683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Ladder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C79FF94-85F1-726D-A3D0-340675ACDC5C}"/>
              </a:ext>
            </a:extLst>
          </p:cNvPr>
          <p:cNvSpPr/>
          <p:nvPr/>
        </p:nvSpPr>
        <p:spPr>
          <a:xfrm>
            <a:off x="835557" y="5087566"/>
            <a:ext cx="1179432" cy="461665"/>
          </a:xfrm>
          <a:prstGeom prst="borderCallout1">
            <a:avLst>
              <a:gd name="adj1" fmla="val 52463"/>
              <a:gd name="adj2" fmla="val 104661"/>
              <a:gd name="adj3" fmla="val 40859"/>
              <a:gd name="adj4" fmla="val 14064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Wall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261B6B-CC35-7D89-5D89-F5B8C4C23C27}"/>
              </a:ext>
            </a:extLst>
          </p:cNvPr>
          <p:cNvCxnSpPr>
            <a:endCxn id="7" idx="3"/>
          </p:cNvCxnSpPr>
          <p:nvPr/>
        </p:nvCxnSpPr>
        <p:spPr>
          <a:xfrm>
            <a:off x="3628417" y="6552804"/>
            <a:ext cx="3288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8DEC85-1A5B-628C-9AD6-7E9FF07359FF}"/>
              </a:ext>
            </a:extLst>
          </p:cNvPr>
          <p:cNvCxnSpPr>
            <a:cxnSpLocks/>
          </p:cNvCxnSpPr>
          <p:nvPr/>
        </p:nvCxnSpPr>
        <p:spPr>
          <a:xfrm rot="10800000">
            <a:off x="2483032" y="6552803"/>
            <a:ext cx="3288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DBF85E-9057-AAF3-77B0-CCAFA886EED6}"/>
              </a:ext>
            </a:extLst>
          </p:cNvPr>
          <p:cNvCxnSpPr>
            <a:cxnSpLocks/>
          </p:cNvCxnSpPr>
          <p:nvPr/>
        </p:nvCxnSpPr>
        <p:spPr>
          <a:xfrm>
            <a:off x="2182352" y="5087566"/>
            <a:ext cx="0" cy="123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FE0ECC-501B-B8F7-B2EB-7E1375271013}"/>
              </a:ext>
            </a:extLst>
          </p:cNvPr>
          <p:cNvCxnSpPr>
            <a:cxnSpLocks/>
          </p:cNvCxnSpPr>
          <p:nvPr/>
        </p:nvCxnSpPr>
        <p:spPr>
          <a:xfrm flipV="1">
            <a:off x="2182350" y="3254307"/>
            <a:ext cx="2" cy="130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2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0D86C-BB82-6C30-6A1F-15157BCDC906}"/>
              </a:ext>
            </a:extLst>
          </p:cNvPr>
          <p:cNvSpPr txBox="1"/>
          <p:nvPr/>
        </p:nvSpPr>
        <p:spPr>
          <a:xfrm>
            <a:off x="250366" y="67593"/>
            <a:ext cx="1173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The size of a television screen is usually given in inches.</a:t>
            </a:r>
          </a:p>
          <a:p>
            <a:r>
              <a:rPr lang="en-NZ" sz="3200" dirty="0"/>
              <a:t>The measurement is the length of the diagonal.</a:t>
            </a:r>
          </a:p>
          <a:p>
            <a:r>
              <a:rPr lang="en-NZ" sz="3200" dirty="0"/>
              <a:t>Use the length and height of the screen to work out the length of its diagonal.</a:t>
            </a:r>
          </a:p>
        </p:txBody>
      </p:sp>
      <p:pic>
        <p:nvPicPr>
          <p:cNvPr id="9" name="Picture 8" descr="A tv on a table&#10;&#10;Description automatically generated">
            <a:extLst>
              <a:ext uri="{FF2B5EF4-FFF2-40B4-BE49-F238E27FC236}">
                <a16:creationId xmlns:a16="http://schemas.microsoft.com/office/drawing/2014/main" id="{DEA8D5BE-1C66-FBA8-3EBD-131B03726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122" y="1978925"/>
            <a:ext cx="6673755" cy="442187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06F6295-7973-5BC8-0AFA-4E222ABA8B5C}"/>
              </a:ext>
            </a:extLst>
          </p:cNvPr>
          <p:cNvGrpSpPr/>
          <p:nvPr/>
        </p:nvGrpSpPr>
        <p:grpSpPr>
          <a:xfrm>
            <a:off x="3223146" y="5816024"/>
            <a:ext cx="5675194" cy="584775"/>
            <a:chOff x="3223146" y="5816024"/>
            <a:chExt cx="5675194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9BED60-349B-17F4-A421-216704D617EA}"/>
                </a:ext>
              </a:extLst>
            </p:cNvPr>
            <p:cNvSpPr txBox="1"/>
            <p:nvPr/>
          </p:nvSpPr>
          <p:spPr>
            <a:xfrm>
              <a:off x="5293058" y="5816024"/>
              <a:ext cx="1787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>
                  <a:solidFill>
                    <a:schemeClr val="bg1"/>
                  </a:solidFill>
                </a:rPr>
                <a:t>43.6 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E29DF9-5EE8-0CA3-9E9A-86224AE660F6}"/>
                </a:ext>
              </a:extLst>
            </p:cNvPr>
            <p:cNvCxnSpPr/>
            <p:nvPr/>
          </p:nvCxnSpPr>
          <p:spPr>
            <a:xfrm>
              <a:off x="7028597" y="6086901"/>
              <a:ext cx="1869743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73C3560-0C87-7F7E-E9F7-57F10B492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3146" y="6108411"/>
              <a:ext cx="1869743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3E4392-C2D7-C851-B2D1-ACEA26B0A10F}"/>
              </a:ext>
            </a:extLst>
          </p:cNvPr>
          <p:cNvGrpSpPr/>
          <p:nvPr/>
        </p:nvGrpSpPr>
        <p:grpSpPr>
          <a:xfrm rot="16200000">
            <a:off x="7557451" y="3672288"/>
            <a:ext cx="3179929" cy="584775"/>
            <a:chOff x="3417706" y="5794515"/>
            <a:chExt cx="45335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645E-3C5D-336F-BCB2-C17E08D39AFF}"/>
                </a:ext>
              </a:extLst>
            </p:cNvPr>
            <p:cNvSpPr txBox="1"/>
            <p:nvPr/>
          </p:nvSpPr>
          <p:spPr>
            <a:xfrm>
              <a:off x="4914444" y="5794515"/>
              <a:ext cx="2249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>
                  <a:solidFill>
                    <a:schemeClr val="bg1"/>
                  </a:solidFill>
                </a:rPr>
                <a:t>24.5 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0469233-9222-5E7B-2067-B310DFE1508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489938" y="5625560"/>
              <a:ext cx="2" cy="92268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B26D53-A53D-E24A-ECF0-01C6F099D5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69529" y="5456592"/>
              <a:ext cx="0" cy="130364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49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A32AF-A400-F6E5-9A62-C148F0C59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Picture 10" descr="A red inflatable raft&#10;&#10;Description automatically generated">
            <a:extLst>
              <a:ext uri="{FF2B5EF4-FFF2-40B4-BE49-F238E27FC236}">
                <a16:creationId xmlns:a16="http://schemas.microsoft.com/office/drawing/2014/main" id="{6DE65555-F1DE-BF29-FD9A-E43D85660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472" y="5167827"/>
            <a:ext cx="1469186" cy="417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731630-93A7-49BF-F45E-7DC13AA38EB7}"/>
              </a:ext>
            </a:extLst>
          </p:cNvPr>
          <p:cNvSpPr txBox="1"/>
          <p:nvPr/>
        </p:nvSpPr>
        <p:spPr>
          <a:xfrm>
            <a:off x="10668000" y="1434523"/>
            <a:ext cx="13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Surfer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32BE1-2FD5-19FB-4F3D-C427C3D9B60C}"/>
              </a:ext>
            </a:extLst>
          </p:cNvPr>
          <p:cNvSpPr txBox="1"/>
          <p:nvPr/>
        </p:nvSpPr>
        <p:spPr>
          <a:xfrm>
            <a:off x="5157019" y="5397193"/>
            <a:ext cx="128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150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AB2ADE-1005-1690-FD02-4CF5CF205BB3}"/>
              </a:ext>
            </a:extLst>
          </p:cNvPr>
          <p:cNvSpPr txBox="1"/>
          <p:nvPr/>
        </p:nvSpPr>
        <p:spPr>
          <a:xfrm>
            <a:off x="10279626" y="3136612"/>
            <a:ext cx="128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75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AB5C6-27D9-A58B-D4ED-B5C62405E549}"/>
              </a:ext>
            </a:extLst>
          </p:cNvPr>
          <p:cNvSpPr txBox="1"/>
          <p:nvPr/>
        </p:nvSpPr>
        <p:spPr>
          <a:xfrm>
            <a:off x="400664" y="220727"/>
            <a:ext cx="1139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What is the shortest distance between the surf rescue boat and the surfer?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3AB2A-B9BB-3AA3-73FF-D51D0F065B38}"/>
              </a:ext>
            </a:extLst>
          </p:cNvPr>
          <p:cNvSpPr txBox="1"/>
          <p:nvPr/>
        </p:nvSpPr>
        <p:spPr>
          <a:xfrm>
            <a:off x="389111" y="5661622"/>
            <a:ext cx="134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Rescue boat</a:t>
            </a:r>
          </a:p>
        </p:txBody>
      </p:sp>
      <p:pic>
        <p:nvPicPr>
          <p:cNvPr id="23" name="Picture 22" descr="A person on a surfboard&#10;&#10;Description automatically generated">
            <a:extLst>
              <a:ext uri="{FF2B5EF4-FFF2-40B4-BE49-F238E27FC236}">
                <a16:creationId xmlns:a16="http://schemas.microsoft.com/office/drawing/2014/main" id="{B51257F4-F0F8-ADE1-C660-04C57F7EC9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90" y="933755"/>
            <a:ext cx="745415" cy="1169831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B4F5AB7-FDF8-4237-2321-ECB509D57D3F}"/>
              </a:ext>
            </a:extLst>
          </p:cNvPr>
          <p:cNvSpPr/>
          <p:nvPr/>
        </p:nvSpPr>
        <p:spPr>
          <a:xfrm flipH="1">
            <a:off x="688258" y="1573161"/>
            <a:ext cx="9547123" cy="3873910"/>
          </a:xfrm>
          <a:prstGeom prst="rtTriangl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965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2751B9-3473-6F83-5CA4-207A7AA5EBF8}"/>
              </a:ext>
            </a:extLst>
          </p:cNvPr>
          <p:cNvSpPr txBox="1"/>
          <p:nvPr/>
        </p:nvSpPr>
        <p:spPr>
          <a:xfrm>
            <a:off x="5947202" y="283977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>
                <a:highlight>
                  <a:srgbClr val="FFFF00"/>
                </a:highlight>
              </a:rPr>
              <a:t>https://www.shutterstock.com/image-photo/rotorua-new-zealand-march-2nd-2016-452323771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24034-15C2-0A84-D129-EB2F75235E3C}"/>
              </a:ext>
            </a:extLst>
          </p:cNvPr>
          <p:cNvSpPr txBox="1"/>
          <p:nvPr/>
        </p:nvSpPr>
        <p:spPr>
          <a:xfrm>
            <a:off x="511384" y="1165553"/>
            <a:ext cx="10506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The Rotorua </a:t>
            </a:r>
            <a:r>
              <a:rPr lang="en-NZ" sz="2800" dirty="0" err="1"/>
              <a:t>Gondala</a:t>
            </a:r>
            <a:r>
              <a:rPr lang="en-NZ" sz="2800" dirty="0"/>
              <a:t> ride takes you to the top of Mount </a:t>
            </a:r>
            <a:r>
              <a:rPr lang="en-NZ" sz="2800" dirty="0" err="1"/>
              <a:t>Ngongataha</a:t>
            </a:r>
            <a:r>
              <a:rPr lang="en-NZ" sz="2800" dirty="0"/>
              <a:t>. Your carriage rides on a long cable.</a:t>
            </a:r>
          </a:p>
          <a:p>
            <a:r>
              <a:rPr lang="en-NZ" sz="2800" dirty="0"/>
              <a:t>Use the measurements to find the length of the cable.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32F02-501A-E9B1-068B-4F16BA509C70}"/>
              </a:ext>
            </a:extLst>
          </p:cNvPr>
          <p:cNvGrpSpPr/>
          <p:nvPr/>
        </p:nvGrpSpPr>
        <p:grpSpPr>
          <a:xfrm>
            <a:off x="427110" y="2663186"/>
            <a:ext cx="11337780" cy="3691768"/>
            <a:chOff x="427110" y="2663186"/>
            <a:chExt cx="11337780" cy="3691768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40A78A02-AE7B-34B9-C565-73648EB5EBFF}"/>
                </a:ext>
              </a:extLst>
            </p:cNvPr>
            <p:cNvSpPr/>
            <p:nvPr/>
          </p:nvSpPr>
          <p:spPr>
            <a:xfrm>
              <a:off x="1814644" y="2663186"/>
              <a:ext cx="9950246" cy="310699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F7E49D-0610-A562-AE73-DD07697DC133}"/>
                </a:ext>
              </a:extLst>
            </p:cNvPr>
            <p:cNvSpPr txBox="1"/>
            <p:nvPr/>
          </p:nvSpPr>
          <p:spPr>
            <a:xfrm>
              <a:off x="427110" y="3924294"/>
              <a:ext cx="1845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179 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813F32-7E92-F454-B663-6B58C965FE7E}"/>
                </a:ext>
              </a:extLst>
            </p:cNvPr>
            <p:cNvSpPr txBox="1"/>
            <p:nvPr/>
          </p:nvSpPr>
          <p:spPr>
            <a:xfrm>
              <a:off x="5450544" y="5770179"/>
              <a:ext cx="1845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882 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F1063A-FDE3-94EC-60DD-09670440FD92}"/>
                </a:ext>
              </a:extLst>
            </p:cNvPr>
            <p:cNvSpPr txBox="1"/>
            <p:nvPr/>
          </p:nvSpPr>
          <p:spPr>
            <a:xfrm rot="1086973">
              <a:off x="5405372" y="3453546"/>
              <a:ext cx="1845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200" dirty="0"/>
                <a:t>cable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E22BF-CCA5-338A-CEE7-DCD6F9E9E038}"/>
              </a:ext>
            </a:extLst>
          </p:cNvPr>
          <p:cNvSpPr/>
          <p:nvPr/>
        </p:nvSpPr>
        <p:spPr>
          <a:xfrm>
            <a:off x="1814644" y="5375509"/>
            <a:ext cx="387782" cy="394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 descr="A black and white line drawing of a cable car&#10;&#10;Description automatically generated">
            <a:extLst>
              <a:ext uri="{FF2B5EF4-FFF2-40B4-BE49-F238E27FC236}">
                <a16:creationId xmlns:a16="http://schemas.microsoft.com/office/drawing/2014/main" id="{331F18AC-88D6-9DC2-379E-0EE1E67D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5513" flipH="1">
            <a:off x="6766621" y="4245845"/>
            <a:ext cx="1244614" cy="11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381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12</cp:revision>
  <dcterms:created xsi:type="dcterms:W3CDTF">2023-07-26T01:42:58Z</dcterms:created>
  <dcterms:modified xsi:type="dcterms:W3CDTF">2023-08-21T23:56:09Z</dcterms:modified>
</cp:coreProperties>
</file>