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-18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13F78-E7C8-427C-9975-C326742C8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E7CF84-4953-4BFC-8969-72DABB8284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882A1-1993-4145-BAB1-841B4FE8B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105D-6AC7-48A3-97DC-0C7597DFD670}" type="datetimeFigureOut">
              <a:rPr lang="en-NZ" smtClean="0"/>
              <a:t>21/04/2022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E29ED-343A-49D6-9F3A-9D232B794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3DAD0-D0AA-4B2C-A514-D1A929F46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2984-6D15-4193-AF02-62E95782F69B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9827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92318-D88D-430E-B500-040A08131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96B583-DA72-4C0E-BC16-564DC33FF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F5A86-3B80-4EAE-8993-BC4CA2FF5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105D-6AC7-48A3-97DC-0C7597DFD670}" type="datetimeFigureOut">
              <a:rPr lang="en-NZ" smtClean="0"/>
              <a:t>21/04/2022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2E85A-AFA2-4D26-8E6E-C6E8D3879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C9780-D0D9-4270-AD5B-B9EEAE890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2984-6D15-4193-AF02-62E95782F69B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4010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6EE9AD-578C-48F3-B4C7-B31735E9F6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1F4296-12A5-452C-A363-92320966D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9BFC2-7855-4842-848C-0690B7758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105D-6AC7-48A3-97DC-0C7597DFD670}" type="datetimeFigureOut">
              <a:rPr lang="en-NZ" smtClean="0"/>
              <a:t>21/04/2022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1680E-4852-4748-A550-CF5F8604C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F449B-41F3-4FCF-B6E4-CECD4CD6E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2984-6D15-4193-AF02-62E95782F69B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2566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08300-6912-46CD-97DC-3D697EF5A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A71F6-5E6B-4D2C-B66D-282AC8996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BF057-57F6-44AB-9297-705C2A273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105D-6AC7-48A3-97DC-0C7597DFD670}" type="datetimeFigureOut">
              <a:rPr lang="en-NZ" smtClean="0"/>
              <a:t>21/04/2022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FA936-E879-4C96-918B-F823642F5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8208F-CB7F-4893-BFD1-D79395E99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2984-6D15-4193-AF02-62E95782F69B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1738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7DB1D-5D55-4155-A03C-BDA1FE36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71009A-76CF-4C35-9A50-C510677CA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23C15-8582-488C-B4DE-FB0A48924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105D-6AC7-48A3-97DC-0C7597DFD670}" type="datetimeFigureOut">
              <a:rPr lang="en-NZ" smtClean="0"/>
              <a:t>21/04/2022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5C07F-FA4D-4CD5-A12B-F5BD9C251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FB4AB-B413-4587-9CE6-14AEDBB45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2984-6D15-4193-AF02-62E95782F69B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9881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B3C7C-5A23-49B2-9A61-59F154F0E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0ED4F-B361-4B18-B1C1-E2F805B69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B02D15-C0CA-48E1-A588-4FF4D82DD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2F947-F8C5-426C-84AC-E5F56F6F0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105D-6AC7-48A3-97DC-0C7597DFD670}" type="datetimeFigureOut">
              <a:rPr lang="en-NZ" smtClean="0"/>
              <a:t>21/04/2022</a:t>
            </a:fld>
            <a:endParaRPr lang="en-N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12A81-6578-4776-928C-E6E9FB25F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22A8E-E916-4BF5-89AB-51B949A6E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2984-6D15-4193-AF02-62E95782F69B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3698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E907B-47F9-4DF4-AF7A-F23CA2879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201E9-AE4F-41D1-8022-1F704322D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BA7C47-BE4F-4CDF-BB68-2578590C1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5EA730-4FDD-4D42-B3C9-3DFF1F6F75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680E46-4231-40B4-8B2A-29B2DFB30C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E8E95F-A1C3-4EE9-AE51-639E951FD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105D-6AC7-48A3-97DC-0C7597DFD670}" type="datetimeFigureOut">
              <a:rPr lang="en-NZ" smtClean="0"/>
              <a:t>21/04/2022</a:t>
            </a:fld>
            <a:endParaRPr lang="en-NZ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A45EA8-ACF8-4E7B-B985-F4159698A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5C277E-E2C6-4F50-B0DF-4F6AD46F9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2984-6D15-4193-AF02-62E95782F69B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65525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94DAC-ADD1-42F3-9702-4947A81B1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DCCE3-0A59-441C-8417-2B56A966A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105D-6AC7-48A3-97DC-0C7597DFD670}" type="datetimeFigureOut">
              <a:rPr lang="en-NZ" smtClean="0"/>
              <a:t>21/04/2022</a:t>
            </a:fld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2BF96A-E2C7-4D70-B7BF-CB754E0DB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4D6608-275E-4ED3-BC4D-5D50ACA4D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2984-6D15-4193-AF02-62E95782F69B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3640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7D4328-DD06-422D-830E-93EB5D9F1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105D-6AC7-48A3-97DC-0C7597DFD670}" type="datetimeFigureOut">
              <a:rPr lang="en-NZ" smtClean="0"/>
              <a:t>21/04/2022</a:t>
            </a:fld>
            <a:endParaRPr lang="en-N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CDE3D8-72C2-4F6A-A3C4-A6250987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A7EAF-7FDD-4496-A4F2-1D7D66B58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2984-6D15-4193-AF02-62E95782F69B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8579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5BB63-66E7-4E8E-AA0A-3D468F485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B28E5-B723-4849-812B-BFCA867AB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E1386-A558-4A03-A34A-6494E362E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AB9CE-067C-416B-B744-BC8239E8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105D-6AC7-48A3-97DC-0C7597DFD670}" type="datetimeFigureOut">
              <a:rPr lang="en-NZ" smtClean="0"/>
              <a:t>21/04/2022</a:t>
            </a:fld>
            <a:endParaRPr lang="en-N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F2DF64-72CB-41BB-A677-08AFFCE0C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3E667-3F76-4E39-919D-F8F8B83D2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2984-6D15-4193-AF02-62E95782F69B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1818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036E4-A9FC-4527-8E14-0091224D6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A91C2A-6513-48FA-8E13-9D54C2550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8E965B-23F4-47A2-B1AF-403B7C6DB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D8ED79-4077-4E00-95EF-506339938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105D-6AC7-48A3-97DC-0C7597DFD670}" type="datetimeFigureOut">
              <a:rPr lang="en-NZ" smtClean="0"/>
              <a:t>21/04/2022</a:t>
            </a:fld>
            <a:endParaRPr lang="en-N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4BAB7-CF9B-4430-BA30-397443EB1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F1771E-01E3-4551-A6FE-AA61203BF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2984-6D15-4193-AF02-62E95782F69B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2727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7F760A-3EA9-45F0-8856-798351685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7BFF6-55AA-47BF-8BA1-3006CECB8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6D2A9-AB33-469C-AA68-CD99FF1C61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7105D-6AC7-48A3-97DC-0C7597DFD670}" type="datetimeFigureOut">
              <a:rPr lang="en-NZ" smtClean="0"/>
              <a:t>21/04/2022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E47BE-C811-4424-99EE-B1CA7DC88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D1A6F-EFB2-403A-9316-703EB0503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42984-6D15-4193-AF02-62E95782F69B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5710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11EF2A-D1E3-4D91-AE6B-231D44D2ABA7}"/>
              </a:ext>
            </a:extLst>
          </p:cNvPr>
          <p:cNvSpPr/>
          <p:nvPr/>
        </p:nvSpPr>
        <p:spPr>
          <a:xfrm>
            <a:off x="1856935" y="2616590"/>
            <a:ext cx="3052690" cy="3896752"/>
          </a:xfrm>
          <a:prstGeom prst="rect">
            <a:avLst/>
          </a:prstGeom>
          <a:noFill/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0BDDCD-B985-4386-BCC9-CCF32C51612B}"/>
              </a:ext>
            </a:extLst>
          </p:cNvPr>
          <p:cNvSpPr/>
          <p:nvPr/>
        </p:nvSpPr>
        <p:spPr>
          <a:xfrm>
            <a:off x="5562235" y="2385756"/>
            <a:ext cx="4958947" cy="2255551"/>
          </a:xfrm>
          <a:prstGeom prst="rect">
            <a:avLst/>
          </a:prstGeom>
          <a:noFill/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0BD035-23BE-4A1F-A793-ED934CD0F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r="25"/>
          <a:stretch/>
        </p:blipFill>
        <p:spPr bwMode="auto">
          <a:xfrm>
            <a:off x="603983" y="854495"/>
            <a:ext cx="1687196" cy="184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773E6D9-7666-4F8F-B1D1-4AEC86CF8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" r="7258"/>
          <a:stretch/>
        </p:blipFill>
        <p:spPr bwMode="auto">
          <a:xfrm>
            <a:off x="10379029" y="676303"/>
            <a:ext cx="1208988" cy="184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734A59-D3A7-4EC5-9778-00313EFFE427}"/>
              </a:ext>
            </a:extLst>
          </p:cNvPr>
          <p:cNvSpPr txBox="1"/>
          <p:nvPr/>
        </p:nvSpPr>
        <p:spPr>
          <a:xfrm>
            <a:off x="281567" y="1987536"/>
            <a:ext cx="1356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Flame</a:t>
            </a:r>
            <a:endParaRPr lang="en-NZ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90AB49-F757-48C2-8506-139D9A879523}"/>
              </a:ext>
            </a:extLst>
          </p:cNvPr>
          <p:cNvSpPr txBox="1"/>
          <p:nvPr/>
        </p:nvSpPr>
        <p:spPr>
          <a:xfrm>
            <a:off x="10835075" y="736587"/>
            <a:ext cx="1356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Speckles</a:t>
            </a:r>
            <a:endParaRPr lang="en-NZ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503136-6205-4915-908F-A0D761E8BF5C}"/>
              </a:ext>
            </a:extLst>
          </p:cNvPr>
          <p:cNvSpPr txBox="1"/>
          <p:nvPr/>
        </p:nvSpPr>
        <p:spPr>
          <a:xfrm>
            <a:off x="2664290" y="2008499"/>
            <a:ext cx="222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11 metres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FA89D2-10B6-4A48-8038-2FCB38990992}"/>
              </a:ext>
            </a:extLst>
          </p:cNvPr>
          <p:cNvSpPr txBox="1"/>
          <p:nvPr/>
        </p:nvSpPr>
        <p:spPr>
          <a:xfrm>
            <a:off x="324484" y="4376337"/>
            <a:ext cx="222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14 metres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4C9429-C3F5-4B60-8796-5F93C5F72F07}"/>
              </a:ext>
            </a:extLst>
          </p:cNvPr>
          <p:cNvSpPr txBox="1"/>
          <p:nvPr/>
        </p:nvSpPr>
        <p:spPr>
          <a:xfrm>
            <a:off x="10624631" y="3282698"/>
            <a:ext cx="222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 metres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A9FB41-F574-4DF5-82DB-1DD59B3FB770}"/>
              </a:ext>
            </a:extLst>
          </p:cNvPr>
          <p:cNvSpPr txBox="1"/>
          <p:nvPr/>
        </p:nvSpPr>
        <p:spPr>
          <a:xfrm>
            <a:off x="7254971" y="1880744"/>
            <a:ext cx="222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18 metres</a:t>
            </a:r>
          </a:p>
        </p:txBody>
      </p:sp>
    </p:spTree>
    <p:extLst>
      <p:ext uri="{BB962C8B-B14F-4D97-AF65-F5344CB8AC3E}">
        <p14:creationId xmlns:p14="http://schemas.microsoft.com/office/powerpoint/2010/main" val="129747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27799 0.00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3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799 0.00972 L 0.27865 0.6395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65 0.62338 L -0.0082 0.6210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4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2 0.62106 L 2.03559E-17 4.8148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3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45352 0.0004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0.00046 L -0.45508 0.3569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508 0.35694 L -0.00079 0.3402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0.34028 L 3.54167E-6 -3.7037E-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-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11EF2A-D1E3-4D91-AE6B-231D44D2ABA7}"/>
              </a:ext>
            </a:extLst>
          </p:cNvPr>
          <p:cNvSpPr/>
          <p:nvPr/>
        </p:nvSpPr>
        <p:spPr>
          <a:xfrm>
            <a:off x="1519309" y="1575581"/>
            <a:ext cx="4496667" cy="4241410"/>
          </a:xfrm>
          <a:prstGeom prst="rect">
            <a:avLst/>
          </a:prstGeom>
          <a:noFill/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0BDDCD-B985-4386-BCC9-CCF32C51612B}"/>
              </a:ext>
            </a:extLst>
          </p:cNvPr>
          <p:cNvSpPr/>
          <p:nvPr/>
        </p:nvSpPr>
        <p:spPr>
          <a:xfrm>
            <a:off x="7104185" y="1596859"/>
            <a:ext cx="3520446" cy="4916483"/>
          </a:xfrm>
          <a:prstGeom prst="rect">
            <a:avLst/>
          </a:prstGeom>
          <a:noFill/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734A59-D3A7-4EC5-9778-00313EFFE427}"/>
              </a:ext>
            </a:extLst>
          </p:cNvPr>
          <p:cNvSpPr txBox="1"/>
          <p:nvPr/>
        </p:nvSpPr>
        <p:spPr>
          <a:xfrm>
            <a:off x="-13141" y="161152"/>
            <a:ext cx="1356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Stripe</a:t>
            </a:r>
            <a:endParaRPr lang="en-NZ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90AB49-F757-48C2-8506-139D9A879523}"/>
              </a:ext>
            </a:extLst>
          </p:cNvPr>
          <p:cNvSpPr txBox="1"/>
          <p:nvPr/>
        </p:nvSpPr>
        <p:spPr>
          <a:xfrm>
            <a:off x="8864408" y="384831"/>
            <a:ext cx="1728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Chocolate</a:t>
            </a:r>
            <a:endParaRPr lang="en-NZ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503136-6205-4915-908F-A0D761E8BF5C}"/>
              </a:ext>
            </a:extLst>
          </p:cNvPr>
          <p:cNvSpPr txBox="1"/>
          <p:nvPr/>
        </p:nvSpPr>
        <p:spPr>
          <a:xfrm>
            <a:off x="3252193" y="1014853"/>
            <a:ext cx="222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16 metres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FA89D2-10B6-4A48-8038-2FCB38990992}"/>
              </a:ext>
            </a:extLst>
          </p:cNvPr>
          <p:cNvSpPr txBox="1"/>
          <p:nvPr/>
        </p:nvSpPr>
        <p:spPr>
          <a:xfrm>
            <a:off x="-13141" y="3335328"/>
            <a:ext cx="222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15 metres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4C9429-C3F5-4B60-8796-5F93C5F72F07}"/>
              </a:ext>
            </a:extLst>
          </p:cNvPr>
          <p:cNvSpPr txBox="1"/>
          <p:nvPr/>
        </p:nvSpPr>
        <p:spPr>
          <a:xfrm>
            <a:off x="10592673" y="3824267"/>
            <a:ext cx="222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17 metres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A9FB41-F574-4DF5-82DB-1DD59B3FB770}"/>
              </a:ext>
            </a:extLst>
          </p:cNvPr>
          <p:cNvSpPr txBox="1"/>
          <p:nvPr/>
        </p:nvSpPr>
        <p:spPr>
          <a:xfrm>
            <a:off x="8089940" y="1022497"/>
            <a:ext cx="222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12 metres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E51BDC-F7AF-4CE7-A217-3209B168C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10057" y="346080"/>
            <a:ext cx="1344686" cy="1337546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773E6D9-7666-4F8F-B1D1-4AEC86CF8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" b="449"/>
          <a:stretch/>
        </p:blipFill>
        <p:spPr bwMode="auto">
          <a:xfrm>
            <a:off x="10488928" y="352036"/>
            <a:ext cx="886287" cy="12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76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0.40482 -0.006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34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482 -0.00695 L 0.41002 0.7291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3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002 0.72916 L -0.01628 0.7300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8 0.73009 L 1.25E-6 3.33333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3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-0.33815 0.0053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29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815 0.00532 L -0.35312 0.775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12 0.77523 L -0.00013 0.7608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76088 L -4.58333E-6 0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-3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11EF2A-D1E3-4D91-AE6B-231D44D2ABA7}"/>
              </a:ext>
            </a:extLst>
          </p:cNvPr>
          <p:cNvSpPr/>
          <p:nvPr/>
        </p:nvSpPr>
        <p:spPr>
          <a:xfrm>
            <a:off x="1519309" y="1575581"/>
            <a:ext cx="3898725" cy="3388305"/>
          </a:xfrm>
          <a:prstGeom prst="rect">
            <a:avLst/>
          </a:prstGeom>
          <a:noFill/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0BDDCD-B985-4386-BCC9-CCF32C51612B}"/>
              </a:ext>
            </a:extLst>
          </p:cNvPr>
          <p:cNvSpPr/>
          <p:nvPr/>
        </p:nvSpPr>
        <p:spPr>
          <a:xfrm>
            <a:off x="6784761" y="1596860"/>
            <a:ext cx="3839870" cy="3889540"/>
          </a:xfrm>
          <a:prstGeom prst="rect">
            <a:avLst/>
          </a:prstGeom>
          <a:noFill/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734A59-D3A7-4EC5-9778-00313EFFE427}"/>
              </a:ext>
            </a:extLst>
          </p:cNvPr>
          <p:cNvSpPr txBox="1"/>
          <p:nvPr/>
        </p:nvSpPr>
        <p:spPr>
          <a:xfrm>
            <a:off x="242458" y="239829"/>
            <a:ext cx="1356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Fluff</a:t>
            </a:r>
            <a:endParaRPr lang="en-NZ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90AB49-F757-48C2-8506-139D9A879523}"/>
              </a:ext>
            </a:extLst>
          </p:cNvPr>
          <p:cNvSpPr txBox="1"/>
          <p:nvPr/>
        </p:nvSpPr>
        <p:spPr>
          <a:xfrm>
            <a:off x="8864408" y="384831"/>
            <a:ext cx="1728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Jumper</a:t>
            </a:r>
            <a:endParaRPr lang="en-NZ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503136-6205-4915-908F-A0D761E8BF5C}"/>
              </a:ext>
            </a:extLst>
          </p:cNvPr>
          <p:cNvSpPr txBox="1"/>
          <p:nvPr/>
        </p:nvSpPr>
        <p:spPr>
          <a:xfrm>
            <a:off x="2687065" y="1058337"/>
            <a:ext cx="222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15 metres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FA89D2-10B6-4A48-8038-2FCB38990992}"/>
              </a:ext>
            </a:extLst>
          </p:cNvPr>
          <p:cNvSpPr txBox="1"/>
          <p:nvPr/>
        </p:nvSpPr>
        <p:spPr>
          <a:xfrm>
            <a:off x="66166" y="2862090"/>
            <a:ext cx="222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13 metres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4C9429-C3F5-4B60-8796-5F93C5F72F07}"/>
              </a:ext>
            </a:extLst>
          </p:cNvPr>
          <p:cNvSpPr txBox="1"/>
          <p:nvPr/>
        </p:nvSpPr>
        <p:spPr>
          <a:xfrm>
            <a:off x="10633151" y="3310797"/>
            <a:ext cx="222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14 metres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A9FB41-F574-4DF5-82DB-1DD59B3FB770}"/>
              </a:ext>
            </a:extLst>
          </p:cNvPr>
          <p:cNvSpPr txBox="1"/>
          <p:nvPr/>
        </p:nvSpPr>
        <p:spPr>
          <a:xfrm>
            <a:off x="7878925" y="1080276"/>
            <a:ext cx="222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14 metres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E51BDC-F7AF-4CE7-A217-3209B168C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6100" y="472053"/>
            <a:ext cx="1260744" cy="1268003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773E6D9-7666-4F8F-B1D1-4AEC86CF8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" b="80"/>
          <a:stretch/>
        </p:blipFill>
        <p:spPr bwMode="auto">
          <a:xfrm>
            <a:off x="10488928" y="352036"/>
            <a:ext cx="886287" cy="12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68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24 0.00394 L 0.37084 0.00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84 0.00394 L 0.37018 0.5733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2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18 0.57338 L 0.00534 0.5733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57338 L 0.01224 0.0039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-2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-0.36237 0.00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237 0.0037 L -0.36093 0.6666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3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093 0.66667 L 0.00795 0.6731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4 0.67315 L -4.58333E-6 0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3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30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Andrew  Tagg</cp:lastModifiedBy>
  <cp:revision>3</cp:revision>
  <dcterms:created xsi:type="dcterms:W3CDTF">2022-03-23T01:10:10Z</dcterms:created>
  <dcterms:modified xsi:type="dcterms:W3CDTF">2022-04-21T02:21:39Z</dcterms:modified>
</cp:coreProperties>
</file>