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h3qzRGWBgdej0EBGJOAZHGbMU8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5ff5686c6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e5ff5686c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5ff5686c6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e5ff5686c6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349325" y="558850"/>
            <a:ext cx="11563800" cy="10521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two plates of kaimoana.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plate has 12 shellfish, and the other plate has 20 shellfish.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>
            <a:off x="1546425" y="2362275"/>
            <a:ext cx="3948201" cy="3936876"/>
            <a:chOff x="1072625" y="2464675"/>
            <a:chExt cx="3948201" cy="3936876"/>
          </a:xfrm>
        </p:grpSpPr>
        <p:pic>
          <p:nvPicPr>
            <p:cNvPr id="86" name="Google Shape;86;p1" descr="plate.png"/>
            <p:cNvPicPr preferRelativeResize="0"/>
            <p:nvPr/>
          </p:nvPicPr>
          <p:blipFill rotWithShape="1">
            <a:blip r:embed="rId3">
              <a:alphaModFix/>
            </a:blip>
            <a:srcRect l="13545" t="7262" r="14016" b="7602"/>
            <a:stretch/>
          </p:blipFill>
          <p:spPr>
            <a:xfrm>
              <a:off x="1072625" y="2464675"/>
              <a:ext cx="3948201" cy="393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" descr="shutterstock_1095190889 copy.png"/>
            <p:cNvPicPr preferRelativeResize="0"/>
            <p:nvPr/>
          </p:nvPicPr>
          <p:blipFill rotWithShape="1">
            <a:blip r:embed="rId4">
              <a:alphaModFix/>
            </a:blip>
            <a:srcRect l="2453" t="8748" r="2444" b="11722"/>
            <a:stretch/>
          </p:blipFill>
          <p:spPr>
            <a:xfrm>
              <a:off x="3221515" y="5321100"/>
              <a:ext cx="936610" cy="504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" descr="shutterstock_27565921 copy.png"/>
            <p:cNvPicPr preferRelativeResize="0"/>
            <p:nvPr/>
          </p:nvPicPr>
          <p:blipFill rotWithShape="1">
            <a:blip r:embed="rId5">
              <a:alphaModFix/>
            </a:blip>
            <a:srcRect l="19963" t="27785" r="22555" b="9408"/>
            <a:stretch/>
          </p:blipFill>
          <p:spPr>
            <a:xfrm>
              <a:off x="2664053" y="2674761"/>
              <a:ext cx="877117" cy="6387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" descr="shutterstock_1095190889 copy.png"/>
            <p:cNvPicPr preferRelativeResize="0"/>
            <p:nvPr/>
          </p:nvPicPr>
          <p:blipFill rotWithShape="1">
            <a:blip r:embed="rId4">
              <a:alphaModFix/>
            </a:blip>
            <a:srcRect l="2453" t="8748" r="2444" b="11722"/>
            <a:stretch/>
          </p:blipFill>
          <p:spPr>
            <a:xfrm>
              <a:off x="1547775" y="3320538"/>
              <a:ext cx="936610" cy="504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" descr="shutterstock_1095190889 copy.png"/>
            <p:cNvPicPr preferRelativeResize="0"/>
            <p:nvPr/>
          </p:nvPicPr>
          <p:blipFill rotWithShape="1">
            <a:blip r:embed="rId4">
              <a:alphaModFix/>
            </a:blip>
            <a:srcRect l="2453" t="8748" r="2444" b="11722"/>
            <a:stretch/>
          </p:blipFill>
          <p:spPr>
            <a:xfrm>
              <a:off x="1627215" y="4716763"/>
              <a:ext cx="936610" cy="504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" descr="shutterstock_1095190889 copy.png"/>
            <p:cNvPicPr preferRelativeResize="0"/>
            <p:nvPr/>
          </p:nvPicPr>
          <p:blipFill rotWithShape="1">
            <a:blip r:embed="rId4">
              <a:alphaModFix/>
            </a:blip>
            <a:srcRect l="2453" t="8748" r="2444" b="11722"/>
            <a:stretch/>
          </p:blipFill>
          <p:spPr>
            <a:xfrm>
              <a:off x="3752688" y="4618488"/>
              <a:ext cx="936610" cy="504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" descr="shutterstock_1095190889 copy.png"/>
            <p:cNvPicPr preferRelativeResize="0"/>
            <p:nvPr/>
          </p:nvPicPr>
          <p:blipFill rotWithShape="1">
            <a:blip r:embed="rId4">
              <a:alphaModFix/>
            </a:blip>
            <a:srcRect l="2453" t="8748" r="2444" b="11722"/>
            <a:stretch/>
          </p:blipFill>
          <p:spPr>
            <a:xfrm>
              <a:off x="3439215" y="3320537"/>
              <a:ext cx="936610" cy="504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" descr="shutterstock_1095190889 copy.png"/>
            <p:cNvPicPr preferRelativeResize="0"/>
            <p:nvPr/>
          </p:nvPicPr>
          <p:blipFill rotWithShape="1">
            <a:blip r:embed="rId4">
              <a:alphaModFix/>
            </a:blip>
            <a:srcRect l="2453" t="8748" r="2444" b="11722"/>
            <a:stretch/>
          </p:blipFill>
          <p:spPr>
            <a:xfrm>
              <a:off x="2539650" y="4139424"/>
              <a:ext cx="936610" cy="504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" descr="shutterstock_27565921 copy.png"/>
            <p:cNvPicPr preferRelativeResize="0"/>
            <p:nvPr/>
          </p:nvPicPr>
          <p:blipFill rotWithShape="1">
            <a:blip r:embed="rId5">
              <a:alphaModFix/>
            </a:blip>
            <a:srcRect l="19963" t="27785" r="22555" b="9408"/>
            <a:stretch/>
          </p:blipFill>
          <p:spPr>
            <a:xfrm>
              <a:off x="3812180" y="3902195"/>
              <a:ext cx="877117" cy="6387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" descr="shutterstock_27565921 copy.png"/>
            <p:cNvPicPr preferRelativeResize="0"/>
            <p:nvPr/>
          </p:nvPicPr>
          <p:blipFill rotWithShape="1">
            <a:blip r:embed="rId5">
              <a:alphaModFix/>
            </a:blip>
            <a:srcRect l="19963" t="27785" r="22555" b="9408"/>
            <a:stretch/>
          </p:blipFill>
          <p:spPr>
            <a:xfrm>
              <a:off x="2098280" y="5379897"/>
              <a:ext cx="877117" cy="6387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" descr="shutterstock_27565921 copy.png"/>
            <p:cNvPicPr preferRelativeResize="0"/>
            <p:nvPr/>
          </p:nvPicPr>
          <p:blipFill rotWithShape="1">
            <a:blip r:embed="rId5">
              <a:alphaModFix/>
            </a:blip>
            <a:srcRect l="19963" t="27785" r="22555" b="9408"/>
            <a:stretch/>
          </p:blipFill>
          <p:spPr>
            <a:xfrm>
              <a:off x="2563825" y="3390369"/>
              <a:ext cx="877117" cy="6387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" descr="shutterstock_27565921 copy.png"/>
            <p:cNvPicPr preferRelativeResize="0"/>
            <p:nvPr/>
          </p:nvPicPr>
          <p:blipFill rotWithShape="1">
            <a:blip r:embed="rId5">
              <a:alphaModFix/>
            </a:blip>
            <a:srcRect l="19963" t="27785" r="22555" b="9408"/>
            <a:stretch/>
          </p:blipFill>
          <p:spPr>
            <a:xfrm>
              <a:off x="2664057" y="4728845"/>
              <a:ext cx="877117" cy="6387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" descr="shutterstock_27565921 copy.png"/>
            <p:cNvPicPr preferRelativeResize="0"/>
            <p:nvPr/>
          </p:nvPicPr>
          <p:blipFill rotWithShape="1">
            <a:blip r:embed="rId5">
              <a:alphaModFix/>
            </a:blip>
            <a:srcRect l="19963" t="27785" r="22555" b="9408"/>
            <a:stretch/>
          </p:blipFill>
          <p:spPr>
            <a:xfrm>
              <a:off x="1577520" y="3951334"/>
              <a:ext cx="877117" cy="6387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9" name="Google Shape;99;p1"/>
          <p:cNvGrpSpPr/>
          <p:nvPr/>
        </p:nvGrpSpPr>
        <p:grpSpPr>
          <a:xfrm>
            <a:off x="6697375" y="2362275"/>
            <a:ext cx="3948201" cy="3936876"/>
            <a:chOff x="6223575" y="2270775"/>
            <a:chExt cx="3948201" cy="3936876"/>
          </a:xfrm>
        </p:grpSpPr>
        <p:pic>
          <p:nvPicPr>
            <p:cNvPr id="100" name="Google Shape;100;p1" descr="plate.png"/>
            <p:cNvPicPr preferRelativeResize="0"/>
            <p:nvPr/>
          </p:nvPicPr>
          <p:blipFill rotWithShape="1">
            <a:blip r:embed="rId3">
              <a:alphaModFix/>
            </a:blip>
            <a:srcRect l="13886" t="7066" r="13676" b="7798"/>
            <a:stretch/>
          </p:blipFill>
          <p:spPr>
            <a:xfrm>
              <a:off x="6223575" y="2270775"/>
              <a:ext cx="3948201" cy="393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" descr="shutterstock_1095190889 copy.png"/>
            <p:cNvPicPr preferRelativeResize="0"/>
            <p:nvPr/>
          </p:nvPicPr>
          <p:blipFill rotWithShape="1">
            <a:blip r:embed="rId4">
              <a:alphaModFix/>
            </a:blip>
            <a:srcRect l="2453" t="8748" r="2444" b="11722"/>
            <a:stretch/>
          </p:blipFill>
          <p:spPr>
            <a:xfrm>
              <a:off x="7729365" y="2394212"/>
              <a:ext cx="936610" cy="504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" descr="shutterstock_27565921 copy.png"/>
            <p:cNvPicPr preferRelativeResize="0"/>
            <p:nvPr/>
          </p:nvPicPr>
          <p:blipFill rotWithShape="1">
            <a:blip r:embed="rId5">
              <a:alphaModFix/>
            </a:blip>
            <a:srcRect l="19963" t="27785" r="22555" b="9408"/>
            <a:stretch/>
          </p:blipFill>
          <p:spPr>
            <a:xfrm>
              <a:off x="6602900" y="3243462"/>
              <a:ext cx="759675" cy="553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" descr="shutterstock_1095190889 copy.png"/>
            <p:cNvPicPr preferRelativeResize="0"/>
            <p:nvPr/>
          </p:nvPicPr>
          <p:blipFill rotWithShape="1">
            <a:blip r:embed="rId4">
              <a:alphaModFix/>
            </a:blip>
            <a:srcRect l="2453" t="8748" r="2444" b="11722"/>
            <a:stretch/>
          </p:blipFill>
          <p:spPr>
            <a:xfrm>
              <a:off x="8484415" y="3193724"/>
              <a:ext cx="936610" cy="504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" descr="shutterstock_1095190889 copy.png"/>
            <p:cNvPicPr preferRelativeResize="0"/>
            <p:nvPr/>
          </p:nvPicPr>
          <p:blipFill rotWithShape="1">
            <a:blip r:embed="rId4">
              <a:alphaModFix/>
            </a:blip>
            <a:srcRect l="2453" t="8748" r="2444" b="11722"/>
            <a:stretch/>
          </p:blipFill>
          <p:spPr>
            <a:xfrm>
              <a:off x="6830401" y="2683366"/>
              <a:ext cx="936610" cy="504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" descr="shutterstock_1095190889 copy.png"/>
            <p:cNvPicPr preferRelativeResize="0"/>
            <p:nvPr/>
          </p:nvPicPr>
          <p:blipFill rotWithShape="1">
            <a:blip r:embed="rId4">
              <a:alphaModFix/>
            </a:blip>
            <a:srcRect l="2453" t="8748" r="2444" b="11722"/>
            <a:stretch/>
          </p:blipFill>
          <p:spPr>
            <a:xfrm>
              <a:off x="7347515" y="3347149"/>
              <a:ext cx="936610" cy="504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" descr="shutterstock_1095190889 copy.png"/>
            <p:cNvPicPr preferRelativeResize="0"/>
            <p:nvPr/>
          </p:nvPicPr>
          <p:blipFill rotWithShape="1">
            <a:blip r:embed="rId4">
              <a:alphaModFix/>
            </a:blip>
            <a:srcRect l="2453" t="8748" r="2444" b="11722"/>
            <a:stretch/>
          </p:blipFill>
          <p:spPr>
            <a:xfrm>
              <a:off x="6356215" y="3742687"/>
              <a:ext cx="936610" cy="504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" descr="shutterstock_1095190889 copy.png"/>
            <p:cNvPicPr preferRelativeResize="0"/>
            <p:nvPr/>
          </p:nvPicPr>
          <p:blipFill rotWithShape="1">
            <a:blip r:embed="rId4">
              <a:alphaModFix/>
            </a:blip>
            <a:srcRect l="2453" t="8748" r="2444" b="11722"/>
            <a:stretch/>
          </p:blipFill>
          <p:spPr>
            <a:xfrm>
              <a:off x="8191153" y="3764512"/>
              <a:ext cx="936610" cy="504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" descr="shutterstock_1095190889 copy.png"/>
            <p:cNvPicPr preferRelativeResize="0"/>
            <p:nvPr/>
          </p:nvPicPr>
          <p:blipFill rotWithShape="1">
            <a:blip r:embed="rId4">
              <a:alphaModFix/>
            </a:blip>
            <a:srcRect l="2453" t="8748" r="2444" b="11722"/>
            <a:stretch/>
          </p:blipFill>
          <p:spPr>
            <a:xfrm>
              <a:off x="7636290" y="4319099"/>
              <a:ext cx="936610" cy="504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" descr="shutterstock_1095190889 copy.png"/>
            <p:cNvPicPr preferRelativeResize="0"/>
            <p:nvPr/>
          </p:nvPicPr>
          <p:blipFill rotWithShape="1">
            <a:blip r:embed="rId4">
              <a:alphaModFix/>
            </a:blip>
            <a:srcRect l="2453" t="8748" r="2444" b="11722"/>
            <a:stretch/>
          </p:blipFill>
          <p:spPr>
            <a:xfrm>
              <a:off x="9029703" y="4701299"/>
              <a:ext cx="936610" cy="504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" descr="shutterstock_1095190889 copy.png"/>
            <p:cNvPicPr preferRelativeResize="0"/>
            <p:nvPr/>
          </p:nvPicPr>
          <p:blipFill rotWithShape="1">
            <a:blip r:embed="rId4">
              <a:alphaModFix/>
            </a:blip>
            <a:srcRect l="2453" t="8748" r="2444" b="11722"/>
            <a:stretch/>
          </p:blipFill>
          <p:spPr>
            <a:xfrm>
              <a:off x="6873890" y="5234674"/>
              <a:ext cx="936610" cy="504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" descr="shutterstock_1095190889 copy.png"/>
            <p:cNvPicPr preferRelativeResize="0"/>
            <p:nvPr/>
          </p:nvPicPr>
          <p:blipFill rotWithShape="1">
            <a:blip r:embed="rId4">
              <a:alphaModFix/>
            </a:blip>
            <a:srcRect l="2453" t="8748" r="2444" b="11722"/>
            <a:stretch/>
          </p:blipFill>
          <p:spPr>
            <a:xfrm>
              <a:off x="8463587" y="5241222"/>
              <a:ext cx="936610" cy="504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" descr="shutterstock_27565921 copy.png"/>
            <p:cNvPicPr preferRelativeResize="0"/>
            <p:nvPr/>
          </p:nvPicPr>
          <p:blipFill rotWithShape="1">
            <a:blip r:embed="rId5">
              <a:alphaModFix/>
            </a:blip>
            <a:srcRect l="19963" t="27785" r="22555" b="9408"/>
            <a:stretch/>
          </p:blipFill>
          <p:spPr>
            <a:xfrm>
              <a:off x="7845212" y="2898287"/>
              <a:ext cx="759675" cy="553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" descr="shutterstock_27565921 copy.png"/>
            <p:cNvPicPr preferRelativeResize="0"/>
            <p:nvPr/>
          </p:nvPicPr>
          <p:blipFill rotWithShape="1">
            <a:blip r:embed="rId5">
              <a:alphaModFix/>
            </a:blip>
            <a:srcRect l="19963" t="27785" r="22555" b="9408"/>
            <a:stretch/>
          </p:blipFill>
          <p:spPr>
            <a:xfrm>
              <a:off x="8620537" y="2635990"/>
              <a:ext cx="759675" cy="553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" descr="shutterstock_27565921 copy.png"/>
            <p:cNvPicPr preferRelativeResize="0"/>
            <p:nvPr/>
          </p:nvPicPr>
          <p:blipFill rotWithShape="1">
            <a:blip r:embed="rId5">
              <a:alphaModFix/>
            </a:blip>
            <a:srcRect l="19963" t="27785" r="22555" b="9408"/>
            <a:stretch/>
          </p:blipFill>
          <p:spPr>
            <a:xfrm>
              <a:off x="9196712" y="3668653"/>
              <a:ext cx="759675" cy="553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" descr="shutterstock_27565921 copy.png"/>
            <p:cNvPicPr preferRelativeResize="0"/>
            <p:nvPr/>
          </p:nvPicPr>
          <p:blipFill rotWithShape="1">
            <a:blip r:embed="rId5">
              <a:alphaModFix/>
            </a:blip>
            <a:srcRect l="19963" t="27785" r="22555" b="9408"/>
            <a:stretch/>
          </p:blipFill>
          <p:spPr>
            <a:xfrm>
              <a:off x="8620487" y="4271165"/>
              <a:ext cx="759675" cy="553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" descr="shutterstock_27565921 copy.png"/>
            <p:cNvPicPr preferRelativeResize="0"/>
            <p:nvPr/>
          </p:nvPicPr>
          <p:blipFill rotWithShape="1">
            <a:blip r:embed="rId5">
              <a:alphaModFix/>
            </a:blip>
            <a:srcRect l="19963" t="27785" r="22555" b="9408"/>
            <a:stretch/>
          </p:blipFill>
          <p:spPr>
            <a:xfrm>
              <a:off x="7980412" y="4826940"/>
              <a:ext cx="759675" cy="553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" descr="shutterstock_27565921 copy.png"/>
            <p:cNvPicPr preferRelativeResize="0"/>
            <p:nvPr/>
          </p:nvPicPr>
          <p:blipFill rotWithShape="1">
            <a:blip r:embed="rId5">
              <a:alphaModFix/>
            </a:blip>
            <a:srcRect l="19963" t="27785" r="22555" b="9408"/>
            <a:stretch/>
          </p:blipFill>
          <p:spPr>
            <a:xfrm>
              <a:off x="7817850" y="5444465"/>
              <a:ext cx="759675" cy="553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" descr="shutterstock_27565921 copy.png"/>
            <p:cNvPicPr preferRelativeResize="0"/>
            <p:nvPr/>
          </p:nvPicPr>
          <p:blipFill rotWithShape="1">
            <a:blip r:embed="rId5">
              <a:alphaModFix/>
            </a:blip>
            <a:srcRect l="19963" t="27785" r="22555" b="9408"/>
            <a:stretch/>
          </p:blipFill>
          <p:spPr>
            <a:xfrm>
              <a:off x="7050787" y="4676753"/>
              <a:ext cx="759675" cy="553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" descr="shutterstock_27565921 copy.png"/>
            <p:cNvPicPr preferRelativeResize="0"/>
            <p:nvPr/>
          </p:nvPicPr>
          <p:blipFill rotWithShape="1">
            <a:blip r:embed="rId5">
              <a:alphaModFix/>
            </a:blip>
            <a:srcRect l="19963" t="27785" r="22555" b="9408"/>
            <a:stretch/>
          </p:blipFill>
          <p:spPr>
            <a:xfrm>
              <a:off x="6419825" y="4294540"/>
              <a:ext cx="759675" cy="553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" descr="shutterstock_27565921 copy.png"/>
            <p:cNvPicPr preferRelativeResize="0"/>
            <p:nvPr/>
          </p:nvPicPr>
          <p:blipFill rotWithShape="1">
            <a:blip r:embed="rId5">
              <a:alphaModFix/>
            </a:blip>
            <a:srcRect l="19963" t="27785" r="22555" b="9408"/>
            <a:stretch/>
          </p:blipFill>
          <p:spPr>
            <a:xfrm>
              <a:off x="7277900" y="3862628"/>
              <a:ext cx="759675" cy="5531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/>
          <p:nvPr/>
        </p:nvSpPr>
        <p:spPr>
          <a:xfrm>
            <a:off x="349325" y="558850"/>
            <a:ext cx="11563800" cy="10521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plate has the same fraction of mussels (kūtai) and the same fraction of oysters (tio).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126;p2"/>
          <p:cNvGrpSpPr/>
          <p:nvPr/>
        </p:nvGrpSpPr>
        <p:grpSpPr>
          <a:xfrm>
            <a:off x="1546425" y="2362275"/>
            <a:ext cx="3948201" cy="3936876"/>
            <a:chOff x="1072625" y="2464675"/>
            <a:chExt cx="3948201" cy="3936876"/>
          </a:xfrm>
        </p:grpSpPr>
        <p:pic>
          <p:nvPicPr>
            <p:cNvPr id="127" name="Google Shape;127;p2" descr="plate.png"/>
            <p:cNvPicPr preferRelativeResize="0"/>
            <p:nvPr/>
          </p:nvPicPr>
          <p:blipFill rotWithShape="1">
            <a:blip r:embed="rId3">
              <a:alphaModFix/>
            </a:blip>
            <a:srcRect l="13545" t="7262" r="14016" b="7602"/>
            <a:stretch/>
          </p:blipFill>
          <p:spPr>
            <a:xfrm>
              <a:off x="1072625" y="2464675"/>
              <a:ext cx="3948201" cy="393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2" descr="shutterstock_1095190889 copy.png"/>
            <p:cNvPicPr preferRelativeResize="0"/>
            <p:nvPr/>
          </p:nvPicPr>
          <p:blipFill rotWithShape="1">
            <a:blip r:embed="rId4">
              <a:alphaModFix/>
            </a:blip>
            <a:srcRect l="2453" t="8748" r="2444" b="11722"/>
            <a:stretch/>
          </p:blipFill>
          <p:spPr>
            <a:xfrm>
              <a:off x="3301415" y="5361125"/>
              <a:ext cx="936610" cy="504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2" descr="shutterstock_27565921 copy.png"/>
            <p:cNvPicPr preferRelativeResize="0"/>
            <p:nvPr/>
          </p:nvPicPr>
          <p:blipFill rotWithShape="1">
            <a:blip r:embed="rId5">
              <a:alphaModFix/>
            </a:blip>
            <a:srcRect l="19963" t="27785" r="22555" b="9408"/>
            <a:stretch/>
          </p:blipFill>
          <p:spPr>
            <a:xfrm>
              <a:off x="2563828" y="2693536"/>
              <a:ext cx="877117" cy="6387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2" descr="shutterstock_1095190889 copy.png"/>
            <p:cNvPicPr preferRelativeResize="0"/>
            <p:nvPr/>
          </p:nvPicPr>
          <p:blipFill rotWithShape="1">
            <a:blip r:embed="rId4">
              <a:alphaModFix/>
            </a:blip>
            <a:srcRect l="2453" t="8748" r="2444" b="11722"/>
            <a:stretch/>
          </p:blipFill>
          <p:spPr>
            <a:xfrm>
              <a:off x="2634313" y="4741550"/>
              <a:ext cx="936610" cy="504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 descr="shutterstock_1095190889 copy.png"/>
            <p:cNvPicPr preferRelativeResize="0"/>
            <p:nvPr/>
          </p:nvPicPr>
          <p:blipFill rotWithShape="1">
            <a:blip r:embed="rId4">
              <a:alphaModFix/>
            </a:blip>
            <a:srcRect l="2453" t="8748" r="2444" b="11722"/>
            <a:stretch/>
          </p:blipFill>
          <p:spPr>
            <a:xfrm>
              <a:off x="1627215" y="5002038"/>
              <a:ext cx="936610" cy="504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 descr="shutterstock_1095190889 copy.png"/>
            <p:cNvPicPr preferRelativeResize="0"/>
            <p:nvPr/>
          </p:nvPicPr>
          <p:blipFill rotWithShape="1">
            <a:blip r:embed="rId4">
              <a:alphaModFix/>
            </a:blip>
            <a:srcRect l="2453" t="8748" r="2444" b="11722"/>
            <a:stretch/>
          </p:blipFill>
          <p:spPr>
            <a:xfrm>
              <a:off x="3827188" y="4666038"/>
              <a:ext cx="936610" cy="504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 descr="shutterstock_27565921 copy.png"/>
            <p:cNvPicPr preferRelativeResize="0"/>
            <p:nvPr/>
          </p:nvPicPr>
          <p:blipFill rotWithShape="1">
            <a:blip r:embed="rId5">
              <a:alphaModFix/>
            </a:blip>
            <a:srcRect l="19963" t="27785" r="22555" b="9408"/>
            <a:stretch/>
          </p:blipFill>
          <p:spPr>
            <a:xfrm>
              <a:off x="3440955" y="3052045"/>
              <a:ext cx="877117" cy="6387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2" descr="shutterstock_27565921 copy.png"/>
            <p:cNvPicPr preferRelativeResize="0"/>
            <p:nvPr/>
          </p:nvPicPr>
          <p:blipFill rotWithShape="1">
            <a:blip r:embed="rId5">
              <a:alphaModFix/>
            </a:blip>
            <a:srcRect l="19963" t="27785" r="22555" b="9408"/>
            <a:stretch/>
          </p:blipFill>
          <p:spPr>
            <a:xfrm>
              <a:off x="1577517" y="3343047"/>
              <a:ext cx="877117" cy="6387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2" descr="shutterstock_27565921 copy.png"/>
            <p:cNvPicPr preferRelativeResize="0"/>
            <p:nvPr/>
          </p:nvPicPr>
          <p:blipFill rotWithShape="1">
            <a:blip r:embed="rId5">
              <a:alphaModFix/>
            </a:blip>
            <a:srcRect l="19963" t="27785" r="22555" b="9408"/>
            <a:stretch/>
          </p:blipFill>
          <p:spPr>
            <a:xfrm>
              <a:off x="2441981" y="3436013"/>
              <a:ext cx="877117" cy="6387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" descr="shutterstock_27565921 copy.png"/>
            <p:cNvPicPr preferRelativeResize="0"/>
            <p:nvPr/>
          </p:nvPicPr>
          <p:blipFill rotWithShape="1">
            <a:blip r:embed="rId5">
              <a:alphaModFix/>
            </a:blip>
            <a:srcRect l="19963" t="27785" r="22555" b="9408"/>
            <a:stretch/>
          </p:blipFill>
          <p:spPr>
            <a:xfrm>
              <a:off x="2950082" y="4027333"/>
              <a:ext cx="877117" cy="6387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2" descr="shutterstock_27565921 copy.png"/>
            <p:cNvPicPr preferRelativeResize="0"/>
            <p:nvPr/>
          </p:nvPicPr>
          <p:blipFill rotWithShape="1">
            <a:blip r:embed="rId5">
              <a:alphaModFix/>
            </a:blip>
            <a:srcRect l="19963" t="27785" r="22555" b="9408"/>
            <a:stretch/>
          </p:blipFill>
          <p:spPr>
            <a:xfrm>
              <a:off x="1577520" y="4168134"/>
              <a:ext cx="877117" cy="6387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8" name="Google Shape;138;p2"/>
          <p:cNvGrpSpPr/>
          <p:nvPr/>
        </p:nvGrpSpPr>
        <p:grpSpPr>
          <a:xfrm>
            <a:off x="6697375" y="2362275"/>
            <a:ext cx="3948201" cy="3936876"/>
            <a:chOff x="6223575" y="2270775"/>
            <a:chExt cx="3948201" cy="3936876"/>
          </a:xfrm>
        </p:grpSpPr>
        <p:pic>
          <p:nvPicPr>
            <p:cNvPr id="139" name="Google Shape;139;p2" descr="plate.png"/>
            <p:cNvPicPr preferRelativeResize="0"/>
            <p:nvPr/>
          </p:nvPicPr>
          <p:blipFill rotWithShape="1">
            <a:blip r:embed="rId3">
              <a:alphaModFix/>
            </a:blip>
            <a:srcRect l="13886" t="7066" r="13676" b="7798"/>
            <a:stretch/>
          </p:blipFill>
          <p:spPr>
            <a:xfrm>
              <a:off x="6223575" y="2270775"/>
              <a:ext cx="3948201" cy="393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2" descr="shutterstock_1095190889 copy.png"/>
            <p:cNvPicPr preferRelativeResize="0"/>
            <p:nvPr/>
          </p:nvPicPr>
          <p:blipFill rotWithShape="1">
            <a:blip r:embed="rId4">
              <a:alphaModFix/>
            </a:blip>
            <a:srcRect l="2453" t="8748" r="2444" b="11722"/>
            <a:stretch/>
          </p:blipFill>
          <p:spPr>
            <a:xfrm>
              <a:off x="7729365" y="2394212"/>
              <a:ext cx="936610" cy="504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2" descr="shutterstock_1095190889 copy.png"/>
            <p:cNvPicPr preferRelativeResize="0"/>
            <p:nvPr/>
          </p:nvPicPr>
          <p:blipFill rotWithShape="1">
            <a:blip r:embed="rId4">
              <a:alphaModFix/>
            </a:blip>
            <a:srcRect l="2453" t="8748" r="2444" b="11722"/>
            <a:stretch/>
          </p:blipFill>
          <p:spPr>
            <a:xfrm>
              <a:off x="8484415" y="3193724"/>
              <a:ext cx="936610" cy="504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" descr="shutterstock_1095190889 copy.png"/>
            <p:cNvPicPr preferRelativeResize="0"/>
            <p:nvPr/>
          </p:nvPicPr>
          <p:blipFill rotWithShape="1">
            <a:blip r:embed="rId4">
              <a:alphaModFix/>
            </a:blip>
            <a:srcRect l="2453" t="8748" r="2444" b="11722"/>
            <a:stretch/>
          </p:blipFill>
          <p:spPr>
            <a:xfrm>
              <a:off x="6830401" y="2683366"/>
              <a:ext cx="936610" cy="504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2" descr="shutterstock_1095190889 copy.png"/>
            <p:cNvPicPr preferRelativeResize="0"/>
            <p:nvPr/>
          </p:nvPicPr>
          <p:blipFill rotWithShape="1">
            <a:blip r:embed="rId4">
              <a:alphaModFix/>
            </a:blip>
            <a:srcRect l="2453" t="8748" r="2444" b="11722"/>
            <a:stretch/>
          </p:blipFill>
          <p:spPr>
            <a:xfrm>
              <a:off x="7347515" y="3415615"/>
              <a:ext cx="936610" cy="504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2" descr="shutterstock_1095190889 copy.png"/>
            <p:cNvPicPr preferRelativeResize="0"/>
            <p:nvPr/>
          </p:nvPicPr>
          <p:blipFill rotWithShape="1">
            <a:blip r:embed="rId4">
              <a:alphaModFix/>
            </a:blip>
            <a:srcRect l="2453" t="8748" r="2444" b="11722"/>
            <a:stretch/>
          </p:blipFill>
          <p:spPr>
            <a:xfrm>
              <a:off x="6356215" y="3742687"/>
              <a:ext cx="936610" cy="504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2" descr="shutterstock_1095190889 copy.png"/>
            <p:cNvPicPr preferRelativeResize="0"/>
            <p:nvPr/>
          </p:nvPicPr>
          <p:blipFill rotWithShape="1">
            <a:blip r:embed="rId4">
              <a:alphaModFix/>
            </a:blip>
            <a:srcRect l="2453" t="8748" r="2444" b="11722"/>
            <a:stretch/>
          </p:blipFill>
          <p:spPr>
            <a:xfrm>
              <a:off x="8191153" y="3764512"/>
              <a:ext cx="936610" cy="504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2" descr="shutterstock_1095190889 copy.png"/>
            <p:cNvPicPr preferRelativeResize="0"/>
            <p:nvPr/>
          </p:nvPicPr>
          <p:blipFill rotWithShape="1">
            <a:blip r:embed="rId4">
              <a:alphaModFix/>
            </a:blip>
            <a:srcRect l="2453" t="8748" r="2444" b="11722"/>
            <a:stretch/>
          </p:blipFill>
          <p:spPr>
            <a:xfrm>
              <a:off x="8497811" y="2643287"/>
              <a:ext cx="936610" cy="504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2" descr="shutterstock_1095190889 copy.png"/>
            <p:cNvPicPr preferRelativeResize="0"/>
            <p:nvPr/>
          </p:nvPicPr>
          <p:blipFill rotWithShape="1">
            <a:blip r:embed="rId4">
              <a:alphaModFix/>
            </a:blip>
            <a:srcRect l="2453" t="8748" r="2444" b="11722"/>
            <a:stretch/>
          </p:blipFill>
          <p:spPr>
            <a:xfrm>
              <a:off x="7640903" y="2921174"/>
              <a:ext cx="936610" cy="504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2" descr="shutterstock_1095190889 copy.png"/>
            <p:cNvPicPr preferRelativeResize="0"/>
            <p:nvPr/>
          </p:nvPicPr>
          <p:blipFill rotWithShape="1">
            <a:blip r:embed="rId4">
              <a:alphaModFix/>
            </a:blip>
            <a:srcRect l="2453" t="8748" r="2444" b="11722"/>
            <a:stretch/>
          </p:blipFill>
          <p:spPr>
            <a:xfrm>
              <a:off x="7217015" y="3944887"/>
              <a:ext cx="936610" cy="504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2" descr="shutterstock_1095190889 copy.png"/>
            <p:cNvPicPr preferRelativeResize="0"/>
            <p:nvPr/>
          </p:nvPicPr>
          <p:blipFill rotWithShape="1">
            <a:blip r:embed="rId4">
              <a:alphaModFix/>
            </a:blip>
            <a:srcRect l="2453" t="8748" r="2444" b="11722"/>
            <a:stretch/>
          </p:blipFill>
          <p:spPr>
            <a:xfrm>
              <a:off x="6478062" y="3213022"/>
              <a:ext cx="936610" cy="504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2" descr="shutterstock_27565921 copy.png"/>
            <p:cNvPicPr preferRelativeResize="0"/>
            <p:nvPr/>
          </p:nvPicPr>
          <p:blipFill rotWithShape="1">
            <a:blip r:embed="rId5">
              <a:alphaModFix/>
            </a:blip>
            <a:srcRect l="19963" t="27785" r="22555" b="9408"/>
            <a:stretch/>
          </p:blipFill>
          <p:spPr>
            <a:xfrm>
              <a:off x="9139657" y="3600187"/>
              <a:ext cx="759675" cy="553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2" descr="shutterstock_27565921 copy.png"/>
            <p:cNvPicPr preferRelativeResize="0"/>
            <p:nvPr/>
          </p:nvPicPr>
          <p:blipFill rotWithShape="1">
            <a:blip r:embed="rId5">
              <a:alphaModFix/>
            </a:blip>
            <a:srcRect l="19963" t="27785" r="22555" b="9408"/>
            <a:stretch/>
          </p:blipFill>
          <p:spPr>
            <a:xfrm>
              <a:off x="8497812" y="4271165"/>
              <a:ext cx="759675" cy="553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2" descr="shutterstock_27565921 copy.png"/>
            <p:cNvPicPr preferRelativeResize="0"/>
            <p:nvPr/>
          </p:nvPicPr>
          <p:blipFill rotWithShape="1">
            <a:blip r:embed="rId5">
              <a:alphaModFix/>
            </a:blip>
            <a:srcRect l="19963" t="27785" r="22555" b="9408"/>
            <a:stretch/>
          </p:blipFill>
          <p:spPr>
            <a:xfrm>
              <a:off x="7886306" y="4758474"/>
              <a:ext cx="759675" cy="553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2" descr="shutterstock_27565921 copy.png"/>
            <p:cNvPicPr preferRelativeResize="0"/>
            <p:nvPr/>
          </p:nvPicPr>
          <p:blipFill rotWithShape="1">
            <a:blip r:embed="rId5">
              <a:alphaModFix/>
            </a:blip>
            <a:srcRect l="19963" t="27785" r="22555" b="9408"/>
            <a:stretch/>
          </p:blipFill>
          <p:spPr>
            <a:xfrm>
              <a:off x="7729375" y="5392978"/>
              <a:ext cx="759675" cy="553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" descr="shutterstock_27565921 copy.png"/>
            <p:cNvPicPr preferRelativeResize="0"/>
            <p:nvPr/>
          </p:nvPicPr>
          <p:blipFill rotWithShape="1">
            <a:blip r:embed="rId5">
              <a:alphaModFix/>
            </a:blip>
            <a:srcRect l="19963" t="27785" r="22555" b="9408"/>
            <a:stretch/>
          </p:blipFill>
          <p:spPr>
            <a:xfrm>
              <a:off x="7099787" y="4562853"/>
              <a:ext cx="759675" cy="553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2" descr="shutterstock_27565921 copy.png"/>
            <p:cNvPicPr preferRelativeResize="0"/>
            <p:nvPr/>
          </p:nvPicPr>
          <p:blipFill rotWithShape="1">
            <a:blip r:embed="rId5">
              <a:alphaModFix/>
            </a:blip>
            <a:srcRect l="19963" t="27785" r="22555" b="9408"/>
            <a:stretch/>
          </p:blipFill>
          <p:spPr>
            <a:xfrm>
              <a:off x="6355036" y="4294540"/>
              <a:ext cx="759675" cy="553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2" descr="shutterstock_27565921 copy.png"/>
            <p:cNvPicPr preferRelativeResize="0"/>
            <p:nvPr/>
          </p:nvPicPr>
          <p:blipFill rotWithShape="1">
            <a:blip r:embed="rId5">
              <a:alphaModFix/>
            </a:blip>
            <a:srcRect l="19963" t="27785" r="22555" b="9408"/>
            <a:stretch/>
          </p:blipFill>
          <p:spPr>
            <a:xfrm>
              <a:off x="6864632" y="5206403"/>
              <a:ext cx="759675" cy="5531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7" name="Google Shape;157;p2" descr="shutterstock_1095190889 copy.png"/>
          <p:cNvPicPr preferRelativeResize="0"/>
          <p:nvPr/>
        </p:nvPicPr>
        <p:blipFill rotWithShape="1">
          <a:blip r:embed="rId4">
            <a:alphaModFix/>
          </a:blip>
          <a:srcRect l="2453" t="8748" r="2444" b="11722"/>
          <a:stretch/>
        </p:blipFill>
        <p:spPr>
          <a:xfrm>
            <a:off x="2762425" y="5509049"/>
            <a:ext cx="936610" cy="50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" descr="shutterstock_1095190889 copy.png"/>
          <p:cNvPicPr preferRelativeResize="0"/>
          <p:nvPr/>
        </p:nvPicPr>
        <p:blipFill rotWithShape="1">
          <a:blip r:embed="rId4">
            <a:alphaModFix/>
          </a:blip>
          <a:srcRect l="2453" t="8748" r="2444" b="11722"/>
          <a:stretch/>
        </p:blipFill>
        <p:spPr>
          <a:xfrm>
            <a:off x="4300990" y="3868562"/>
            <a:ext cx="936610" cy="5040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2"/>
          <p:cNvGrpSpPr/>
          <p:nvPr/>
        </p:nvGrpSpPr>
        <p:grpSpPr>
          <a:xfrm>
            <a:off x="8997375" y="4324888"/>
            <a:ext cx="1519088" cy="1551550"/>
            <a:chOff x="6686425" y="2190813"/>
            <a:chExt cx="1519088" cy="1551550"/>
          </a:xfrm>
        </p:grpSpPr>
        <p:pic>
          <p:nvPicPr>
            <p:cNvPr id="160" name="Google Shape;160;p2" descr="shutterstock_27565921 copy.png"/>
            <p:cNvPicPr preferRelativeResize="0"/>
            <p:nvPr/>
          </p:nvPicPr>
          <p:blipFill rotWithShape="1">
            <a:blip r:embed="rId5">
              <a:alphaModFix/>
            </a:blip>
            <a:srcRect l="19963" t="27785" r="22555" b="9408"/>
            <a:stretch/>
          </p:blipFill>
          <p:spPr>
            <a:xfrm>
              <a:off x="6686425" y="3189187"/>
              <a:ext cx="759675" cy="553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2" descr="shutterstock_27565921 copy.png"/>
            <p:cNvPicPr preferRelativeResize="0"/>
            <p:nvPr/>
          </p:nvPicPr>
          <p:blipFill rotWithShape="1">
            <a:blip r:embed="rId5">
              <a:alphaModFix/>
            </a:blip>
            <a:srcRect l="19963" t="27785" r="22555" b="9408"/>
            <a:stretch/>
          </p:blipFill>
          <p:spPr>
            <a:xfrm>
              <a:off x="7445837" y="2190813"/>
              <a:ext cx="759675" cy="553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2" descr="shutterstock_27565921 copy.png"/>
            <p:cNvPicPr preferRelativeResize="0"/>
            <p:nvPr/>
          </p:nvPicPr>
          <p:blipFill rotWithShape="1">
            <a:blip r:embed="rId5">
              <a:alphaModFix/>
            </a:blip>
            <a:srcRect l="19963" t="27785" r="22555" b="9408"/>
            <a:stretch/>
          </p:blipFill>
          <p:spPr>
            <a:xfrm>
              <a:off x="7239807" y="2743990"/>
              <a:ext cx="759675" cy="5531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5ff5686c6_0_116"/>
          <p:cNvSpPr/>
          <p:nvPr/>
        </p:nvSpPr>
        <p:spPr>
          <a:xfrm>
            <a:off x="349325" y="558850"/>
            <a:ext cx="11563800" cy="10521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plate has ten more mussels than oysters.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ge5ff5686c6_0_116" descr="plate.png"/>
          <p:cNvPicPr preferRelativeResize="0"/>
          <p:nvPr/>
        </p:nvPicPr>
        <p:blipFill rotWithShape="1">
          <a:blip r:embed="rId3">
            <a:alphaModFix/>
          </a:blip>
          <a:srcRect l="13545" t="7262" r="14016" b="7602"/>
          <a:stretch/>
        </p:blipFill>
        <p:spPr>
          <a:xfrm>
            <a:off x="1546425" y="2362275"/>
            <a:ext cx="3948201" cy="393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e5ff5686c6_0_116" descr="shutterstock_27565921 copy.png"/>
          <p:cNvPicPr preferRelativeResize="0"/>
          <p:nvPr/>
        </p:nvPicPr>
        <p:blipFill rotWithShape="1">
          <a:blip r:embed="rId4">
            <a:alphaModFix/>
          </a:blip>
          <a:srcRect l="19963" t="27785" r="22555" b="9408"/>
          <a:stretch/>
        </p:blipFill>
        <p:spPr>
          <a:xfrm>
            <a:off x="2632540" y="3936311"/>
            <a:ext cx="877117" cy="63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e5ff5686c6_0_116" descr="shutterstock_1095190889 copy.png"/>
          <p:cNvPicPr preferRelativeResize="0"/>
          <p:nvPr/>
        </p:nvPicPr>
        <p:blipFill rotWithShape="1">
          <a:blip r:embed="rId5">
            <a:alphaModFix/>
          </a:blip>
          <a:srcRect l="2453" t="8748" r="2444" b="11722"/>
          <a:stretch/>
        </p:blipFill>
        <p:spPr>
          <a:xfrm>
            <a:off x="3222840" y="2675225"/>
            <a:ext cx="936610" cy="50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e5ff5686c6_0_116" descr="shutterstock_27565921 copy.png"/>
          <p:cNvPicPr preferRelativeResize="0"/>
          <p:nvPr/>
        </p:nvPicPr>
        <p:blipFill rotWithShape="1">
          <a:blip r:embed="rId4">
            <a:alphaModFix/>
          </a:blip>
          <a:srcRect l="19963" t="27785" r="22555" b="9408"/>
          <a:stretch/>
        </p:blipFill>
        <p:spPr>
          <a:xfrm>
            <a:off x="3574455" y="4087558"/>
            <a:ext cx="877117" cy="63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e5ff5686c6_0_116" descr="shutterstock_27565921 copy.png"/>
          <p:cNvPicPr preferRelativeResize="0"/>
          <p:nvPr/>
        </p:nvPicPr>
        <p:blipFill rotWithShape="1">
          <a:blip r:embed="rId4">
            <a:alphaModFix/>
          </a:blip>
          <a:srcRect l="19963" t="27785" r="22555" b="9408"/>
          <a:stretch/>
        </p:blipFill>
        <p:spPr>
          <a:xfrm>
            <a:off x="1690642" y="3819722"/>
            <a:ext cx="877117" cy="63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e5ff5686c6_0_116" descr="shutterstock_27565921 copy.png"/>
          <p:cNvPicPr preferRelativeResize="0"/>
          <p:nvPr/>
        </p:nvPicPr>
        <p:blipFill rotWithShape="1">
          <a:blip r:embed="rId4">
            <a:alphaModFix/>
          </a:blip>
          <a:srcRect l="19963" t="27785" r="22555" b="9408"/>
          <a:stretch/>
        </p:blipFill>
        <p:spPr>
          <a:xfrm>
            <a:off x="4159456" y="3323663"/>
            <a:ext cx="877117" cy="63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e5ff5686c6_0_116" descr="shutterstock_27565921 copy.png"/>
          <p:cNvPicPr preferRelativeResize="0"/>
          <p:nvPr/>
        </p:nvPicPr>
        <p:blipFill rotWithShape="1">
          <a:blip r:embed="rId4">
            <a:alphaModFix/>
          </a:blip>
          <a:srcRect l="19963" t="27785" r="22555" b="9408"/>
          <a:stretch/>
        </p:blipFill>
        <p:spPr>
          <a:xfrm>
            <a:off x="3193570" y="3275958"/>
            <a:ext cx="877117" cy="63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e5ff5686c6_0_116" descr="shutterstock_27565921 copy.png"/>
          <p:cNvPicPr preferRelativeResize="0"/>
          <p:nvPr/>
        </p:nvPicPr>
        <p:blipFill rotWithShape="1">
          <a:blip r:embed="rId4">
            <a:alphaModFix/>
          </a:blip>
          <a:srcRect l="19963" t="27785" r="22555" b="9408"/>
          <a:stretch/>
        </p:blipFill>
        <p:spPr>
          <a:xfrm>
            <a:off x="2151492" y="3042160"/>
            <a:ext cx="877117" cy="63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e5ff5686c6_0_116" descr="plate.png"/>
          <p:cNvPicPr preferRelativeResize="0"/>
          <p:nvPr/>
        </p:nvPicPr>
        <p:blipFill rotWithShape="1">
          <a:blip r:embed="rId3">
            <a:alphaModFix/>
          </a:blip>
          <a:srcRect l="13886" t="7066" r="13676" b="7798"/>
          <a:stretch/>
        </p:blipFill>
        <p:spPr>
          <a:xfrm>
            <a:off x="6714313" y="2362275"/>
            <a:ext cx="3948201" cy="393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e5ff5686c6_0_116" descr="shutterstock_1095190889 copy.png"/>
          <p:cNvPicPr preferRelativeResize="0"/>
          <p:nvPr/>
        </p:nvPicPr>
        <p:blipFill rotWithShape="1">
          <a:blip r:embed="rId5">
            <a:alphaModFix/>
          </a:blip>
          <a:srcRect l="2453" t="8748" r="2444" b="11722"/>
          <a:stretch/>
        </p:blipFill>
        <p:spPr>
          <a:xfrm>
            <a:off x="9105153" y="2855849"/>
            <a:ext cx="936610" cy="50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e5ff5686c6_0_116" descr="shutterstock_1095190889 copy.png"/>
          <p:cNvPicPr preferRelativeResize="0"/>
          <p:nvPr/>
        </p:nvPicPr>
        <p:blipFill rotWithShape="1">
          <a:blip r:embed="rId5">
            <a:alphaModFix/>
          </a:blip>
          <a:srcRect l="2453" t="8748" r="2444" b="11722"/>
          <a:stretch/>
        </p:blipFill>
        <p:spPr>
          <a:xfrm>
            <a:off x="8248764" y="2511004"/>
            <a:ext cx="936610" cy="50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e5ff5686c6_0_116" descr="shutterstock_1095190889 copy.png"/>
          <p:cNvPicPr preferRelativeResize="0"/>
          <p:nvPr/>
        </p:nvPicPr>
        <p:blipFill rotWithShape="1">
          <a:blip r:embed="rId5">
            <a:alphaModFix/>
          </a:blip>
          <a:srcRect l="2453" t="8748" r="2444" b="11722"/>
          <a:stretch/>
        </p:blipFill>
        <p:spPr>
          <a:xfrm>
            <a:off x="7294565" y="2807624"/>
            <a:ext cx="936610" cy="50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e5ff5686c6_0_116" descr="shutterstock_1095190889 copy.png"/>
          <p:cNvPicPr preferRelativeResize="0"/>
          <p:nvPr/>
        </p:nvPicPr>
        <p:blipFill rotWithShape="1">
          <a:blip r:embed="rId5">
            <a:alphaModFix/>
          </a:blip>
          <a:srcRect l="2453" t="8748" r="2444" b="11722"/>
          <a:stretch/>
        </p:blipFill>
        <p:spPr>
          <a:xfrm>
            <a:off x="9114440" y="3387562"/>
            <a:ext cx="936610" cy="50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e5ff5686c6_0_116" descr="shutterstock_1095190889 copy.png"/>
          <p:cNvPicPr preferRelativeResize="0"/>
          <p:nvPr/>
        </p:nvPicPr>
        <p:blipFill rotWithShape="1">
          <a:blip r:embed="rId5">
            <a:alphaModFix/>
          </a:blip>
          <a:srcRect l="2453" t="8748" r="2444" b="11722"/>
          <a:stretch/>
        </p:blipFill>
        <p:spPr>
          <a:xfrm>
            <a:off x="8196812" y="3059797"/>
            <a:ext cx="936610" cy="50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e5ff5686c6_0_116" descr="shutterstock_27565921 copy.png"/>
          <p:cNvPicPr preferRelativeResize="0"/>
          <p:nvPr/>
        </p:nvPicPr>
        <p:blipFill rotWithShape="1">
          <a:blip r:embed="rId4">
            <a:alphaModFix/>
          </a:blip>
          <a:srcRect l="19963" t="27785" r="22555" b="9408"/>
          <a:stretch/>
        </p:blipFill>
        <p:spPr>
          <a:xfrm>
            <a:off x="7009814" y="4511075"/>
            <a:ext cx="716480" cy="52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e5ff5686c6_0_116" descr="shutterstock_27565921 copy.png"/>
          <p:cNvPicPr preferRelativeResize="0"/>
          <p:nvPr/>
        </p:nvPicPr>
        <p:blipFill rotWithShape="1">
          <a:blip r:embed="rId4">
            <a:alphaModFix/>
          </a:blip>
          <a:srcRect l="19963" t="27785" r="22555" b="9408"/>
          <a:stretch/>
        </p:blipFill>
        <p:spPr>
          <a:xfrm>
            <a:off x="7959550" y="4826742"/>
            <a:ext cx="716480" cy="52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e5ff5686c6_0_116" descr="shutterstock_27565921 copy.png"/>
          <p:cNvPicPr preferRelativeResize="0"/>
          <p:nvPr/>
        </p:nvPicPr>
        <p:blipFill rotWithShape="1">
          <a:blip r:embed="rId4">
            <a:alphaModFix/>
          </a:blip>
          <a:srcRect l="19963" t="27785" r="22555" b="9408"/>
          <a:stretch/>
        </p:blipFill>
        <p:spPr>
          <a:xfrm>
            <a:off x="7885250" y="4186895"/>
            <a:ext cx="716480" cy="52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e5ff5686c6_0_116" descr="shutterstock_27565921 copy.png"/>
          <p:cNvPicPr preferRelativeResize="0"/>
          <p:nvPr/>
        </p:nvPicPr>
        <p:blipFill rotWithShape="1">
          <a:blip r:embed="rId4">
            <a:alphaModFix/>
          </a:blip>
          <a:srcRect l="19963" t="27785" r="22555" b="9408"/>
          <a:stretch/>
        </p:blipFill>
        <p:spPr>
          <a:xfrm>
            <a:off x="8458375" y="3665884"/>
            <a:ext cx="650799" cy="473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e5ff5686c6_0_116" descr="shutterstock_27565921 copy.png"/>
          <p:cNvPicPr preferRelativeResize="0"/>
          <p:nvPr/>
        </p:nvPicPr>
        <p:blipFill rotWithShape="1">
          <a:blip r:embed="rId4">
            <a:alphaModFix/>
          </a:blip>
          <a:srcRect l="19963" t="27785" r="22555" b="9408"/>
          <a:stretch/>
        </p:blipFill>
        <p:spPr>
          <a:xfrm>
            <a:off x="6980238" y="3886296"/>
            <a:ext cx="716480" cy="52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e5ff5686c6_0_116" descr="shutterstock_27565921 copy.png"/>
          <p:cNvPicPr preferRelativeResize="0"/>
          <p:nvPr/>
        </p:nvPicPr>
        <p:blipFill rotWithShape="1">
          <a:blip r:embed="rId4">
            <a:alphaModFix/>
          </a:blip>
          <a:srcRect l="19963" t="27785" r="22555" b="9408"/>
          <a:stretch/>
        </p:blipFill>
        <p:spPr>
          <a:xfrm>
            <a:off x="7696723" y="3531552"/>
            <a:ext cx="650802" cy="47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e5ff5686c6_0_116" descr="shutterstock_27565921 copy.png"/>
          <p:cNvPicPr preferRelativeResize="0"/>
          <p:nvPr/>
        </p:nvPicPr>
        <p:blipFill rotWithShape="1">
          <a:blip r:embed="rId4">
            <a:alphaModFix/>
          </a:blip>
          <a:srcRect l="19963" t="27785" r="22555" b="9408"/>
          <a:stretch/>
        </p:blipFill>
        <p:spPr>
          <a:xfrm>
            <a:off x="7013087" y="3343583"/>
            <a:ext cx="650802" cy="47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e5ff5686c6_0_116" descr="shutterstock_27565921 copy.png"/>
          <p:cNvPicPr preferRelativeResize="0"/>
          <p:nvPr/>
        </p:nvPicPr>
        <p:blipFill rotWithShape="1">
          <a:blip r:embed="rId4">
            <a:alphaModFix/>
          </a:blip>
          <a:srcRect l="19963" t="27785" r="22555" b="9408"/>
          <a:stretch/>
        </p:blipFill>
        <p:spPr>
          <a:xfrm>
            <a:off x="9692672" y="3834856"/>
            <a:ext cx="716451" cy="5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e5ff5686c6_0_116" descr="shutterstock_27565921 copy.png"/>
          <p:cNvPicPr preferRelativeResize="0"/>
          <p:nvPr/>
        </p:nvPicPr>
        <p:blipFill rotWithShape="1">
          <a:blip r:embed="rId4">
            <a:alphaModFix/>
          </a:blip>
          <a:srcRect l="19963" t="27785" r="22555" b="9408"/>
          <a:stretch/>
        </p:blipFill>
        <p:spPr>
          <a:xfrm>
            <a:off x="9752449" y="4496665"/>
            <a:ext cx="716451" cy="5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e5ff5686c6_0_116" descr="shutterstock_27565921 copy.png"/>
          <p:cNvPicPr preferRelativeResize="0"/>
          <p:nvPr/>
        </p:nvPicPr>
        <p:blipFill rotWithShape="1">
          <a:blip r:embed="rId4">
            <a:alphaModFix/>
          </a:blip>
          <a:srcRect l="19963" t="27785" r="22555" b="9408"/>
          <a:stretch/>
        </p:blipFill>
        <p:spPr>
          <a:xfrm>
            <a:off x="8922492" y="4032229"/>
            <a:ext cx="716451" cy="5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e5ff5686c6_0_116" descr="shutterstock_27565921 copy.png"/>
          <p:cNvPicPr preferRelativeResize="0"/>
          <p:nvPr/>
        </p:nvPicPr>
        <p:blipFill rotWithShape="1">
          <a:blip r:embed="rId4">
            <a:alphaModFix/>
          </a:blip>
          <a:srcRect l="19963" t="27785" r="22555" b="9408"/>
          <a:stretch/>
        </p:blipFill>
        <p:spPr>
          <a:xfrm>
            <a:off x="9332939" y="5090488"/>
            <a:ext cx="716480" cy="52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e5ff5686c6_0_116" descr="shutterstock_27565921 copy.png"/>
          <p:cNvPicPr preferRelativeResize="0"/>
          <p:nvPr/>
        </p:nvPicPr>
        <p:blipFill rotWithShape="1">
          <a:blip r:embed="rId4">
            <a:alphaModFix/>
          </a:blip>
          <a:srcRect l="19963" t="27785" r="22555" b="9408"/>
          <a:stretch/>
        </p:blipFill>
        <p:spPr>
          <a:xfrm>
            <a:off x="8680677" y="5540600"/>
            <a:ext cx="716480" cy="52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e5ff5686c6_0_116" descr="shutterstock_27565921 copy.png"/>
          <p:cNvPicPr preferRelativeResize="0"/>
          <p:nvPr/>
        </p:nvPicPr>
        <p:blipFill rotWithShape="1">
          <a:blip r:embed="rId4">
            <a:alphaModFix/>
          </a:blip>
          <a:srcRect l="19963" t="27785" r="22555" b="9408"/>
          <a:stretch/>
        </p:blipFill>
        <p:spPr>
          <a:xfrm>
            <a:off x="7964189" y="5560163"/>
            <a:ext cx="716480" cy="52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e5ff5686c6_0_116" descr="shutterstock_27565921 copy.png"/>
          <p:cNvPicPr preferRelativeResize="0"/>
          <p:nvPr/>
        </p:nvPicPr>
        <p:blipFill rotWithShape="1">
          <a:blip r:embed="rId4">
            <a:alphaModFix/>
          </a:blip>
          <a:srcRect l="19963" t="27785" r="22555" b="9408"/>
          <a:stretch/>
        </p:blipFill>
        <p:spPr>
          <a:xfrm>
            <a:off x="7252239" y="5135838"/>
            <a:ext cx="716480" cy="52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e5ff5686c6_0_116" descr="shutterstock_27565921 copy.png"/>
          <p:cNvPicPr preferRelativeResize="0"/>
          <p:nvPr/>
        </p:nvPicPr>
        <p:blipFill rotWithShape="1">
          <a:blip r:embed="rId4">
            <a:alphaModFix/>
          </a:blip>
          <a:srcRect l="19963" t="27785" r="22555" b="9408"/>
          <a:stretch/>
        </p:blipFill>
        <p:spPr>
          <a:xfrm>
            <a:off x="8756877" y="4706313"/>
            <a:ext cx="716480" cy="52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e5ff5686c6_0_116" descr="shutterstock_27565921 copy.png"/>
          <p:cNvPicPr preferRelativeResize="0"/>
          <p:nvPr/>
        </p:nvPicPr>
        <p:blipFill rotWithShape="1">
          <a:blip r:embed="rId4">
            <a:alphaModFix/>
          </a:blip>
          <a:srcRect l="19963" t="27785" r="22555" b="9408"/>
          <a:stretch/>
        </p:blipFill>
        <p:spPr>
          <a:xfrm>
            <a:off x="1919242" y="4707372"/>
            <a:ext cx="877117" cy="63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e5ff5686c6_0_116" descr="shutterstock_27565921 copy.png"/>
          <p:cNvPicPr preferRelativeResize="0"/>
          <p:nvPr/>
        </p:nvPicPr>
        <p:blipFill rotWithShape="1">
          <a:blip r:embed="rId4">
            <a:alphaModFix/>
          </a:blip>
          <a:srcRect l="19963" t="27785" r="22555" b="9408"/>
          <a:stretch/>
        </p:blipFill>
        <p:spPr>
          <a:xfrm>
            <a:off x="4492200" y="4244497"/>
            <a:ext cx="877117" cy="63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e5ff5686c6_0_116" descr="shutterstock_27565921 copy.png"/>
          <p:cNvPicPr preferRelativeResize="0"/>
          <p:nvPr/>
        </p:nvPicPr>
        <p:blipFill rotWithShape="1">
          <a:blip r:embed="rId4">
            <a:alphaModFix/>
          </a:blip>
          <a:srcRect l="19963" t="27785" r="22555" b="9408"/>
          <a:stretch/>
        </p:blipFill>
        <p:spPr>
          <a:xfrm>
            <a:off x="3888255" y="4973522"/>
            <a:ext cx="877117" cy="63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e5ff5686c6_0_116" descr="shutterstock_27565921 copy.png"/>
          <p:cNvPicPr preferRelativeResize="0"/>
          <p:nvPr/>
        </p:nvPicPr>
        <p:blipFill rotWithShape="1">
          <a:blip r:embed="rId4">
            <a:alphaModFix/>
          </a:blip>
          <a:srcRect l="19963" t="27785" r="22555" b="9408"/>
          <a:stretch/>
        </p:blipFill>
        <p:spPr>
          <a:xfrm>
            <a:off x="2865642" y="4746747"/>
            <a:ext cx="877117" cy="63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e5ff5686c6_0_116" descr="shutterstock_27565921 copy.png"/>
          <p:cNvPicPr preferRelativeResize="0"/>
          <p:nvPr/>
        </p:nvPicPr>
        <p:blipFill rotWithShape="1">
          <a:blip r:embed="rId4">
            <a:alphaModFix/>
          </a:blip>
          <a:srcRect l="19963" t="27785" r="22555" b="9408"/>
          <a:stretch/>
        </p:blipFill>
        <p:spPr>
          <a:xfrm>
            <a:off x="2792292" y="5482122"/>
            <a:ext cx="877117" cy="638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5ff5686c6_0_241"/>
          <p:cNvSpPr/>
          <p:nvPr/>
        </p:nvSpPr>
        <p:spPr>
          <a:xfrm>
            <a:off x="349325" y="558850"/>
            <a:ext cx="11563800" cy="10521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plates are combined into one plate then one quarter of the shellfish are oysters (tio) and three quarters are mussels (kūtai).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ge5ff5686c6_0_241" descr="plate.png"/>
          <p:cNvPicPr preferRelativeResize="0"/>
          <p:nvPr/>
        </p:nvPicPr>
        <p:blipFill rotWithShape="1">
          <a:blip r:embed="rId3">
            <a:alphaModFix/>
          </a:blip>
          <a:srcRect l="13886" t="7066" r="13676" b="7798"/>
          <a:stretch/>
        </p:blipFill>
        <p:spPr>
          <a:xfrm>
            <a:off x="6697375" y="2362275"/>
            <a:ext cx="3948201" cy="393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e5ff5686c6_0_241" descr="shutterstock_1095190889 copy.png"/>
          <p:cNvPicPr preferRelativeResize="0"/>
          <p:nvPr/>
        </p:nvPicPr>
        <p:blipFill rotWithShape="1">
          <a:blip r:embed="rId4">
            <a:alphaModFix/>
          </a:blip>
          <a:srcRect l="2453" t="8748" r="2444" b="11722"/>
          <a:stretch/>
        </p:blipFill>
        <p:spPr>
          <a:xfrm>
            <a:off x="489715" y="1858212"/>
            <a:ext cx="936610" cy="50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e5ff5686c6_0_241" descr="plate.png"/>
          <p:cNvPicPr preferRelativeResize="0"/>
          <p:nvPr/>
        </p:nvPicPr>
        <p:blipFill rotWithShape="1">
          <a:blip r:embed="rId3">
            <a:alphaModFix/>
          </a:blip>
          <a:srcRect l="13545" t="7262" r="14016" b="7602"/>
          <a:stretch/>
        </p:blipFill>
        <p:spPr>
          <a:xfrm>
            <a:off x="1546425" y="2362275"/>
            <a:ext cx="3948201" cy="393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e5ff5686c6_0_241" descr="shutterstock_27565921 copy.png"/>
          <p:cNvPicPr preferRelativeResize="0"/>
          <p:nvPr/>
        </p:nvPicPr>
        <p:blipFill rotWithShape="1">
          <a:blip r:embed="rId5">
            <a:alphaModFix/>
          </a:blip>
          <a:srcRect l="19963" t="27785" r="22555" b="9408"/>
          <a:stretch/>
        </p:blipFill>
        <p:spPr>
          <a:xfrm>
            <a:off x="519470" y="2487158"/>
            <a:ext cx="877117" cy="638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"/>
          <p:cNvSpPr/>
          <p:nvPr/>
        </p:nvSpPr>
        <p:spPr>
          <a:xfrm>
            <a:off x="588823" y="1127117"/>
            <a:ext cx="5081100" cy="18117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plates have 15 shellfish on them.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shellfish are either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kūtai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"/>
          <p:cNvSpPr/>
          <p:nvPr/>
        </p:nvSpPr>
        <p:spPr>
          <a:xfrm>
            <a:off x="6522091" y="1127116"/>
            <a:ext cx="5081100" cy="18117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one more oyster (tio) on the left plate than than the right plate.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5"/>
          <p:cNvSpPr/>
          <p:nvPr/>
        </p:nvSpPr>
        <p:spPr>
          <a:xfrm>
            <a:off x="588823" y="3919318"/>
            <a:ext cx="5081100" cy="18117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five more mussels (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kūtai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than oysters (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on the left plate.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5"/>
          <p:cNvSpPr/>
          <p:nvPr/>
        </p:nvSpPr>
        <p:spPr>
          <a:xfrm>
            <a:off x="6522091" y="3919318"/>
            <a:ext cx="5081100" cy="18117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fifths of the shellfish on the right plate are mussels (kūtai).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143</Words>
  <Application>Microsoft Office PowerPoint</Application>
  <PresentationFormat>Widescreen</PresentationFormat>
  <Paragraphs>10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Andrew  Tagg</cp:lastModifiedBy>
  <cp:revision>2</cp:revision>
  <dcterms:created xsi:type="dcterms:W3CDTF">2021-06-27T20:44:32Z</dcterms:created>
  <dcterms:modified xsi:type="dcterms:W3CDTF">2021-11-29T21:15:16Z</dcterms:modified>
</cp:coreProperties>
</file>