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I8/Zg3mx8qXrOzp12ZsgPsz+B2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6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shutterstock_349702607 copy.jpg"/>
          <p:cNvPicPr preferRelativeResize="0"/>
          <p:nvPr/>
        </p:nvPicPr>
        <p:blipFill rotWithShape="1">
          <a:blip r:embed="rId3">
            <a:alphaModFix/>
          </a:blip>
          <a:srcRect l="5220" t="13103" r="-1005" b="6406"/>
          <a:stretch/>
        </p:blipFill>
        <p:spPr>
          <a:xfrm>
            <a:off x="0" y="-57100"/>
            <a:ext cx="12358099" cy="692107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362850" y="288807"/>
            <a:ext cx="11466300" cy="658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sport is shown in </a:t>
            </a: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photograph</a:t>
            </a:r>
            <a:r>
              <a:rPr lang="en-US" sz="3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32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 descr="shutterstock_1981412960 copy.png"/>
          <p:cNvPicPr preferRelativeResize="0"/>
          <p:nvPr/>
        </p:nvPicPr>
        <p:blipFill rotWithShape="1">
          <a:blip r:embed="rId3">
            <a:alphaModFix/>
          </a:blip>
          <a:srcRect l="377" r="367"/>
          <a:stretch/>
        </p:blipFill>
        <p:spPr>
          <a:xfrm>
            <a:off x="5735841" y="3920874"/>
            <a:ext cx="720318" cy="896261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2" descr="shutterstock_1587640252 copy.jpg"/>
          <p:cNvPicPr preferRelativeResize="0"/>
          <p:nvPr/>
        </p:nvPicPr>
        <p:blipFill rotWithShape="1">
          <a:blip r:embed="rId4">
            <a:alphaModFix/>
          </a:blip>
          <a:srcRect l="-3241" t="-4796" b="986"/>
          <a:stretch/>
        </p:blipFill>
        <p:spPr>
          <a:xfrm>
            <a:off x="6735683" y="919732"/>
            <a:ext cx="745857" cy="835816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/>
          <p:nvPr/>
        </p:nvSpPr>
        <p:spPr>
          <a:xfrm>
            <a:off x="246743" y="628972"/>
            <a:ext cx="11248571" cy="1847009"/>
          </a:xfrm>
          <a:custGeom>
            <a:avLst/>
            <a:gdLst/>
            <a:ahLst/>
            <a:cxnLst/>
            <a:rect l="l" t="t" r="r" b="b"/>
            <a:pathLst>
              <a:path w="11248571" h="1847009" extrusionOk="0">
                <a:moveTo>
                  <a:pt x="0" y="1810697"/>
                </a:moveTo>
                <a:cubicBezTo>
                  <a:pt x="318104" y="1842144"/>
                  <a:pt x="636209" y="1873592"/>
                  <a:pt x="885371" y="1810697"/>
                </a:cubicBezTo>
                <a:cubicBezTo>
                  <a:pt x="1134533" y="1747802"/>
                  <a:pt x="1337733" y="1481706"/>
                  <a:pt x="1494971" y="1433325"/>
                </a:cubicBezTo>
                <a:cubicBezTo>
                  <a:pt x="1652209" y="1384944"/>
                  <a:pt x="1657048" y="1607497"/>
                  <a:pt x="1828800" y="1520411"/>
                </a:cubicBezTo>
                <a:cubicBezTo>
                  <a:pt x="2000552" y="1433325"/>
                  <a:pt x="2322286" y="1000316"/>
                  <a:pt x="2525486" y="910811"/>
                </a:cubicBezTo>
                <a:cubicBezTo>
                  <a:pt x="2728686" y="821306"/>
                  <a:pt x="2871410" y="1009991"/>
                  <a:pt x="3048000" y="983382"/>
                </a:cubicBezTo>
                <a:cubicBezTo>
                  <a:pt x="3224590" y="956773"/>
                  <a:pt x="3333447" y="651973"/>
                  <a:pt x="3585028" y="751154"/>
                </a:cubicBezTo>
                <a:cubicBezTo>
                  <a:pt x="3836609" y="850335"/>
                  <a:pt x="4267200" y="1517992"/>
                  <a:pt x="4557486" y="1578468"/>
                </a:cubicBezTo>
                <a:cubicBezTo>
                  <a:pt x="4847772" y="1638944"/>
                  <a:pt x="5128381" y="1152716"/>
                  <a:pt x="5326743" y="1114011"/>
                </a:cubicBezTo>
                <a:cubicBezTo>
                  <a:pt x="5525105" y="1075306"/>
                  <a:pt x="5561390" y="1401877"/>
                  <a:pt x="5747657" y="1346239"/>
                </a:cubicBezTo>
                <a:cubicBezTo>
                  <a:pt x="5933924" y="1290601"/>
                  <a:pt x="6224210" y="804372"/>
                  <a:pt x="6444343" y="780182"/>
                </a:cubicBezTo>
                <a:cubicBezTo>
                  <a:pt x="6664476" y="755992"/>
                  <a:pt x="6821714" y="1309954"/>
                  <a:pt x="7068457" y="1201097"/>
                </a:cubicBezTo>
                <a:cubicBezTo>
                  <a:pt x="7315200" y="1092240"/>
                  <a:pt x="7736114" y="320563"/>
                  <a:pt x="7924800" y="127039"/>
                </a:cubicBezTo>
                <a:cubicBezTo>
                  <a:pt x="8113486" y="-66485"/>
                  <a:pt x="8096552" y="10925"/>
                  <a:pt x="8200571" y="39954"/>
                </a:cubicBezTo>
                <a:cubicBezTo>
                  <a:pt x="8304590" y="68983"/>
                  <a:pt x="8398933" y="250411"/>
                  <a:pt x="8548914" y="301211"/>
                </a:cubicBezTo>
                <a:cubicBezTo>
                  <a:pt x="8698895" y="352011"/>
                  <a:pt x="8873067" y="153649"/>
                  <a:pt x="9100457" y="344754"/>
                </a:cubicBezTo>
                <a:cubicBezTo>
                  <a:pt x="9327847" y="535859"/>
                  <a:pt x="9555238" y="1244639"/>
                  <a:pt x="9913257" y="1447839"/>
                </a:cubicBezTo>
                <a:cubicBezTo>
                  <a:pt x="10271276" y="1651039"/>
                  <a:pt x="11248571" y="1563954"/>
                  <a:pt x="11248571" y="1563954"/>
                </a:cubicBezTo>
                <a:lnTo>
                  <a:pt x="11248571" y="1563954"/>
                </a:lnTo>
              </a:path>
            </a:pathLst>
          </a:custGeom>
          <a:noFill/>
          <a:ln w="38100" cap="flat" cmpd="sng">
            <a:solidFill>
              <a:srgbClr val="00CC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154745" y="4125839"/>
            <a:ext cx="10860258" cy="2022804"/>
          </a:xfrm>
          <a:custGeom>
            <a:avLst/>
            <a:gdLst/>
            <a:ahLst/>
            <a:cxnLst/>
            <a:rect l="l" t="t" r="r" b="b"/>
            <a:pathLst>
              <a:path w="10860258" h="2022804" extrusionOk="0">
                <a:moveTo>
                  <a:pt x="0" y="2010019"/>
                </a:moveTo>
                <a:cubicBezTo>
                  <a:pt x="186397" y="2010019"/>
                  <a:pt x="372794" y="2010019"/>
                  <a:pt x="689317" y="1981884"/>
                </a:cubicBezTo>
                <a:cubicBezTo>
                  <a:pt x="1005840" y="1953749"/>
                  <a:pt x="1416147" y="2162419"/>
                  <a:pt x="1899138" y="1841207"/>
                </a:cubicBezTo>
                <a:cubicBezTo>
                  <a:pt x="2382129" y="1519995"/>
                  <a:pt x="3198055" y="284382"/>
                  <a:pt x="3587261" y="54610"/>
                </a:cubicBezTo>
                <a:cubicBezTo>
                  <a:pt x="3976467" y="-175162"/>
                  <a:pt x="3974123" y="389890"/>
                  <a:pt x="4234375" y="462573"/>
                </a:cubicBezTo>
                <a:cubicBezTo>
                  <a:pt x="4494627" y="535256"/>
                  <a:pt x="4942449" y="422715"/>
                  <a:pt x="5148775" y="490709"/>
                </a:cubicBezTo>
                <a:cubicBezTo>
                  <a:pt x="5355101" y="558703"/>
                  <a:pt x="5355101" y="868192"/>
                  <a:pt x="5472332" y="870536"/>
                </a:cubicBezTo>
                <a:cubicBezTo>
                  <a:pt x="5589563" y="872880"/>
                  <a:pt x="5718517" y="422714"/>
                  <a:pt x="5852160" y="504776"/>
                </a:cubicBezTo>
                <a:cubicBezTo>
                  <a:pt x="5985803" y="586838"/>
                  <a:pt x="6149926" y="1151891"/>
                  <a:pt x="6274190" y="1362906"/>
                </a:cubicBezTo>
                <a:cubicBezTo>
                  <a:pt x="6398454" y="1573921"/>
                  <a:pt x="6396110" y="1731011"/>
                  <a:pt x="6597747" y="1770869"/>
                </a:cubicBezTo>
                <a:cubicBezTo>
                  <a:pt x="6799384" y="1810727"/>
                  <a:pt x="7240172" y="1576265"/>
                  <a:pt x="7484012" y="1602056"/>
                </a:cubicBezTo>
                <a:cubicBezTo>
                  <a:pt x="7727852" y="1627847"/>
                  <a:pt x="7809913" y="1909201"/>
                  <a:pt x="8060787" y="1925613"/>
                </a:cubicBezTo>
                <a:cubicBezTo>
                  <a:pt x="8311661" y="1942025"/>
                  <a:pt x="8707901" y="1897478"/>
                  <a:pt x="8989255" y="1700530"/>
                </a:cubicBezTo>
                <a:cubicBezTo>
                  <a:pt x="9270609" y="1503582"/>
                  <a:pt x="9521482" y="720481"/>
                  <a:pt x="9748910" y="743927"/>
                </a:cubicBezTo>
                <a:cubicBezTo>
                  <a:pt x="9976338" y="767373"/>
                  <a:pt x="10168596" y="1655982"/>
                  <a:pt x="10353821" y="1841207"/>
                </a:cubicBezTo>
                <a:cubicBezTo>
                  <a:pt x="10539046" y="2026432"/>
                  <a:pt x="10699652" y="1940853"/>
                  <a:pt x="10860258" y="1855275"/>
                </a:cubicBezTo>
              </a:path>
            </a:pathLst>
          </a:custGeom>
          <a:noFill/>
          <a:ln w="38100" cap="flat" cmpd="sng">
            <a:solidFill>
              <a:srgbClr val="00CC6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6" name="Google Shape;96;p2"/>
          <p:cNvCxnSpPr/>
          <p:nvPr/>
        </p:nvCxnSpPr>
        <p:spPr>
          <a:xfrm>
            <a:off x="245513" y="2334113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7" name="Google Shape;97;p2"/>
          <p:cNvCxnSpPr/>
          <p:nvPr/>
        </p:nvCxnSpPr>
        <p:spPr>
          <a:xfrm>
            <a:off x="1017833" y="2358552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8" name="Google Shape;98;p2"/>
          <p:cNvCxnSpPr/>
          <p:nvPr/>
        </p:nvCxnSpPr>
        <p:spPr>
          <a:xfrm>
            <a:off x="1635182" y="1999708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9" name="Google Shape;99;p2"/>
          <p:cNvCxnSpPr/>
          <p:nvPr/>
        </p:nvCxnSpPr>
        <p:spPr>
          <a:xfrm>
            <a:off x="2177623" y="1907473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0" name="Google Shape;100;p2"/>
          <p:cNvCxnSpPr/>
          <p:nvPr/>
        </p:nvCxnSpPr>
        <p:spPr>
          <a:xfrm>
            <a:off x="2686484" y="1435047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1" name="Google Shape;101;p2"/>
          <p:cNvCxnSpPr/>
          <p:nvPr/>
        </p:nvCxnSpPr>
        <p:spPr>
          <a:xfrm>
            <a:off x="3339996" y="1483590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2" name="Google Shape;102;p2"/>
          <p:cNvCxnSpPr/>
          <p:nvPr/>
        </p:nvCxnSpPr>
        <p:spPr>
          <a:xfrm>
            <a:off x="3926348" y="1304168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3" name="Google Shape;103;p2"/>
          <p:cNvCxnSpPr/>
          <p:nvPr/>
        </p:nvCxnSpPr>
        <p:spPr>
          <a:xfrm>
            <a:off x="4391298" y="1730000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4" name="Google Shape;104;p2"/>
          <p:cNvCxnSpPr/>
          <p:nvPr/>
        </p:nvCxnSpPr>
        <p:spPr>
          <a:xfrm>
            <a:off x="4915657" y="2037918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5" name="Google Shape;105;p2"/>
          <p:cNvCxnSpPr/>
          <p:nvPr/>
        </p:nvCxnSpPr>
        <p:spPr>
          <a:xfrm>
            <a:off x="5416768" y="1731671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6" name="Google Shape;106;p2"/>
          <p:cNvCxnSpPr/>
          <p:nvPr/>
        </p:nvCxnSpPr>
        <p:spPr>
          <a:xfrm>
            <a:off x="5987514" y="1800851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7" name="Google Shape;107;p2"/>
          <p:cNvCxnSpPr/>
          <p:nvPr/>
        </p:nvCxnSpPr>
        <p:spPr>
          <a:xfrm>
            <a:off x="6514565" y="1435047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8" name="Google Shape;108;p2"/>
          <p:cNvCxnSpPr/>
          <p:nvPr/>
        </p:nvCxnSpPr>
        <p:spPr>
          <a:xfrm>
            <a:off x="7100918" y="1663012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9" name="Google Shape;109;p2"/>
          <p:cNvCxnSpPr/>
          <p:nvPr/>
        </p:nvCxnSpPr>
        <p:spPr>
          <a:xfrm>
            <a:off x="7702658" y="1255625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0" name="Google Shape;110;p2"/>
          <p:cNvCxnSpPr/>
          <p:nvPr/>
        </p:nvCxnSpPr>
        <p:spPr>
          <a:xfrm>
            <a:off x="8141888" y="673667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1" name="Google Shape;111;p2"/>
          <p:cNvCxnSpPr/>
          <p:nvPr/>
        </p:nvCxnSpPr>
        <p:spPr>
          <a:xfrm>
            <a:off x="8761821" y="673667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2" name="Google Shape;112;p2"/>
          <p:cNvCxnSpPr/>
          <p:nvPr/>
        </p:nvCxnSpPr>
        <p:spPr>
          <a:xfrm>
            <a:off x="9428571" y="896781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3" name="Google Shape;113;p2"/>
          <p:cNvCxnSpPr/>
          <p:nvPr/>
        </p:nvCxnSpPr>
        <p:spPr>
          <a:xfrm>
            <a:off x="9787291" y="1483590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4" name="Google Shape;114;p2"/>
          <p:cNvCxnSpPr/>
          <p:nvPr/>
        </p:nvCxnSpPr>
        <p:spPr>
          <a:xfrm>
            <a:off x="11500592" y="2021856"/>
            <a:ext cx="0" cy="3984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5" name="Google Shape;115;p2"/>
          <p:cNvCxnSpPr/>
          <p:nvPr/>
        </p:nvCxnSpPr>
        <p:spPr>
          <a:xfrm>
            <a:off x="10855171" y="2037918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6" name="Google Shape;116;p2"/>
          <p:cNvCxnSpPr/>
          <p:nvPr/>
        </p:nvCxnSpPr>
        <p:spPr>
          <a:xfrm>
            <a:off x="10247074" y="1939272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7" name="Google Shape;117;p2"/>
          <p:cNvCxnSpPr/>
          <p:nvPr/>
        </p:nvCxnSpPr>
        <p:spPr>
          <a:xfrm>
            <a:off x="147345" y="5971587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8" name="Google Shape;118;p2"/>
          <p:cNvCxnSpPr/>
          <p:nvPr/>
        </p:nvCxnSpPr>
        <p:spPr>
          <a:xfrm>
            <a:off x="1007612" y="5989819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9" name="Google Shape;119;p2"/>
          <p:cNvCxnSpPr/>
          <p:nvPr/>
        </p:nvCxnSpPr>
        <p:spPr>
          <a:xfrm>
            <a:off x="1910798" y="5772849"/>
            <a:ext cx="0" cy="433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0" name="Google Shape;120;p2"/>
          <p:cNvCxnSpPr/>
          <p:nvPr/>
        </p:nvCxnSpPr>
        <p:spPr>
          <a:xfrm>
            <a:off x="2565080" y="5230931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1" name="Google Shape;121;p2"/>
          <p:cNvCxnSpPr/>
          <p:nvPr/>
        </p:nvCxnSpPr>
        <p:spPr>
          <a:xfrm>
            <a:off x="7328337" y="5593427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2" name="Google Shape;122;p2"/>
          <p:cNvCxnSpPr/>
          <p:nvPr/>
        </p:nvCxnSpPr>
        <p:spPr>
          <a:xfrm>
            <a:off x="3952401" y="3969105"/>
            <a:ext cx="0" cy="3999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3" name="Google Shape;123;p2"/>
          <p:cNvCxnSpPr/>
          <p:nvPr/>
        </p:nvCxnSpPr>
        <p:spPr>
          <a:xfrm>
            <a:off x="11017697" y="5789799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4" name="Google Shape;124;p2"/>
          <p:cNvCxnSpPr/>
          <p:nvPr/>
        </p:nvCxnSpPr>
        <p:spPr>
          <a:xfrm>
            <a:off x="3198150" y="4520620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5" name="Google Shape;125;p2"/>
          <p:cNvCxnSpPr/>
          <p:nvPr/>
        </p:nvCxnSpPr>
        <p:spPr>
          <a:xfrm>
            <a:off x="4729677" y="4386121"/>
            <a:ext cx="0" cy="3999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6" name="Google Shape;126;p2"/>
          <p:cNvCxnSpPr/>
          <p:nvPr/>
        </p:nvCxnSpPr>
        <p:spPr>
          <a:xfrm>
            <a:off x="5538380" y="4700042"/>
            <a:ext cx="0" cy="3999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7" name="Google Shape;127;p2"/>
          <p:cNvCxnSpPr/>
          <p:nvPr/>
        </p:nvCxnSpPr>
        <p:spPr>
          <a:xfrm>
            <a:off x="6083404" y="4562713"/>
            <a:ext cx="0" cy="3999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8" name="Google Shape;128;p2"/>
          <p:cNvCxnSpPr/>
          <p:nvPr/>
        </p:nvCxnSpPr>
        <p:spPr>
          <a:xfrm>
            <a:off x="6514565" y="5389752"/>
            <a:ext cx="0" cy="3999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9" name="Google Shape;129;p2"/>
          <p:cNvCxnSpPr/>
          <p:nvPr/>
        </p:nvCxnSpPr>
        <p:spPr>
          <a:xfrm>
            <a:off x="8291912" y="5789797"/>
            <a:ext cx="0" cy="3999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0" name="Google Shape;130;p2"/>
          <p:cNvCxnSpPr/>
          <p:nvPr/>
        </p:nvCxnSpPr>
        <p:spPr>
          <a:xfrm>
            <a:off x="9009794" y="5589775"/>
            <a:ext cx="0" cy="3999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1" name="Google Shape;131;p2"/>
          <p:cNvCxnSpPr/>
          <p:nvPr/>
        </p:nvCxnSpPr>
        <p:spPr>
          <a:xfrm>
            <a:off x="9606685" y="4931084"/>
            <a:ext cx="0" cy="3999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2"/>
          <p:cNvCxnSpPr/>
          <p:nvPr/>
        </p:nvCxnSpPr>
        <p:spPr>
          <a:xfrm>
            <a:off x="10280765" y="5331129"/>
            <a:ext cx="0" cy="3999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Google Shape;139;p3" descr="shutterstock_1981412960 copy.png"/>
          <p:cNvPicPr preferRelativeResize="0"/>
          <p:nvPr/>
        </p:nvPicPr>
        <p:blipFill rotWithShape="1">
          <a:blip r:embed="rId3">
            <a:alphaModFix/>
          </a:blip>
          <a:srcRect l="377" r="367"/>
          <a:stretch/>
        </p:blipFill>
        <p:spPr>
          <a:xfrm>
            <a:off x="4579558" y="3917034"/>
            <a:ext cx="881708" cy="898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3" descr="shutterstock_1587640252 copy.png"/>
          <p:cNvPicPr preferRelativeResize="0"/>
          <p:nvPr/>
        </p:nvPicPr>
        <p:blipFill rotWithShape="1">
          <a:blip r:embed="rId4">
            <a:alphaModFix/>
          </a:blip>
          <a:srcRect l="-4312" t="-1610" r="-4312" b="-1599"/>
          <a:stretch/>
        </p:blipFill>
        <p:spPr>
          <a:xfrm>
            <a:off x="7307504" y="768174"/>
            <a:ext cx="810650" cy="88828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2" name="Google Shape;142;p3"/>
          <p:cNvCxnSpPr/>
          <p:nvPr/>
        </p:nvCxnSpPr>
        <p:spPr>
          <a:xfrm>
            <a:off x="245513" y="2492055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3" name="Google Shape;143;p3"/>
          <p:cNvCxnSpPr/>
          <p:nvPr/>
        </p:nvCxnSpPr>
        <p:spPr>
          <a:xfrm>
            <a:off x="2894759" y="1369875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4" name="Google Shape;144;p3"/>
          <p:cNvCxnSpPr/>
          <p:nvPr/>
        </p:nvCxnSpPr>
        <p:spPr>
          <a:xfrm>
            <a:off x="5148544" y="1088183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5" name="Google Shape;145;p3"/>
          <p:cNvCxnSpPr/>
          <p:nvPr/>
        </p:nvCxnSpPr>
        <p:spPr>
          <a:xfrm>
            <a:off x="3581622" y="1908141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6" name="Google Shape;146;p3"/>
          <p:cNvCxnSpPr/>
          <p:nvPr/>
        </p:nvCxnSpPr>
        <p:spPr>
          <a:xfrm>
            <a:off x="1932388" y="1908141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7" name="Google Shape;147;p3"/>
          <p:cNvCxnSpPr/>
          <p:nvPr/>
        </p:nvCxnSpPr>
        <p:spPr>
          <a:xfrm>
            <a:off x="8625328" y="1839137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8" name="Google Shape;148;p3"/>
          <p:cNvCxnSpPr/>
          <p:nvPr/>
        </p:nvCxnSpPr>
        <p:spPr>
          <a:xfrm>
            <a:off x="7712829" y="1391739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9" name="Google Shape;149;p3"/>
          <p:cNvCxnSpPr/>
          <p:nvPr/>
        </p:nvCxnSpPr>
        <p:spPr>
          <a:xfrm>
            <a:off x="9606685" y="2474247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0" name="Google Shape;150;p3"/>
          <p:cNvCxnSpPr/>
          <p:nvPr/>
        </p:nvCxnSpPr>
        <p:spPr>
          <a:xfrm>
            <a:off x="4361390" y="1212317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1" name="Google Shape;151;p3"/>
          <p:cNvCxnSpPr/>
          <p:nvPr/>
        </p:nvCxnSpPr>
        <p:spPr>
          <a:xfrm>
            <a:off x="1161667" y="2492055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2" name="Google Shape;152;p3"/>
          <p:cNvCxnSpPr/>
          <p:nvPr/>
        </p:nvCxnSpPr>
        <p:spPr>
          <a:xfrm>
            <a:off x="6933930" y="1941435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3" name="Google Shape;153;p3"/>
          <p:cNvCxnSpPr/>
          <p:nvPr/>
        </p:nvCxnSpPr>
        <p:spPr>
          <a:xfrm>
            <a:off x="5929710" y="1724365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4" name="Google Shape;154;p3"/>
          <p:cNvCxnSpPr/>
          <p:nvPr/>
        </p:nvCxnSpPr>
        <p:spPr>
          <a:xfrm>
            <a:off x="10788751" y="2438438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5" name="Google Shape;155;p3"/>
          <p:cNvSpPr/>
          <p:nvPr/>
        </p:nvSpPr>
        <p:spPr>
          <a:xfrm>
            <a:off x="244284" y="1133754"/>
            <a:ext cx="10538847" cy="1615362"/>
          </a:xfrm>
          <a:custGeom>
            <a:avLst/>
            <a:gdLst/>
            <a:ahLst/>
            <a:cxnLst/>
            <a:rect l="l" t="t" r="r" b="b"/>
            <a:pathLst>
              <a:path w="10538847" h="1615362" extrusionOk="0">
                <a:moveTo>
                  <a:pt x="0" y="1503513"/>
                </a:moveTo>
                <a:cubicBezTo>
                  <a:pt x="316423" y="1600377"/>
                  <a:pt x="632847" y="1697242"/>
                  <a:pt x="1038386" y="1503513"/>
                </a:cubicBezTo>
                <a:cubicBezTo>
                  <a:pt x="1443925" y="1309784"/>
                  <a:pt x="2061274" y="418632"/>
                  <a:pt x="2433233" y="341141"/>
                </a:cubicBezTo>
                <a:cubicBezTo>
                  <a:pt x="2805192" y="263650"/>
                  <a:pt x="2908515" y="1095391"/>
                  <a:pt x="3270142" y="1038564"/>
                </a:cubicBezTo>
                <a:cubicBezTo>
                  <a:pt x="3631769" y="981737"/>
                  <a:pt x="4086386" y="-15320"/>
                  <a:pt x="4602996" y="178"/>
                </a:cubicBezTo>
                <a:cubicBezTo>
                  <a:pt x="5119606" y="15676"/>
                  <a:pt x="5858359" y="1074727"/>
                  <a:pt x="6369803" y="1131554"/>
                </a:cubicBezTo>
                <a:cubicBezTo>
                  <a:pt x="6881247" y="1188381"/>
                  <a:pt x="7219627" y="281731"/>
                  <a:pt x="7671661" y="341141"/>
                </a:cubicBezTo>
                <a:cubicBezTo>
                  <a:pt x="8123695" y="400551"/>
                  <a:pt x="8604142" y="1299452"/>
                  <a:pt x="9082006" y="1488015"/>
                </a:cubicBezTo>
                <a:cubicBezTo>
                  <a:pt x="9559870" y="1676578"/>
                  <a:pt x="10538847" y="1472517"/>
                  <a:pt x="10538847" y="1472517"/>
                </a:cubicBezTo>
                <a:lnTo>
                  <a:pt x="10538847" y="1472517"/>
                </a:lnTo>
              </a:path>
            </a:pathLst>
          </a:cu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6" name="Google Shape;156;p3"/>
          <p:cNvGrpSpPr/>
          <p:nvPr/>
        </p:nvGrpSpPr>
        <p:grpSpPr>
          <a:xfrm>
            <a:off x="189552" y="4149449"/>
            <a:ext cx="6781357" cy="1830575"/>
            <a:chOff x="189552" y="3728674"/>
            <a:chExt cx="6781357" cy="1830575"/>
          </a:xfrm>
        </p:grpSpPr>
        <p:cxnSp>
          <p:nvCxnSpPr>
            <p:cNvPr id="157" name="Google Shape;157;p3"/>
            <p:cNvCxnSpPr/>
            <p:nvPr/>
          </p:nvCxnSpPr>
          <p:spPr>
            <a:xfrm>
              <a:off x="189552" y="5200405"/>
              <a:ext cx="0" cy="358844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8" name="Google Shape;158;p3"/>
            <p:cNvCxnSpPr/>
            <p:nvPr/>
          </p:nvCxnSpPr>
          <p:spPr>
            <a:xfrm>
              <a:off x="1158626" y="4876490"/>
              <a:ext cx="0" cy="358844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59" name="Google Shape;159;p3"/>
            <p:cNvCxnSpPr/>
            <p:nvPr/>
          </p:nvCxnSpPr>
          <p:spPr>
            <a:xfrm flipH="1">
              <a:off x="3302611" y="3728674"/>
              <a:ext cx="1" cy="433939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0" name="Google Shape;160;p3"/>
            <p:cNvCxnSpPr/>
            <p:nvPr/>
          </p:nvCxnSpPr>
          <p:spPr>
            <a:xfrm>
              <a:off x="1783028" y="4059209"/>
              <a:ext cx="0" cy="358844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1" name="Google Shape;161;p3"/>
            <p:cNvCxnSpPr/>
            <p:nvPr/>
          </p:nvCxnSpPr>
          <p:spPr>
            <a:xfrm>
              <a:off x="6970909" y="5183896"/>
              <a:ext cx="0" cy="358844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2" name="Google Shape;162;p3"/>
            <p:cNvCxnSpPr/>
            <p:nvPr/>
          </p:nvCxnSpPr>
          <p:spPr>
            <a:xfrm>
              <a:off x="2539930" y="4503022"/>
              <a:ext cx="0" cy="400045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3" name="Google Shape;163;p3"/>
            <p:cNvCxnSpPr/>
            <p:nvPr/>
          </p:nvCxnSpPr>
          <p:spPr>
            <a:xfrm>
              <a:off x="5020412" y="4059209"/>
              <a:ext cx="0" cy="400045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4" name="Google Shape;164;p3"/>
            <p:cNvCxnSpPr/>
            <p:nvPr/>
          </p:nvCxnSpPr>
          <p:spPr>
            <a:xfrm>
              <a:off x="5786355" y="4889779"/>
              <a:ext cx="0" cy="400045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5" name="Google Shape;165;p3"/>
            <p:cNvCxnSpPr/>
            <p:nvPr/>
          </p:nvCxnSpPr>
          <p:spPr>
            <a:xfrm>
              <a:off x="4026004" y="4609817"/>
              <a:ext cx="0" cy="400045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66" name="Google Shape;166;p3"/>
            <p:cNvSpPr/>
            <p:nvPr/>
          </p:nvSpPr>
          <p:spPr>
            <a:xfrm>
              <a:off x="192335" y="3895364"/>
              <a:ext cx="6778574" cy="1615362"/>
            </a:xfrm>
            <a:custGeom>
              <a:avLst/>
              <a:gdLst/>
              <a:ahLst/>
              <a:cxnLst/>
              <a:rect l="l" t="t" r="r" b="b"/>
              <a:pathLst>
                <a:path w="10538847" h="1615362" extrusionOk="0">
                  <a:moveTo>
                    <a:pt x="0" y="1503513"/>
                  </a:moveTo>
                  <a:cubicBezTo>
                    <a:pt x="316423" y="1600377"/>
                    <a:pt x="632847" y="1697242"/>
                    <a:pt x="1038386" y="1503513"/>
                  </a:cubicBezTo>
                  <a:cubicBezTo>
                    <a:pt x="1443925" y="1309784"/>
                    <a:pt x="2061274" y="418632"/>
                    <a:pt x="2433233" y="341141"/>
                  </a:cubicBezTo>
                  <a:cubicBezTo>
                    <a:pt x="2805192" y="263650"/>
                    <a:pt x="2908515" y="1095391"/>
                    <a:pt x="3270142" y="1038564"/>
                  </a:cubicBezTo>
                  <a:cubicBezTo>
                    <a:pt x="3631769" y="981737"/>
                    <a:pt x="4086386" y="-15320"/>
                    <a:pt x="4602996" y="178"/>
                  </a:cubicBezTo>
                  <a:cubicBezTo>
                    <a:pt x="5119606" y="15676"/>
                    <a:pt x="5858359" y="1074727"/>
                    <a:pt x="6369803" y="1131554"/>
                  </a:cubicBezTo>
                  <a:cubicBezTo>
                    <a:pt x="6881247" y="1188381"/>
                    <a:pt x="7219627" y="281731"/>
                    <a:pt x="7671661" y="341141"/>
                  </a:cubicBezTo>
                  <a:cubicBezTo>
                    <a:pt x="8123695" y="400551"/>
                    <a:pt x="8604142" y="1299452"/>
                    <a:pt x="9082006" y="1488015"/>
                  </a:cubicBezTo>
                  <a:cubicBezTo>
                    <a:pt x="9559870" y="1676578"/>
                    <a:pt x="10538847" y="1472517"/>
                    <a:pt x="10538847" y="1472517"/>
                  </a:cubicBezTo>
                  <a:lnTo>
                    <a:pt x="10538847" y="1472517"/>
                  </a:lnTo>
                </a:path>
              </a:pathLst>
            </a:cu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3" name="Google Shape;173;p4"/>
          <p:cNvCxnSpPr/>
          <p:nvPr/>
        </p:nvCxnSpPr>
        <p:spPr>
          <a:xfrm>
            <a:off x="245513" y="2247668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4" name="Google Shape;174;p4"/>
          <p:cNvCxnSpPr/>
          <p:nvPr/>
        </p:nvCxnSpPr>
        <p:spPr>
          <a:xfrm>
            <a:off x="2894759" y="1125488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4"/>
          <p:cNvCxnSpPr/>
          <p:nvPr/>
        </p:nvCxnSpPr>
        <p:spPr>
          <a:xfrm>
            <a:off x="5148544" y="843796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6" name="Google Shape;176;p4"/>
          <p:cNvCxnSpPr/>
          <p:nvPr/>
        </p:nvCxnSpPr>
        <p:spPr>
          <a:xfrm>
            <a:off x="3581622" y="1663754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7" name="Google Shape;177;p4"/>
          <p:cNvCxnSpPr/>
          <p:nvPr/>
        </p:nvCxnSpPr>
        <p:spPr>
          <a:xfrm>
            <a:off x="1932388" y="1663754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8" name="Google Shape;178;p4"/>
          <p:cNvCxnSpPr/>
          <p:nvPr/>
        </p:nvCxnSpPr>
        <p:spPr>
          <a:xfrm>
            <a:off x="8625328" y="1594750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4"/>
          <p:cNvCxnSpPr/>
          <p:nvPr/>
        </p:nvCxnSpPr>
        <p:spPr>
          <a:xfrm>
            <a:off x="7712829" y="1147351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0" name="Google Shape;180;p4"/>
          <p:cNvCxnSpPr/>
          <p:nvPr/>
        </p:nvCxnSpPr>
        <p:spPr>
          <a:xfrm>
            <a:off x="9606685" y="2229860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1" name="Google Shape;181;p4"/>
          <p:cNvCxnSpPr/>
          <p:nvPr/>
        </p:nvCxnSpPr>
        <p:spPr>
          <a:xfrm>
            <a:off x="4361390" y="967929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2" name="Google Shape;182;p4"/>
          <p:cNvCxnSpPr/>
          <p:nvPr/>
        </p:nvCxnSpPr>
        <p:spPr>
          <a:xfrm>
            <a:off x="1161667" y="2247668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3" name="Google Shape;183;p4"/>
          <p:cNvCxnSpPr/>
          <p:nvPr/>
        </p:nvCxnSpPr>
        <p:spPr>
          <a:xfrm>
            <a:off x="6933930" y="1697047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4" name="Google Shape;184;p4"/>
          <p:cNvCxnSpPr/>
          <p:nvPr/>
        </p:nvCxnSpPr>
        <p:spPr>
          <a:xfrm>
            <a:off x="5929710" y="1479978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85" name="Google Shape;185;p4"/>
          <p:cNvCxnSpPr/>
          <p:nvPr/>
        </p:nvCxnSpPr>
        <p:spPr>
          <a:xfrm>
            <a:off x="10788751" y="2194051"/>
            <a:ext cx="0" cy="3588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6" name="Google Shape;186;p4"/>
          <p:cNvSpPr/>
          <p:nvPr/>
        </p:nvSpPr>
        <p:spPr>
          <a:xfrm>
            <a:off x="244284" y="889367"/>
            <a:ext cx="10538847" cy="1615362"/>
          </a:xfrm>
          <a:custGeom>
            <a:avLst/>
            <a:gdLst/>
            <a:ahLst/>
            <a:cxnLst/>
            <a:rect l="l" t="t" r="r" b="b"/>
            <a:pathLst>
              <a:path w="10538847" h="1615362" extrusionOk="0">
                <a:moveTo>
                  <a:pt x="0" y="1503513"/>
                </a:moveTo>
                <a:cubicBezTo>
                  <a:pt x="316423" y="1600377"/>
                  <a:pt x="632847" y="1697242"/>
                  <a:pt x="1038386" y="1503513"/>
                </a:cubicBezTo>
                <a:cubicBezTo>
                  <a:pt x="1443925" y="1309784"/>
                  <a:pt x="2061274" y="418632"/>
                  <a:pt x="2433233" y="341141"/>
                </a:cubicBezTo>
                <a:cubicBezTo>
                  <a:pt x="2805192" y="263650"/>
                  <a:pt x="2908515" y="1095391"/>
                  <a:pt x="3270142" y="1038564"/>
                </a:cubicBezTo>
                <a:cubicBezTo>
                  <a:pt x="3631769" y="981737"/>
                  <a:pt x="4086386" y="-15320"/>
                  <a:pt x="4602996" y="178"/>
                </a:cubicBezTo>
                <a:cubicBezTo>
                  <a:pt x="5119606" y="15676"/>
                  <a:pt x="5858359" y="1074727"/>
                  <a:pt x="6369803" y="1131554"/>
                </a:cubicBezTo>
                <a:cubicBezTo>
                  <a:pt x="6881247" y="1188381"/>
                  <a:pt x="7219627" y="281731"/>
                  <a:pt x="7671661" y="341141"/>
                </a:cubicBezTo>
                <a:cubicBezTo>
                  <a:pt x="8123695" y="400551"/>
                  <a:pt x="8604142" y="1299452"/>
                  <a:pt x="9082006" y="1488015"/>
                </a:cubicBezTo>
                <a:cubicBezTo>
                  <a:pt x="9559870" y="1676578"/>
                  <a:pt x="10538847" y="1472517"/>
                  <a:pt x="10538847" y="1472517"/>
                </a:cubicBezTo>
                <a:lnTo>
                  <a:pt x="10538847" y="1472517"/>
                </a:lnTo>
              </a:path>
            </a:pathLst>
          </a:cu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7" name="Google Shape;187;p4"/>
          <p:cNvGrpSpPr/>
          <p:nvPr/>
        </p:nvGrpSpPr>
        <p:grpSpPr>
          <a:xfrm>
            <a:off x="189554" y="3981261"/>
            <a:ext cx="10538907" cy="1830575"/>
            <a:chOff x="189552" y="3728674"/>
            <a:chExt cx="6781357" cy="1830575"/>
          </a:xfrm>
        </p:grpSpPr>
        <p:cxnSp>
          <p:nvCxnSpPr>
            <p:cNvPr id="188" name="Google Shape;188;p4"/>
            <p:cNvCxnSpPr/>
            <p:nvPr/>
          </p:nvCxnSpPr>
          <p:spPr>
            <a:xfrm>
              <a:off x="189552" y="5200405"/>
              <a:ext cx="0" cy="358844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89" name="Google Shape;189;p4"/>
            <p:cNvCxnSpPr/>
            <p:nvPr/>
          </p:nvCxnSpPr>
          <p:spPr>
            <a:xfrm>
              <a:off x="1158626" y="4876490"/>
              <a:ext cx="0" cy="358844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0" name="Google Shape;190;p4"/>
            <p:cNvCxnSpPr/>
            <p:nvPr/>
          </p:nvCxnSpPr>
          <p:spPr>
            <a:xfrm flipH="1">
              <a:off x="3302611" y="3728674"/>
              <a:ext cx="1" cy="433939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1" name="Google Shape;191;p4"/>
            <p:cNvCxnSpPr/>
            <p:nvPr/>
          </p:nvCxnSpPr>
          <p:spPr>
            <a:xfrm>
              <a:off x="1783028" y="4059209"/>
              <a:ext cx="0" cy="358844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2" name="Google Shape;192;p4"/>
            <p:cNvCxnSpPr/>
            <p:nvPr/>
          </p:nvCxnSpPr>
          <p:spPr>
            <a:xfrm>
              <a:off x="6970909" y="5183896"/>
              <a:ext cx="0" cy="358844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3" name="Google Shape;193;p4"/>
            <p:cNvCxnSpPr/>
            <p:nvPr/>
          </p:nvCxnSpPr>
          <p:spPr>
            <a:xfrm>
              <a:off x="2539930" y="4503022"/>
              <a:ext cx="0" cy="400045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4" name="Google Shape;194;p4"/>
            <p:cNvCxnSpPr/>
            <p:nvPr/>
          </p:nvCxnSpPr>
          <p:spPr>
            <a:xfrm>
              <a:off x="5020412" y="4059209"/>
              <a:ext cx="0" cy="400045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5" name="Google Shape;195;p4"/>
            <p:cNvCxnSpPr/>
            <p:nvPr/>
          </p:nvCxnSpPr>
          <p:spPr>
            <a:xfrm>
              <a:off x="5786355" y="4889779"/>
              <a:ext cx="0" cy="400045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6" name="Google Shape;196;p4"/>
            <p:cNvCxnSpPr/>
            <p:nvPr/>
          </p:nvCxnSpPr>
          <p:spPr>
            <a:xfrm>
              <a:off x="4026004" y="4609817"/>
              <a:ext cx="0" cy="400045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97" name="Google Shape;197;p4"/>
            <p:cNvSpPr/>
            <p:nvPr/>
          </p:nvSpPr>
          <p:spPr>
            <a:xfrm>
              <a:off x="192335" y="3895364"/>
              <a:ext cx="6778574" cy="1615362"/>
            </a:xfrm>
            <a:custGeom>
              <a:avLst/>
              <a:gdLst/>
              <a:ahLst/>
              <a:cxnLst/>
              <a:rect l="l" t="t" r="r" b="b"/>
              <a:pathLst>
                <a:path w="10538847" h="1615362" extrusionOk="0">
                  <a:moveTo>
                    <a:pt x="0" y="1503513"/>
                  </a:moveTo>
                  <a:cubicBezTo>
                    <a:pt x="316423" y="1600377"/>
                    <a:pt x="632847" y="1697242"/>
                    <a:pt x="1038386" y="1503513"/>
                  </a:cubicBezTo>
                  <a:cubicBezTo>
                    <a:pt x="1443925" y="1309784"/>
                    <a:pt x="2061274" y="418632"/>
                    <a:pt x="2433233" y="341141"/>
                  </a:cubicBezTo>
                  <a:cubicBezTo>
                    <a:pt x="2805192" y="263650"/>
                    <a:pt x="2908515" y="1095391"/>
                    <a:pt x="3270142" y="1038564"/>
                  </a:cubicBezTo>
                  <a:cubicBezTo>
                    <a:pt x="3631769" y="981737"/>
                    <a:pt x="4086386" y="-15320"/>
                    <a:pt x="4602996" y="178"/>
                  </a:cubicBezTo>
                  <a:cubicBezTo>
                    <a:pt x="5119606" y="15676"/>
                    <a:pt x="5858359" y="1074727"/>
                    <a:pt x="6369803" y="1131554"/>
                  </a:cubicBezTo>
                  <a:cubicBezTo>
                    <a:pt x="6881247" y="1188381"/>
                    <a:pt x="7219627" y="281731"/>
                    <a:pt x="7671661" y="341141"/>
                  </a:cubicBezTo>
                  <a:cubicBezTo>
                    <a:pt x="8123695" y="400551"/>
                    <a:pt x="8604142" y="1299452"/>
                    <a:pt x="9082006" y="1488015"/>
                  </a:cubicBezTo>
                  <a:cubicBezTo>
                    <a:pt x="9559870" y="1676578"/>
                    <a:pt x="10538847" y="1472517"/>
                    <a:pt x="10538847" y="1472517"/>
                  </a:cubicBezTo>
                  <a:lnTo>
                    <a:pt x="10538847" y="1472517"/>
                  </a:lnTo>
                </a:path>
              </a:pathLst>
            </a:custGeom>
            <a:noFill/>
            <a:ln w="12700" cap="flat" cmpd="sng">
              <a:solidFill>
                <a:srgbClr val="3153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8" name="Google Shape;198;p4"/>
          <p:cNvSpPr txBox="1"/>
          <p:nvPr/>
        </p:nvSpPr>
        <p:spPr>
          <a:xfrm>
            <a:off x="10325054" y="2564628"/>
            <a:ext cx="9162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Whole journey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4"/>
          <p:cNvSpPr txBox="1"/>
          <p:nvPr/>
        </p:nvSpPr>
        <p:spPr>
          <a:xfrm>
            <a:off x="10325054" y="5763314"/>
            <a:ext cx="9162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Whole journey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0" name="Google Shape;200;p4" descr="shutterstock_1587640252 copy.png"/>
          <p:cNvPicPr preferRelativeResize="0"/>
          <p:nvPr/>
        </p:nvPicPr>
        <p:blipFill rotWithShape="1">
          <a:blip r:embed="rId3">
            <a:alphaModFix/>
          </a:blip>
          <a:srcRect l="-4312" t="-1610" r="-4312" b="-1599"/>
          <a:stretch/>
        </p:blipFill>
        <p:spPr>
          <a:xfrm>
            <a:off x="7349388" y="448181"/>
            <a:ext cx="726885" cy="77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4" descr="shutterstock_1981412960 copy.png"/>
          <p:cNvPicPr preferRelativeResize="0"/>
          <p:nvPr/>
        </p:nvPicPr>
        <p:blipFill rotWithShape="1">
          <a:blip r:embed="rId4">
            <a:alphaModFix/>
          </a:blip>
          <a:srcRect l="377" r="367"/>
          <a:stretch/>
        </p:blipFill>
        <p:spPr>
          <a:xfrm>
            <a:off x="7349388" y="3539615"/>
            <a:ext cx="726876" cy="84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Google Shape;206;p5" descr="shutterstock_1587640252 copy.png"/>
          <p:cNvPicPr preferRelativeResize="0"/>
          <p:nvPr/>
        </p:nvPicPr>
        <p:blipFill rotWithShape="1">
          <a:blip r:embed="rId3">
            <a:alphaModFix/>
          </a:blip>
          <a:srcRect l="-4312" t="-1610" r="-4312" b="-1599"/>
          <a:stretch/>
        </p:blipFill>
        <p:spPr>
          <a:xfrm>
            <a:off x="5550209" y="634762"/>
            <a:ext cx="946874" cy="1058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5" descr="shutterstock_1981412960 copy.png"/>
          <p:cNvPicPr preferRelativeResize="0"/>
          <p:nvPr/>
        </p:nvPicPr>
        <p:blipFill rotWithShape="1">
          <a:blip r:embed="rId4">
            <a:alphaModFix/>
          </a:blip>
          <a:srcRect l="377" r="367"/>
          <a:stretch/>
        </p:blipFill>
        <p:spPr>
          <a:xfrm>
            <a:off x="3209391" y="3885750"/>
            <a:ext cx="1035123" cy="121690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1" name="Google Shape;211;p5"/>
          <p:cNvGrpSpPr/>
          <p:nvPr/>
        </p:nvGrpSpPr>
        <p:grpSpPr>
          <a:xfrm>
            <a:off x="936702" y="4248477"/>
            <a:ext cx="6947233" cy="1733862"/>
            <a:chOff x="936702" y="3261506"/>
            <a:chExt cx="9205152" cy="1733862"/>
          </a:xfrm>
        </p:grpSpPr>
        <p:sp>
          <p:nvSpPr>
            <p:cNvPr id="212" name="Google Shape;212;p5"/>
            <p:cNvSpPr/>
            <p:nvPr/>
          </p:nvSpPr>
          <p:spPr>
            <a:xfrm>
              <a:off x="936702" y="3368477"/>
              <a:ext cx="9199757" cy="1494422"/>
            </a:xfrm>
            <a:custGeom>
              <a:avLst/>
              <a:gdLst/>
              <a:ahLst/>
              <a:cxnLst/>
              <a:rect l="l" t="t" r="r" b="b"/>
              <a:pathLst>
                <a:path w="9199757" h="1494422" extrusionOk="0">
                  <a:moveTo>
                    <a:pt x="0" y="1460001"/>
                  </a:moveTo>
                  <a:cubicBezTo>
                    <a:pt x="207227" y="1479516"/>
                    <a:pt x="414454" y="1499031"/>
                    <a:pt x="579864" y="1493455"/>
                  </a:cubicBezTo>
                  <a:cubicBezTo>
                    <a:pt x="745274" y="1487879"/>
                    <a:pt x="873513" y="1458142"/>
                    <a:pt x="992459" y="1426547"/>
                  </a:cubicBezTo>
                  <a:cubicBezTo>
                    <a:pt x="1111405" y="1394952"/>
                    <a:pt x="1206191" y="1398669"/>
                    <a:pt x="1293542" y="1303884"/>
                  </a:cubicBezTo>
                  <a:cubicBezTo>
                    <a:pt x="1380893" y="1209099"/>
                    <a:pt x="1419922" y="934035"/>
                    <a:pt x="1516566" y="857835"/>
                  </a:cubicBezTo>
                  <a:cubicBezTo>
                    <a:pt x="1613210" y="781635"/>
                    <a:pt x="1763751" y="876420"/>
                    <a:pt x="1873405" y="846684"/>
                  </a:cubicBezTo>
                  <a:cubicBezTo>
                    <a:pt x="1983059" y="816947"/>
                    <a:pt x="2042532" y="722162"/>
                    <a:pt x="2174488" y="679416"/>
                  </a:cubicBezTo>
                  <a:cubicBezTo>
                    <a:pt x="2306444" y="636670"/>
                    <a:pt x="2529469" y="601357"/>
                    <a:pt x="2665142" y="590206"/>
                  </a:cubicBezTo>
                  <a:cubicBezTo>
                    <a:pt x="2800815" y="579055"/>
                    <a:pt x="2865864" y="554893"/>
                    <a:pt x="2988527" y="612508"/>
                  </a:cubicBezTo>
                  <a:cubicBezTo>
                    <a:pt x="3111190" y="670123"/>
                    <a:pt x="3293327" y="960055"/>
                    <a:pt x="3401122" y="935894"/>
                  </a:cubicBezTo>
                  <a:cubicBezTo>
                    <a:pt x="3508917" y="911733"/>
                    <a:pt x="3514493" y="564187"/>
                    <a:pt x="3635298" y="467543"/>
                  </a:cubicBezTo>
                  <a:cubicBezTo>
                    <a:pt x="3756103" y="370899"/>
                    <a:pt x="3999572" y="422937"/>
                    <a:pt x="4125952" y="356030"/>
                  </a:cubicBezTo>
                  <a:cubicBezTo>
                    <a:pt x="4252332" y="289123"/>
                    <a:pt x="4224454" y="121855"/>
                    <a:pt x="4393581" y="66099"/>
                  </a:cubicBezTo>
                  <a:cubicBezTo>
                    <a:pt x="4562708" y="10343"/>
                    <a:pt x="4997606" y="-24969"/>
                    <a:pt x="5140713" y="21494"/>
                  </a:cubicBezTo>
                  <a:cubicBezTo>
                    <a:pt x="5283820" y="67957"/>
                    <a:pt x="5198328" y="233367"/>
                    <a:pt x="5252225" y="344879"/>
                  </a:cubicBezTo>
                  <a:cubicBezTo>
                    <a:pt x="5306122" y="456391"/>
                    <a:pt x="5348869" y="608791"/>
                    <a:pt x="5464098" y="690567"/>
                  </a:cubicBezTo>
                  <a:cubicBezTo>
                    <a:pt x="5579327" y="772343"/>
                    <a:pt x="5848815" y="816948"/>
                    <a:pt x="5943600" y="835533"/>
                  </a:cubicBezTo>
                  <a:cubicBezTo>
                    <a:pt x="6038385" y="854118"/>
                    <a:pt x="5967761" y="895006"/>
                    <a:pt x="6032810" y="802079"/>
                  </a:cubicBezTo>
                  <a:cubicBezTo>
                    <a:pt x="6097859" y="709152"/>
                    <a:pt x="6227956" y="296557"/>
                    <a:pt x="6333893" y="277972"/>
                  </a:cubicBezTo>
                  <a:cubicBezTo>
                    <a:pt x="6439830" y="259387"/>
                    <a:pt x="6519747" y="634811"/>
                    <a:pt x="6668430" y="690567"/>
                  </a:cubicBezTo>
                  <a:cubicBezTo>
                    <a:pt x="6817113" y="746323"/>
                    <a:pt x="6943494" y="606932"/>
                    <a:pt x="7225991" y="612508"/>
                  </a:cubicBezTo>
                  <a:cubicBezTo>
                    <a:pt x="7508488" y="618084"/>
                    <a:pt x="8090210" y="592065"/>
                    <a:pt x="8363415" y="724021"/>
                  </a:cubicBezTo>
                  <a:cubicBezTo>
                    <a:pt x="8636620" y="855977"/>
                    <a:pt x="8725830" y="1285299"/>
                    <a:pt x="8865220" y="1404245"/>
                  </a:cubicBezTo>
                  <a:cubicBezTo>
                    <a:pt x="9004610" y="1523191"/>
                    <a:pt x="9102183" y="1480445"/>
                    <a:pt x="9199757" y="1437699"/>
                  </a:cubicBezTo>
                </a:path>
              </a:pathLst>
            </a:custGeom>
            <a:noFill/>
            <a:ln w="38100" cap="flat" cmpd="sng">
              <a:solidFill>
                <a:srgbClr val="00CC6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13" name="Google Shape;213;p5"/>
            <p:cNvCxnSpPr/>
            <p:nvPr/>
          </p:nvCxnSpPr>
          <p:spPr>
            <a:xfrm>
              <a:off x="936799" y="4636524"/>
              <a:ext cx="0" cy="358844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4" name="Google Shape;214;p5"/>
            <p:cNvCxnSpPr/>
            <p:nvPr/>
          </p:nvCxnSpPr>
          <p:spPr>
            <a:xfrm>
              <a:off x="3647720" y="3833802"/>
              <a:ext cx="0" cy="358844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5" name="Google Shape;215;p5"/>
            <p:cNvCxnSpPr/>
            <p:nvPr/>
          </p:nvCxnSpPr>
          <p:spPr>
            <a:xfrm>
              <a:off x="6397546" y="3793155"/>
              <a:ext cx="0" cy="358844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6" name="Google Shape;216;p5"/>
            <p:cNvCxnSpPr/>
            <p:nvPr/>
          </p:nvCxnSpPr>
          <p:spPr>
            <a:xfrm>
              <a:off x="5575596" y="3261506"/>
              <a:ext cx="0" cy="358844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7" name="Google Shape;217;p5"/>
            <p:cNvCxnSpPr/>
            <p:nvPr/>
          </p:nvCxnSpPr>
          <p:spPr>
            <a:xfrm>
              <a:off x="2761040" y="4025740"/>
              <a:ext cx="0" cy="358844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8" name="Google Shape;218;p5"/>
            <p:cNvCxnSpPr/>
            <p:nvPr/>
          </p:nvCxnSpPr>
          <p:spPr>
            <a:xfrm>
              <a:off x="9355883" y="4013224"/>
              <a:ext cx="0" cy="358844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9" name="Google Shape;219;p5"/>
            <p:cNvCxnSpPr/>
            <p:nvPr/>
          </p:nvCxnSpPr>
          <p:spPr>
            <a:xfrm>
              <a:off x="8277922" y="3806537"/>
              <a:ext cx="0" cy="358844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0" name="Google Shape;220;p5"/>
            <p:cNvCxnSpPr/>
            <p:nvPr/>
          </p:nvCxnSpPr>
          <p:spPr>
            <a:xfrm>
              <a:off x="10141854" y="4624676"/>
              <a:ext cx="0" cy="358844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1" name="Google Shape;221;p5"/>
            <p:cNvCxnSpPr/>
            <p:nvPr/>
          </p:nvCxnSpPr>
          <p:spPr>
            <a:xfrm>
              <a:off x="2098802" y="4537461"/>
              <a:ext cx="0" cy="358844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2" name="Google Shape;222;p5"/>
            <p:cNvCxnSpPr/>
            <p:nvPr/>
          </p:nvCxnSpPr>
          <p:spPr>
            <a:xfrm>
              <a:off x="7305640" y="3554537"/>
              <a:ext cx="0" cy="316015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3" name="Google Shape;223;p5"/>
            <p:cNvCxnSpPr/>
            <p:nvPr/>
          </p:nvCxnSpPr>
          <p:spPr>
            <a:xfrm>
              <a:off x="4618036" y="3661883"/>
              <a:ext cx="0" cy="358844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224" name="Google Shape;224;p5"/>
          <p:cNvGrpSpPr/>
          <p:nvPr/>
        </p:nvGrpSpPr>
        <p:grpSpPr>
          <a:xfrm>
            <a:off x="936701" y="1187457"/>
            <a:ext cx="10772079" cy="1673230"/>
            <a:chOff x="936701" y="621401"/>
            <a:chExt cx="8943279" cy="1673230"/>
          </a:xfrm>
        </p:grpSpPr>
        <p:sp>
          <p:nvSpPr>
            <p:cNvPr id="225" name="Google Shape;225;p5"/>
            <p:cNvSpPr/>
            <p:nvPr/>
          </p:nvSpPr>
          <p:spPr>
            <a:xfrm>
              <a:off x="936702" y="730393"/>
              <a:ext cx="8943278" cy="1455246"/>
            </a:xfrm>
            <a:custGeom>
              <a:avLst/>
              <a:gdLst/>
              <a:ahLst/>
              <a:cxnLst/>
              <a:rect l="l" t="t" r="r" b="b"/>
              <a:pathLst>
                <a:path w="7337503" h="1455246" extrusionOk="0">
                  <a:moveTo>
                    <a:pt x="0" y="1455246"/>
                  </a:moveTo>
                  <a:cubicBezTo>
                    <a:pt x="206298" y="1451529"/>
                    <a:pt x="412596" y="1447812"/>
                    <a:pt x="579864" y="1388339"/>
                  </a:cubicBezTo>
                  <a:cubicBezTo>
                    <a:pt x="747132" y="1328866"/>
                    <a:pt x="899532" y="1226646"/>
                    <a:pt x="1003610" y="1098407"/>
                  </a:cubicBezTo>
                  <a:cubicBezTo>
                    <a:pt x="1107688" y="970168"/>
                    <a:pt x="1141142" y="698822"/>
                    <a:pt x="1204332" y="618905"/>
                  </a:cubicBezTo>
                  <a:cubicBezTo>
                    <a:pt x="1267522" y="538988"/>
                    <a:pt x="1334430" y="670944"/>
                    <a:pt x="1382752" y="618905"/>
                  </a:cubicBezTo>
                  <a:cubicBezTo>
                    <a:pt x="1431074" y="566866"/>
                    <a:pt x="1429215" y="358709"/>
                    <a:pt x="1494264" y="306670"/>
                  </a:cubicBezTo>
                  <a:cubicBezTo>
                    <a:pt x="1559313" y="254631"/>
                    <a:pt x="1635512" y="223036"/>
                    <a:pt x="1773044" y="306670"/>
                  </a:cubicBezTo>
                  <a:cubicBezTo>
                    <a:pt x="1910576" y="390304"/>
                    <a:pt x="2200508" y="721124"/>
                    <a:pt x="2319454" y="808475"/>
                  </a:cubicBezTo>
                  <a:cubicBezTo>
                    <a:pt x="2438400" y="895826"/>
                    <a:pt x="2399371" y="929280"/>
                    <a:pt x="2486722" y="830778"/>
                  </a:cubicBezTo>
                  <a:cubicBezTo>
                    <a:pt x="2574073" y="732276"/>
                    <a:pt x="2745059" y="351276"/>
                    <a:pt x="2843561" y="217461"/>
                  </a:cubicBezTo>
                  <a:cubicBezTo>
                    <a:pt x="2942064" y="83646"/>
                    <a:pt x="3016405" y="55768"/>
                    <a:pt x="3077737" y="27890"/>
                  </a:cubicBezTo>
                  <a:cubicBezTo>
                    <a:pt x="3139069" y="12"/>
                    <a:pt x="3135352" y="-26008"/>
                    <a:pt x="3211552" y="50192"/>
                  </a:cubicBezTo>
                  <a:cubicBezTo>
                    <a:pt x="3287752" y="126392"/>
                    <a:pt x="3449444" y="338265"/>
                    <a:pt x="3534937" y="485090"/>
                  </a:cubicBezTo>
                  <a:cubicBezTo>
                    <a:pt x="3620430" y="631914"/>
                    <a:pt x="3650167" y="864232"/>
                    <a:pt x="3724508" y="931139"/>
                  </a:cubicBezTo>
                  <a:cubicBezTo>
                    <a:pt x="3798849" y="998046"/>
                    <a:pt x="3863898" y="972027"/>
                    <a:pt x="3980986" y="886534"/>
                  </a:cubicBezTo>
                  <a:cubicBezTo>
                    <a:pt x="4098074" y="801041"/>
                    <a:pt x="4237464" y="512968"/>
                    <a:pt x="4427035" y="418183"/>
                  </a:cubicBezTo>
                  <a:cubicBezTo>
                    <a:pt x="4616606" y="323398"/>
                    <a:pt x="4951142" y="202593"/>
                    <a:pt x="5118410" y="317822"/>
                  </a:cubicBezTo>
                  <a:cubicBezTo>
                    <a:pt x="5285678" y="433051"/>
                    <a:pt x="5268951" y="960875"/>
                    <a:pt x="5430644" y="1109558"/>
                  </a:cubicBezTo>
                  <a:cubicBezTo>
                    <a:pt x="5592337" y="1258241"/>
                    <a:pt x="5932449" y="1159739"/>
                    <a:pt x="6088566" y="1209919"/>
                  </a:cubicBezTo>
                  <a:cubicBezTo>
                    <a:pt x="6244683" y="1260099"/>
                    <a:pt x="6159191" y="1382763"/>
                    <a:pt x="6367347" y="1410641"/>
                  </a:cubicBezTo>
                  <a:cubicBezTo>
                    <a:pt x="6575503" y="1438519"/>
                    <a:pt x="7337503" y="1377187"/>
                    <a:pt x="7337503" y="1377187"/>
                  </a:cubicBezTo>
                  <a:lnTo>
                    <a:pt x="7337503" y="1377187"/>
                  </a:lnTo>
                </a:path>
              </a:pathLst>
            </a:custGeom>
            <a:noFill/>
            <a:ln w="38100" cap="flat" cmpd="sng">
              <a:solidFill>
                <a:srgbClr val="00CC66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26" name="Google Shape;226;p5"/>
            <p:cNvGrpSpPr/>
            <p:nvPr/>
          </p:nvGrpSpPr>
          <p:grpSpPr>
            <a:xfrm>
              <a:off x="936701" y="621401"/>
              <a:ext cx="8152956" cy="1673230"/>
              <a:chOff x="189553" y="4121264"/>
              <a:chExt cx="8152956" cy="1673230"/>
            </a:xfrm>
          </p:grpSpPr>
          <p:cxnSp>
            <p:nvCxnSpPr>
              <p:cNvPr id="227" name="Google Shape;227;p5"/>
              <p:cNvCxnSpPr/>
              <p:nvPr/>
            </p:nvCxnSpPr>
            <p:spPr>
              <a:xfrm>
                <a:off x="189553" y="5435650"/>
                <a:ext cx="0" cy="358844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28" name="Google Shape;228;p5"/>
              <p:cNvCxnSpPr/>
              <p:nvPr/>
            </p:nvCxnSpPr>
            <p:spPr>
              <a:xfrm>
                <a:off x="917705" y="5379827"/>
                <a:ext cx="0" cy="358844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29" name="Google Shape;229;p5"/>
              <p:cNvCxnSpPr/>
              <p:nvPr/>
            </p:nvCxnSpPr>
            <p:spPr>
              <a:xfrm flipH="1">
                <a:off x="3848820" y="4121264"/>
                <a:ext cx="1" cy="433939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30" name="Google Shape;230;p5"/>
              <p:cNvCxnSpPr/>
              <p:nvPr/>
            </p:nvCxnSpPr>
            <p:spPr>
              <a:xfrm>
                <a:off x="1504248" y="4971598"/>
                <a:ext cx="0" cy="358844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31" name="Google Shape;231;p5"/>
              <p:cNvCxnSpPr/>
              <p:nvPr/>
            </p:nvCxnSpPr>
            <p:spPr>
              <a:xfrm>
                <a:off x="8342509" y="5435650"/>
                <a:ext cx="0" cy="358844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32" name="Google Shape;232;p5"/>
              <p:cNvCxnSpPr/>
              <p:nvPr/>
            </p:nvCxnSpPr>
            <p:spPr>
              <a:xfrm>
                <a:off x="2127334" y="4338233"/>
                <a:ext cx="0" cy="400045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33" name="Google Shape;233;p5"/>
              <p:cNvCxnSpPr/>
              <p:nvPr/>
            </p:nvCxnSpPr>
            <p:spPr>
              <a:xfrm>
                <a:off x="4789432" y="4930397"/>
                <a:ext cx="0" cy="400045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34" name="Google Shape;234;p5"/>
              <p:cNvCxnSpPr/>
              <p:nvPr/>
            </p:nvCxnSpPr>
            <p:spPr>
              <a:xfrm>
                <a:off x="5358892" y="4676882"/>
                <a:ext cx="0" cy="400045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235" name="Google Shape;235;p5"/>
              <p:cNvCxnSpPr/>
              <p:nvPr/>
            </p:nvCxnSpPr>
            <p:spPr>
              <a:xfrm>
                <a:off x="4361070" y="4276837"/>
                <a:ext cx="0" cy="400045"/>
              </a:xfrm>
              <a:prstGeom prst="straightConnector1">
                <a:avLst/>
              </a:prstGeom>
              <a:noFill/>
              <a:ln w="28575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cxnSp>
          <p:nvCxnSpPr>
            <p:cNvPr id="236" name="Google Shape;236;p5"/>
            <p:cNvCxnSpPr/>
            <p:nvPr/>
          </p:nvCxnSpPr>
          <p:spPr>
            <a:xfrm>
              <a:off x="8338907" y="1814179"/>
              <a:ext cx="0" cy="358844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7" name="Google Shape;237;p5"/>
            <p:cNvCxnSpPr/>
            <p:nvPr/>
          </p:nvCxnSpPr>
          <p:spPr>
            <a:xfrm>
              <a:off x="9879980" y="1901733"/>
              <a:ext cx="0" cy="358844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8" name="Google Shape;238;p5"/>
            <p:cNvCxnSpPr/>
            <p:nvPr/>
          </p:nvCxnSpPr>
          <p:spPr>
            <a:xfrm flipH="1">
              <a:off x="4149527" y="1077109"/>
              <a:ext cx="1" cy="433939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9" name="Google Shape;239;p5"/>
            <p:cNvCxnSpPr/>
            <p:nvPr/>
          </p:nvCxnSpPr>
          <p:spPr>
            <a:xfrm flipH="1">
              <a:off x="7736964" y="1651157"/>
              <a:ext cx="1" cy="433939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0" name="Google Shape;240;p5"/>
            <p:cNvCxnSpPr/>
            <p:nvPr/>
          </p:nvCxnSpPr>
          <p:spPr>
            <a:xfrm flipH="1">
              <a:off x="3511947" y="1077108"/>
              <a:ext cx="1" cy="433939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1" name="Google Shape;241;p5"/>
            <p:cNvCxnSpPr/>
            <p:nvPr/>
          </p:nvCxnSpPr>
          <p:spPr>
            <a:xfrm>
              <a:off x="6704489" y="902181"/>
              <a:ext cx="0" cy="400045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2" name="Google Shape;242;p5"/>
            <p:cNvCxnSpPr/>
            <p:nvPr/>
          </p:nvCxnSpPr>
          <p:spPr>
            <a:xfrm>
              <a:off x="7302937" y="1057971"/>
              <a:ext cx="0" cy="400045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2</cp:revision>
  <dcterms:created xsi:type="dcterms:W3CDTF">2021-06-09T21:30:32Z</dcterms:created>
  <dcterms:modified xsi:type="dcterms:W3CDTF">2021-07-30T04:14:10Z</dcterms:modified>
</cp:coreProperties>
</file>