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hFnE8vgNoEL6iAq/06ZiEAgT8x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jp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jpg"/><Relationship Id="rId4" Type="http://schemas.openxmlformats.org/officeDocument/2006/relationships/image" Target="../media/image2.png"/><Relationship Id="rId5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utterstock_1157810737 copy.jpg" id="84" name="Google Shape;84;p1"/>
          <p:cNvPicPr preferRelativeResize="0"/>
          <p:nvPr/>
        </p:nvPicPr>
        <p:blipFill rotWithShape="1">
          <a:blip r:embed="rId3">
            <a:alphaModFix/>
          </a:blip>
          <a:srcRect b="0" l="2399" r="2399" t="0"/>
          <a:stretch/>
        </p:blipFill>
        <p:spPr>
          <a:xfrm>
            <a:off x="1" y="-724072"/>
            <a:ext cx="12192000" cy="8534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"/>
          <p:cNvSpPr/>
          <p:nvPr/>
        </p:nvSpPr>
        <p:spPr>
          <a:xfrm>
            <a:off x="1353132" y="2553458"/>
            <a:ext cx="3702367" cy="2871022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0"/>
          <p:cNvSpPr/>
          <p:nvPr/>
        </p:nvSpPr>
        <p:spPr>
          <a:xfrm>
            <a:off x="1343918" y="620893"/>
            <a:ext cx="3720451" cy="4815812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9" name="Google Shape;209;p10"/>
          <p:cNvCxnSpPr/>
          <p:nvPr/>
        </p:nvCxnSpPr>
        <p:spPr>
          <a:xfrm>
            <a:off x="1325834" y="2234085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0" name="Google Shape;210;p10"/>
          <p:cNvCxnSpPr/>
          <p:nvPr/>
        </p:nvCxnSpPr>
        <p:spPr>
          <a:xfrm>
            <a:off x="1351233" y="3851539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1" name="Google Shape;211;p10"/>
          <p:cNvCxnSpPr/>
          <p:nvPr/>
        </p:nvCxnSpPr>
        <p:spPr>
          <a:xfrm>
            <a:off x="1351233" y="947299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2" name="Google Shape;212;p10"/>
          <p:cNvCxnSpPr/>
          <p:nvPr/>
        </p:nvCxnSpPr>
        <p:spPr>
          <a:xfrm>
            <a:off x="1351233" y="1271424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3" name="Google Shape;213;p10"/>
          <p:cNvCxnSpPr/>
          <p:nvPr/>
        </p:nvCxnSpPr>
        <p:spPr>
          <a:xfrm>
            <a:off x="1325833" y="1590804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4" name="Google Shape;214;p10"/>
          <p:cNvCxnSpPr/>
          <p:nvPr/>
        </p:nvCxnSpPr>
        <p:spPr>
          <a:xfrm>
            <a:off x="1325832" y="1910177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5" name="Google Shape;215;p10"/>
          <p:cNvCxnSpPr/>
          <p:nvPr/>
        </p:nvCxnSpPr>
        <p:spPr>
          <a:xfrm>
            <a:off x="1343917" y="2570691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6" name="Google Shape;216;p10"/>
          <p:cNvCxnSpPr/>
          <p:nvPr/>
        </p:nvCxnSpPr>
        <p:spPr>
          <a:xfrm>
            <a:off x="1343917" y="2894816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7" name="Google Shape;217;p10"/>
          <p:cNvCxnSpPr/>
          <p:nvPr/>
        </p:nvCxnSpPr>
        <p:spPr>
          <a:xfrm>
            <a:off x="1318517" y="3214196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8" name="Google Shape;218;p10"/>
          <p:cNvCxnSpPr/>
          <p:nvPr/>
        </p:nvCxnSpPr>
        <p:spPr>
          <a:xfrm>
            <a:off x="1318516" y="3533569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19" name="Google Shape;219;p10"/>
          <p:cNvCxnSpPr/>
          <p:nvPr/>
        </p:nvCxnSpPr>
        <p:spPr>
          <a:xfrm>
            <a:off x="1343917" y="4176853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20" name="Google Shape;220;p10"/>
          <p:cNvCxnSpPr/>
          <p:nvPr/>
        </p:nvCxnSpPr>
        <p:spPr>
          <a:xfrm>
            <a:off x="1343917" y="4500978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21" name="Google Shape;221;p10"/>
          <p:cNvCxnSpPr/>
          <p:nvPr/>
        </p:nvCxnSpPr>
        <p:spPr>
          <a:xfrm>
            <a:off x="1334419" y="4820358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22" name="Google Shape;222;p10"/>
          <p:cNvCxnSpPr/>
          <p:nvPr/>
        </p:nvCxnSpPr>
        <p:spPr>
          <a:xfrm>
            <a:off x="1334418" y="5139731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utterstock_1241155648 copy.jpg" id="89" name="Google Shape;89;p2"/>
          <p:cNvPicPr preferRelativeResize="0"/>
          <p:nvPr/>
        </p:nvPicPr>
        <p:blipFill rotWithShape="1">
          <a:blip r:embed="rId3">
            <a:alphaModFix/>
          </a:blip>
          <a:srcRect b="0" l="2883" r="2883" t="0"/>
          <a:stretch/>
        </p:blipFill>
        <p:spPr>
          <a:xfrm>
            <a:off x="0" y="0"/>
            <a:ext cx="12192000" cy="727456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"/>
          <p:cNvSpPr/>
          <p:nvPr/>
        </p:nvSpPr>
        <p:spPr>
          <a:xfrm>
            <a:off x="335614" y="236567"/>
            <a:ext cx="3504865" cy="1291771"/>
          </a:xfrm>
          <a:prstGeom prst="wedgeRoundRectCallout">
            <a:avLst>
              <a:gd fmla="val 79511" name="adj1"/>
              <a:gd fmla="val 40720" name="adj2"/>
              <a:gd fmla="val 16667" name="adj3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been a bit dry lately, Bob.  We need a good bit of rain.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8687125" y="125525"/>
            <a:ext cx="3339900" cy="1166400"/>
          </a:xfrm>
          <a:prstGeom prst="wedgeRoundRectCallout">
            <a:avLst>
              <a:gd fmla="val -24135" name="adj1"/>
              <a:gd fmla="val 69352" name="adj2"/>
              <a:gd fmla="val 16667" name="adj3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I’ll say, Joe!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the water tanks holding up?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utterstock_1364171204 copy.jpg" id="96" name="Google Shape;96;p3"/>
          <p:cNvPicPr preferRelativeResize="0"/>
          <p:nvPr/>
        </p:nvPicPr>
        <p:blipFill rotWithShape="1">
          <a:blip r:embed="rId3">
            <a:alphaModFix/>
          </a:blip>
          <a:srcRect b="0" l="2883" r="2883" t="0"/>
          <a:stretch/>
        </p:blipFill>
        <p:spPr>
          <a:xfrm>
            <a:off x="0" y="0"/>
            <a:ext cx="12192000" cy="727456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/>
          <p:nvPr/>
        </p:nvSpPr>
        <p:spPr>
          <a:xfrm>
            <a:off x="578450" y="125525"/>
            <a:ext cx="3504900" cy="1166400"/>
          </a:xfrm>
          <a:prstGeom prst="wedgeRoundRectCallout">
            <a:avLst>
              <a:gd fmla="val -414" name="adj1"/>
              <a:gd fmla="val 100271" name="adj2"/>
              <a:gd fmla="val 16667" name="adj3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checked today. Our tank is only one quarter full.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3"/>
          <p:cNvSpPr/>
          <p:nvPr/>
        </p:nvSpPr>
        <p:spPr>
          <a:xfrm>
            <a:off x="6308250" y="125375"/>
            <a:ext cx="3504900" cy="1166400"/>
          </a:xfrm>
          <a:prstGeom prst="wedgeRoundRectCallout">
            <a:avLst>
              <a:gd fmla="val -78918" name="adj1"/>
              <a:gd fmla="val 127085" name="adj2"/>
              <a:gd fmla="val 16667" name="adj3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We’re better off, I think.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tank is three twelfths full.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/>
          <p:nvPr/>
        </p:nvSpPr>
        <p:spPr>
          <a:xfrm>
            <a:off x="8379643" y="1603829"/>
            <a:ext cx="3504900" cy="1291800"/>
          </a:xfrm>
          <a:prstGeom prst="wedgeRoundRectCallout">
            <a:avLst>
              <a:gd fmla="val -84624" name="adj1"/>
              <a:gd fmla="val -2787" name="adj2"/>
              <a:gd fmla="val 16667" name="adj3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 tanks hold the same amount of water, right?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/>
          <p:nvPr/>
        </p:nvSpPr>
        <p:spPr>
          <a:xfrm>
            <a:off x="7523867" y="3630185"/>
            <a:ext cx="2771329" cy="90338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/>
          <p:nvPr/>
        </p:nvSpPr>
        <p:spPr>
          <a:xfrm>
            <a:off x="1519301" y="3640477"/>
            <a:ext cx="2771329" cy="90338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/>
          <p:nvPr/>
        </p:nvSpPr>
        <p:spPr>
          <a:xfrm>
            <a:off x="1519311" y="956604"/>
            <a:ext cx="2771335" cy="3587261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/>
          <p:nvPr/>
        </p:nvSpPr>
        <p:spPr>
          <a:xfrm>
            <a:off x="7523871" y="956603"/>
            <a:ext cx="2771335" cy="3587261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1758462" y="4740813"/>
            <a:ext cx="2532184" cy="14286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7690" l="0" r="0" t="-683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8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6823507" y="4806774"/>
            <a:ext cx="4323059" cy="142975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8119" l="-2674" r="-2675" t="-683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110" name="Google Shape;110;p4"/>
          <p:cNvCxnSpPr>
            <a:stCxn id="106" idx="1"/>
            <a:endCxn id="106" idx="3"/>
          </p:cNvCxnSpPr>
          <p:nvPr/>
        </p:nvCxnSpPr>
        <p:spPr>
          <a:xfrm>
            <a:off x="1519311" y="2750235"/>
            <a:ext cx="2771400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4"/>
          <p:cNvCxnSpPr/>
          <p:nvPr/>
        </p:nvCxnSpPr>
        <p:spPr>
          <a:xfrm>
            <a:off x="1519311" y="1847634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4"/>
          <p:cNvCxnSpPr/>
          <p:nvPr/>
        </p:nvCxnSpPr>
        <p:spPr>
          <a:xfrm>
            <a:off x="1519311" y="3640477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4"/>
          <p:cNvCxnSpPr/>
          <p:nvPr/>
        </p:nvCxnSpPr>
        <p:spPr>
          <a:xfrm>
            <a:off x="7523871" y="3354344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4"/>
          <p:cNvCxnSpPr/>
          <p:nvPr/>
        </p:nvCxnSpPr>
        <p:spPr>
          <a:xfrm>
            <a:off x="7523871" y="2129092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p4"/>
          <p:cNvCxnSpPr/>
          <p:nvPr/>
        </p:nvCxnSpPr>
        <p:spPr>
          <a:xfrm>
            <a:off x="7523863" y="1263581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4"/>
          <p:cNvCxnSpPr/>
          <p:nvPr/>
        </p:nvCxnSpPr>
        <p:spPr>
          <a:xfrm>
            <a:off x="7523862" y="1558860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4"/>
          <p:cNvCxnSpPr/>
          <p:nvPr/>
        </p:nvCxnSpPr>
        <p:spPr>
          <a:xfrm>
            <a:off x="7523862" y="1847634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4"/>
          <p:cNvCxnSpPr/>
          <p:nvPr/>
        </p:nvCxnSpPr>
        <p:spPr>
          <a:xfrm>
            <a:off x="7523863" y="2435156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4"/>
          <p:cNvCxnSpPr/>
          <p:nvPr/>
        </p:nvCxnSpPr>
        <p:spPr>
          <a:xfrm>
            <a:off x="7523862" y="2730435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20" name="Google Shape;120;p4"/>
          <p:cNvCxnSpPr/>
          <p:nvPr/>
        </p:nvCxnSpPr>
        <p:spPr>
          <a:xfrm>
            <a:off x="7523862" y="3019209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21" name="Google Shape;121;p4"/>
          <p:cNvCxnSpPr/>
          <p:nvPr/>
        </p:nvCxnSpPr>
        <p:spPr>
          <a:xfrm>
            <a:off x="7523861" y="3941701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4"/>
          <p:cNvCxnSpPr/>
          <p:nvPr/>
        </p:nvCxnSpPr>
        <p:spPr>
          <a:xfrm>
            <a:off x="7523861" y="4243580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4"/>
          <p:cNvCxnSpPr/>
          <p:nvPr/>
        </p:nvCxnSpPr>
        <p:spPr>
          <a:xfrm>
            <a:off x="7523861" y="3640477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utterstock_94959196 copy.jpg" id="128" name="Google Shape;128;p5"/>
          <p:cNvPicPr preferRelativeResize="0"/>
          <p:nvPr/>
        </p:nvPicPr>
        <p:blipFill rotWithShape="1">
          <a:blip r:embed="rId3">
            <a:alphaModFix/>
          </a:blip>
          <a:srcRect b="0" l="2399" r="2399" t="0"/>
          <a:stretch/>
        </p:blipFill>
        <p:spPr>
          <a:xfrm>
            <a:off x="1197438" y="0"/>
            <a:ext cx="979713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"/>
          <p:cNvSpPr/>
          <p:nvPr/>
        </p:nvSpPr>
        <p:spPr>
          <a:xfrm>
            <a:off x="590397" y="228209"/>
            <a:ext cx="2844800" cy="1625600"/>
          </a:xfrm>
          <a:prstGeom prst="wedgeRoundRectCallout">
            <a:avLst>
              <a:gd fmla="val 67683" name="adj1"/>
              <a:gd fmla="val 52115" name="adj2"/>
              <a:gd fmla="val 16667" name="adj3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9549175" y="228200"/>
            <a:ext cx="2557800" cy="1551900"/>
          </a:xfrm>
          <a:prstGeom prst="wedgeRoundRectCallout">
            <a:avLst>
              <a:gd fmla="val -50738" name="adj1"/>
              <a:gd fmla="val 72795" name="adj2"/>
              <a:gd fmla="val 16667" name="adj3"/>
            </a:avLst>
          </a:prstGeom>
          <a:blipFill rotWithShape="1">
            <a:blip r:embed="rId5">
              <a:alphaModFix/>
            </a:blip>
            <a:stretch>
              <a:fillRect b="0" l="0" r="-424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31" name="Google Shape;131;p5"/>
          <p:cNvSpPr txBox="1"/>
          <p:nvPr/>
        </p:nvSpPr>
        <p:spPr>
          <a:xfrm>
            <a:off x="1786600" y="5402000"/>
            <a:ext cx="8151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N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9845039" y="2178148"/>
            <a:ext cx="8721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N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Hine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/>
          <p:nvPr/>
        </p:nvSpPr>
        <p:spPr>
          <a:xfrm>
            <a:off x="7523862" y="2395208"/>
            <a:ext cx="2771329" cy="2138179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1514164" y="2401324"/>
            <a:ext cx="2771329" cy="2142538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1519311" y="956604"/>
            <a:ext cx="2771335" cy="3587261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7523871" y="956603"/>
            <a:ext cx="2771335" cy="3587261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1763591" y="4741357"/>
            <a:ext cx="2532184" cy="14286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8119" l="0" r="0" t="-683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42" name="Google Shape;142;p6"/>
          <p:cNvSpPr txBox="1"/>
          <p:nvPr/>
        </p:nvSpPr>
        <p:spPr>
          <a:xfrm>
            <a:off x="7193992" y="4740268"/>
            <a:ext cx="4323059" cy="142975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8119" l="0" r="0" t="-683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143" name="Google Shape;143;p6"/>
          <p:cNvCxnSpPr/>
          <p:nvPr/>
        </p:nvCxnSpPr>
        <p:spPr>
          <a:xfrm>
            <a:off x="1519311" y="3827229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6"/>
          <p:cNvCxnSpPr/>
          <p:nvPr/>
        </p:nvCxnSpPr>
        <p:spPr>
          <a:xfrm>
            <a:off x="1519278" y="3110594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45" name="Google Shape;145;p6"/>
          <p:cNvCxnSpPr/>
          <p:nvPr/>
        </p:nvCxnSpPr>
        <p:spPr>
          <a:xfrm>
            <a:off x="1524440" y="2401324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46" name="Google Shape;146;p6"/>
          <p:cNvCxnSpPr/>
          <p:nvPr/>
        </p:nvCxnSpPr>
        <p:spPr>
          <a:xfrm>
            <a:off x="7518692" y="2390700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47" name="Google Shape;147;p6"/>
          <p:cNvCxnSpPr/>
          <p:nvPr/>
        </p:nvCxnSpPr>
        <p:spPr>
          <a:xfrm>
            <a:off x="7518692" y="1315742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48" name="Google Shape;148;p6"/>
          <p:cNvCxnSpPr/>
          <p:nvPr/>
        </p:nvCxnSpPr>
        <p:spPr>
          <a:xfrm>
            <a:off x="7518692" y="1674261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49" name="Google Shape;149;p6"/>
          <p:cNvCxnSpPr/>
          <p:nvPr/>
        </p:nvCxnSpPr>
        <p:spPr>
          <a:xfrm>
            <a:off x="7518692" y="2036069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50" name="Google Shape;150;p6"/>
          <p:cNvCxnSpPr/>
          <p:nvPr/>
        </p:nvCxnSpPr>
        <p:spPr>
          <a:xfrm>
            <a:off x="7523862" y="2730435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51" name="Google Shape;151;p6"/>
          <p:cNvCxnSpPr/>
          <p:nvPr/>
        </p:nvCxnSpPr>
        <p:spPr>
          <a:xfrm>
            <a:off x="1519278" y="1674261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52" name="Google Shape;152;p6"/>
          <p:cNvCxnSpPr/>
          <p:nvPr/>
        </p:nvCxnSpPr>
        <p:spPr>
          <a:xfrm>
            <a:off x="7518692" y="4185552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53" name="Google Shape;153;p6"/>
          <p:cNvCxnSpPr/>
          <p:nvPr/>
        </p:nvCxnSpPr>
        <p:spPr>
          <a:xfrm>
            <a:off x="7518692" y="3110594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54" name="Google Shape;154;p6"/>
          <p:cNvCxnSpPr/>
          <p:nvPr/>
        </p:nvCxnSpPr>
        <p:spPr>
          <a:xfrm>
            <a:off x="7518692" y="3469113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55" name="Google Shape;155;p6"/>
          <p:cNvCxnSpPr/>
          <p:nvPr/>
        </p:nvCxnSpPr>
        <p:spPr>
          <a:xfrm>
            <a:off x="7518692" y="3830921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utterstock_1272715.jpg" id="160" name="Google Shape;160;p7"/>
          <p:cNvPicPr preferRelativeResize="0"/>
          <p:nvPr/>
        </p:nvPicPr>
        <p:blipFill rotWithShape="1">
          <a:blip r:embed="rId3">
            <a:alphaModFix/>
          </a:blip>
          <a:srcRect b="0" l="2588" r="2588" t="0"/>
          <a:stretch/>
        </p:blipFill>
        <p:spPr>
          <a:xfrm>
            <a:off x="1185737" y="0"/>
            <a:ext cx="982052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7"/>
          <p:cNvSpPr/>
          <p:nvPr/>
        </p:nvSpPr>
        <p:spPr>
          <a:xfrm>
            <a:off x="5798782" y="308100"/>
            <a:ext cx="3504900" cy="1291800"/>
          </a:xfrm>
          <a:prstGeom prst="wedgeRoundRectCallout">
            <a:avLst>
              <a:gd fmla="val -50535" name="adj1"/>
              <a:gd fmla="val 78836" name="adj2"/>
              <a:gd fmla="val 16667" name="adj3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62" name="Google Shape;162;p7"/>
          <p:cNvSpPr/>
          <p:nvPr/>
        </p:nvSpPr>
        <p:spPr>
          <a:xfrm>
            <a:off x="7508425" y="5055075"/>
            <a:ext cx="3366300" cy="1506300"/>
          </a:xfrm>
          <a:prstGeom prst="wedgeRoundRectCallout">
            <a:avLst>
              <a:gd fmla="val -34407" name="adj1"/>
              <a:gd fmla="val -87121" name="adj2"/>
              <a:gd fmla="val 0" name="adj3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3" name="Google Shape;163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78075" y="5271875"/>
            <a:ext cx="2827000" cy="10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"/>
          <p:cNvSpPr/>
          <p:nvPr/>
        </p:nvSpPr>
        <p:spPr>
          <a:xfrm>
            <a:off x="1583075" y="2818160"/>
            <a:ext cx="2771329" cy="1797957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8"/>
          <p:cNvSpPr/>
          <p:nvPr/>
        </p:nvSpPr>
        <p:spPr>
          <a:xfrm>
            <a:off x="7802423" y="3186975"/>
            <a:ext cx="2771329" cy="1433268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8"/>
          <p:cNvSpPr/>
          <p:nvPr/>
        </p:nvSpPr>
        <p:spPr>
          <a:xfrm>
            <a:off x="7807570" y="1032985"/>
            <a:ext cx="2771335" cy="3587261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"/>
          <p:cNvSpPr/>
          <p:nvPr/>
        </p:nvSpPr>
        <p:spPr>
          <a:xfrm>
            <a:off x="1583069" y="1028856"/>
            <a:ext cx="2771335" cy="3587261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8"/>
          <p:cNvSpPr txBox="1"/>
          <p:nvPr/>
        </p:nvSpPr>
        <p:spPr>
          <a:xfrm>
            <a:off x="998806" y="4741357"/>
            <a:ext cx="3999203" cy="14332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7233" l="0" r="0" t="-680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73" name="Google Shape;173;p8"/>
          <p:cNvSpPr txBox="1"/>
          <p:nvPr/>
        </p:nvSpPr>
        <p:spPr>
          <a:xfrm>
            <a:off x="7193992" y="4740268"/>
            <a:ext cx="4323059" cy="142975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8119" l="0" r="0" t="-683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174" name="Google Shape;174;p8"/>
          <p:cNvCxnSpPr/>
          <p:nvPr/>
        </p:nvCxnSpPr>
        <p:spPr>
          <a:xfrm>
            <a:off x="7807570" y="3903610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75" name="Google Shape;175;p8"/>
          <p:cNvCxnSpPr/>
          <p:nvPr/>
        </p:nvCxnSpPr>
        <p:spPr>
          <a:xfrm>
            <a:off x="7807537" y="3186975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76" name="Google Shape;176;p8"/>
          <p:cNvCxnSpPr/>
          <p:nvPr/>
        </p:nvCxnSpPr>
        <p:spPr>
          <a:xfrm>
            <a:off x="7812699" y="2477705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77" name="Google Shape;177;p8"/>
          <p:cNvCxnSpPr/>
          <p:nvPr/>
        </p:nvCxnSpPr>
        <p:spPr>
          <a:xfrm>
            <a:off x="1583069" y="3925126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78" name="Google Shape;178;p8"/>
          <p:cNvCxnSpPr/>
          <p:nvPr/>
        </p:nvCxnSpPr>
        <p:spPr>
          <a:xfrm>
            <a:off x="7812699" y="3903610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79" name="Google Shape;179;p8"/>
          <p:cNvCxnSpPr/>
          <p:nvPr/>
        </p:nvCxnSpPr>
        <p:spPr>
          <a:xfrm>
            <a:off x="1583069" y="3196175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80" name="Google Shape;180;p8"/>
          <p:cNvCxnSpPr/>
          <p:nvPr/>
        </p:nvCxnSpPr>
        <p:spPr>
          <a:xfrm>
            <a:off x="1583069" y="3563659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81" name="Google Shape;181;p8"/>
          <p:cNvCxnSpPr/>
          <p:nvPr/>
        </p:nvCxnSpPr>
        <p:spPr>
          <a:xfrm>
            <a:off x="1583069" y="2818160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82" name="Google Shape;182;p8"/>
          <p:cNvCxnSpPr/>
          <p:nvPr/>
        </p:nvCxnSpPr>
        <p:spPr>
          <a:xfrm>
            <a:off x="7807537" y="1750642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83" name="Google Shape;183;p8"/>
          <p:cNvCxnSpPr/>
          <p:nvPr/>
        </p:nvCxnSpPr>
        <p:spPr>
          <a:xfrm>
            <a:off x="1583069" y="4287299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8"/>
          <p:cNvCxnSpPr/>
          <p:nvPr/>
        </p:nvCxnSpPr>
        <p:spPr>
          <a:xfrm>
            <a:off x="7802423" y="3542143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85" name="Google Shape;185;p8"/>
          <p:cNvCxnSpPr/>
          <p:nvPr/>
        </p:nvCxnSpPr>
        <p:spPr>
          <a:xfrm>
            <a:off x="7802423" y="4271260"/>
            <a:ext cx="277133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"/>
          <p:cNvSpPr/>
          <p:nvPr/>
        </p:nvSpPr>
        <p:spPr>
          <a:xfrm>
            <a:off x="1351233" y="2234086"/>
            <a:ext cx="3702367" cy="319598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/>
          <p:nvPr/>
        </p:nvSpPr>
        <p:spPr>
          <a:xfrm>
            <a:off x="1343918" y="620893"/>
            <a:ext cx="3720451" cy="4815812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2" name="Google Shape;192;p9"/>
          <p:cNvCxnSpPr>
            <a:stCxn id="191" idx="1"/>
            <a:endCxn id="191" idx="3"/>
          </p:cNvCxnSpPr>
          <p:nvPr/>
        </p:nvCxnSpPr>
        <p:spPr>
          <a:xfrm>
            <a:off x="1343918" y="3028799"/>
            <a:ext cx="3720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93" name="Google Shape;193;p9"/>
          <p:cNvCxnSpPr/>
          <p:nvPr/>
        </p:nvCxnSpPr>
        <p:spPr>
          <a:xfrm>
            <a:off x="1325835" y="1863843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94" name="Google Shape;194;p9"/>
          <p:cNvCxnSpPr/>
          <p:nvPr/>
        </p:nvCxnSpPr>
        <p:spPr>
          <a:xfrm>
            <a:off x="1343918" y="4232501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95" name="Google Shape;195;p9"/>
          <p:cNvCxnSpPr/>
          <p:nvPr/>
        </p:nvCxnSpPr>
        <p:spPr>
          <a:xfrm>
            <a:off x="1343917" y="1002185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9"/>
          <p:cNvCxnSpPr/>
          <p:nvPr/>
        </p:nvCxnSpPr>
        <p:spPr>
          <a:xfrm>
            <a:off x="1343917" y="1424724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9"/>
          <p:cNvCxnSpPr/>
          <p:nvPr/>
        </p:nvCxnSpPr>
        <p:spPr>
          <a:xfrm>
            <a:off x="1325834" y="2234085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98" name="Google Shape;198;p9"/>
          <p:cNvCxnSpPr/>
          <p:nvPr/>
        </p:nvCxnSpPr>
        <p:spPr>
          <a:xfrm>
            <a:off x="1325834" y="2656624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99" name="Google Shape;199;p9"/>
          <p:cNvCxnSpPr/>
          <p:nvPr/>
        </p:nvCxnSpPr>
        <p:spPr>
          <a:xfrm>
            <a:off x="1351233" y="3429000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00" name="Google Shape;200;p9"/>
          <p:cNvCxnSpPr/>
          <p:nvPr/>
        </p:nvCxnSpPr>
        <p:spPr>
          <a:xfrm>
            <a:off x="1351233" y="3851539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01" name="Google Shape;201;p9"/>
          <p:cNvCxnSpPr/>
          <p:nvPr/>
        </p:nvCxnSpPr>
        <p:spPr>
          <a:xfrm>
            <a:off x="1351233" y="4596285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202" name="Google Shape;202;p9"/>
          <p:cNvCxnSpPr/>
          <p:nvPr/>
        </p:nvCxnSpPr>
        <p:spPr>
          <a:xfrm>
            <a:off x="1351233" y="5018824"/>
            <a:ext cx="3720451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2021-05-25T02:10:44Z</dcterms:created>
  <dc:creator>Vince Wright</dc:creator>
</cp:coreProperties>
</file>