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gIRYT7f5bAdi3HflA8IkOmNPAX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shutterstock_1272715 copy.jpg"/>
          <p:cNvPicPr preferRelativeResize="0"/>
          <p:nvPr/>
        </p:nvPicPr>
        <p:blipFill rotWithShape="1">
          <a:blip r:embed="rId3">
            <a:alphaModFix/>
          </a:blip>
          <a:srcRect l="1700" t="1970" r="1690" b="6779"/>
          <a:stretch/>
        </p:blipFill>
        <p:spPr>
          <a:xfrm>
            <a:off x="0" y="-20"/>
            <a:ext cx="4861076" cy="685804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5385100" y="1121850"/>
            <a:ext cx="6585000" cy="46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NZ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you ever been in a car that runs out of fuel? </a:t>
            </a:r>
            <a:endParaRPr/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NZ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did the driver do?</a:t>
            </a:r>
            <a:endParaRPr/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NZ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are cars designed so this</a:t>
            </a:r>
            <a:r>
              <a:rPr lang="en-NZ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NZ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 not happen?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" descr="shutterstock_1575333244.png"/>
          <p:cNvPicPr preferRelativeResize="0"/>
          <p:nvPr/>
        </p:nvPicPr>
        <p:blipFill rotWithShape="1">
          <a:blip r:embed="rId3">
            <a:alphaModFix/>
          </a:blip>
          <a:srcRect l="2362" r="2362"/>
          <a:stretch/>
        </p:blipFill>
        <p:spPr>
          <a:xfrm>
            <a:off x="1643575" y="609775"/>
            <a:ext cx="8904854" cy="6248237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"/>
          <p:cNvSpPr txBox="1"/>
          <p:nvPr/>
        </p:nvSpPr>
        <p:spPr>
          <a:xfrm>
            <a:off x="490061" y="474138"/>
            <a:ext cx="11211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much petrol is left in the tank?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oogle Shape;96;p3"/>
          <p:cNvGrpSpPr/>
          <p:nvPr/>
        </p:nvGrpSpPr>
        <p:grpSpPr>
          <a:xfrm>
            <a:off x="1495932" y="3798763"/>
            <a:ext cx="4722355" cy="787800"/>
            <a:chOff x="1495932" y="1726013"/>
            <a:chExt cx="4722355" cy="787800"/>
          </a:xfrm>
        </p:grpSpPr>
        <p:sp>
          <p:nvSpPr>
            <p:cNvPr id="97" name="Google Shape;97;p3"/>
            <p:cNvSpPr/>
            <p:nvPr/>
          </p:nvSpPr>
          <p:spPr>
            <a:xfrm>
              <a:off x="1495932" y="1726014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2283818" y="1726014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3"/>
            <p:cNvSpPr/>
            <p:nvPr/>
          </p:nvSpPr>
          <p:spPr>
            <a:xfrm>
              <a:off x="3071703" y="1726014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3856340" y="1726014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4642601" y="1726013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5430487" y="1726013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3" name="Google Shape;103;p3"/>
          <p:cNvGrpSpPr/>
          <p:nvPr/>
        </p:nvGrpSpPr>
        <p:grpSpPr>
          <a:xfrm>
            <a:off x="6218372" y="3798763"/>
            <a:ext cx="4719106" cy="787800"/>
            <a:chOff x="6218372" y="1724682"/>
            <a:chExt cx="4719106" cy="787800"/>
          </a:xfrm>
        </p:grpSpPr>
        <p:sp>
          <p:nvSpPr>
            <p:cNvPr id="104" name="Google Shape;104;p3"/>
            <p:cNvSpPr/>
            <p:nvPr/>
          </p:nvSpPr>
          <p:spPr>
            <a:xfrm>
              <a:off x="6218372" y="1724682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3"/>
            <p:cNvSpPr/>
            <p:nvPr/>
          </p:nvSpPr>
          <p:spPr>
            <a:xfrm>
              <a:off x="7003009" y="1724682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7789270" y="1724682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3"/>
            <p:cNvSpPr/>
            <p:nvPr/>
          </p:nvSpPr>
          <p:spPr>
            <a:xfrm>
              <a:off x="8577156" y="1724682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9365041" y="1724682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10149678" y="1724682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0" name="Google Shape;110;p3"/>
          <p:cNvGrpSpPr/>
          <p:nvPr/>
        </p:nvGrpSpPr>
        <p:grpSpPr>
          <a:xfrm>
            <a:off x="876887" y="4393918"/>
            <a:ext cx="10665652" cy="1341046"/>
            <a:chOff x="905023" y="2363372"/>
            <a:chExt cx="10665652" cy="1341046"/>
          </a:xfrm>
        </p:grpSpPr>
        <p:cxnSp>
          <p:nvCxnSpPr>
            <p:cNvPr id="111" name="Google Shape;111;p3"/>
            <p:cNvCxnSpPr/>
            <p:nvPr/>
          </p:nvCxnSpPr>
          <p:spPr>
            <a:xfrm>
              <a:off x="1491175" y="2560320"/>
              <a:ext cx="9523828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2" name="Google Shape;112;p3"/>
            <p:cNvCxnSpPr/>
            <p:nvPr/>
          </p:nvCxnSpPr>
          <p:spPr>
            <a:xfrm>
              <a:off x="10972799" y="2363372"/>
              <a:ext cx="0" cy="393896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3" name="Google Shape;113;p3"/>
            <p:cNvCxnSpPr/>
            <p:nvPr/>
          </p:nvCxnSpPr>
          <p:spPr>
            <a:xfrm>
              <a:off x="1502900" y="2375095"/>
              <a:ext cx="0" cy="393896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14" name="Google Shape;114;p3"/>
            <p:cNvSpPr txBox="1"/>
            <p:nvPr/>
          </p:nvSpPr>
          <p:spPr>
            <a:xfrm>
              <a:off x="905023" y="2996418"/>
              <a:ext cx="11958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NZ"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  <a:endParaRPr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3"/>
            <p:cNvSpPr txBox="1"/>
            <p:nvPr/>
          </p:nvSpPr>
          <p:spPr>
            <a:xfrm>
              <a:off x="10374922" y="2822526"/>
              <a:ext cx="1195753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NZ"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</a:t>
              </a:r>
              <a:endParaRPr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16" name="Google Shape;116;p3"/>
          <p:cNvCxnSpPr/>
          <p:nvPr/>
        </p:nvCxnSpPr>
        <p:spPr>
          <a:xfrm>
            <a:off x="6220187" y="4405641"/>
            <a:ext cx="0" cy="3939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7" name="Google Shape;117;p3"/>
          <p:cNvSpPr txBox="1"/>
          <p:nvPr/>
        </p:nvSpPr>
        <p:spPr>
          <a:xfrm>
            <a:off x="5483587" y="4902637"/>
            <a:ext cx="1469700" cy="10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oogle Shape;122;p4"/>
          <p:cNvGrpSpPr/>
          <p:nvPr/>
        </p:nvGrpSpPr>
        <p:grpSpPr>
          <a:xfrm>
            <a:off x="1495932" y="3801757"/>
            <a:ext cx="2363571" cy="787800"/>
            <a:chOff x="1495932" y="3801138"/>
            <a:chExt cx="2363571" cy="787800"/>
          </a:xfrm>
        </p:grpSpPr>
        <p:sp>
          <p:nvSpPr>
            <p:cNvPr id="123" name="Google Shape;123;p4"/>
            <p:cNvSpPr/>
            <p:nvPr/>
          </p:nvSpPr>
          <p:spPr>
            <a:xfrm>
              <a:off x="1495932" y="3801138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2283818" y="3801138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3071703" y="3801138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6" name="Google Shape;126;p4"/>
          <p:cNvGrpSpPr/>
          <p:nvPr/>
        </p:nvGrpSpPr>
        <p:grpSpPr>
          <a:xfrm>
            <a:off x="3856340" y="3801756"/>
            <a:ext cx="2361947" cy="787800"/>
            <a:chOff x="3856340" y="3801973"/>
            <a:chExt cx="2361947" cy="787800"/>
          </a:xfrm>
        </p:grpSpPr>
        <p:sp>
          <p:nvSpPr>
            <p:cNvPr id="127" name="Google Shape;127;p4"/>
            <p:cNvSpPr/>
            <p:nvPr/>
          </p:nvSpPr>
          <p:spPr>
            <a:xfrm>
              <a:off x="3856340" y="3801973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4"/>
            <p:cNvSpPr/>
            <p:nvPr/>
          </p:nvSpPr>
          <p:spPr>
            <a:xfrm>
              <a:off x="4642601" y="3801973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4"/>
            <p:cNvSpPr/>
            <p:nvPr/>
          </p:nvSpPr>
          <p:spPr>
            <a:xfrm>
              <a:off x="5430487" y="3801973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0" name="Google Shape;130;p4"/>
          <p:cNvGrpSpPr/>
          <p:nvPr/>
        </p:nvGrpSpPr>
        <p:grpSpPr>
          <a:xfrm>
            <a:off x="6218372" y="3801757"/>
            <a:ext cx="2358698" cy="787800"/>
            <a:chOff x="6218372" y="3800642"/>
            <a:chExt cx="2358698" cy="787800"/>
          </a:xfrm>
        </p:grpSpPr>
        <p:sp>
          <p:nvSpPr>
            <p:cNvPr id="131" name="Google Shape;131;p4"/>
            <p:cNvSpPr/>
            <p:nvPr/>
          </p:nvSpPr>
          <p:spPr>
            <a:xfrm>
              <a:off x="6218372" y="3800642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7003009" y="3800642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7789270" y="3800642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4" name="Google Shape;134;p4"/>
          <p:cNvGrpSpPr/>
          <p:nvPr/>
        </p:nvGrpSpPr>
        <p:grpSpPr>
          <a:xfrm>
            <a:off x="8577156" y="3801757"/>
            <a:ext cx="2360322" cy="787800"/>
            <a:chOff x="8577156" y="3802871"/>
            <a:chExt cx="2360322" cy="787800"/>
          </a:xfrm>
        </p:grpSpPr>
        <p:sp>
          <p:nvSpPr>
            <p:cNvPr id="135" name="Google Shape;135;p4"/>
            <p:cNvSpPr/>
            <p:nvPr/>
          </p:nvSpPr>
          <p:spPr>
            <a:xfrm>
              <a:off x="8577156" y="380287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9365041" y="380287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10149678" y="380287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8" name="Google Shape;138;p4"/>
          <p:cNvGrpSpPr/>
          <p:nvPr/>
        </p:nvGrpSpPr>
        <p:grpSpPr>
          <a:xfrm>
            <a:off x="880974" y="4394898"/>
            <a:ext cx="10661565" cy="1523036"/>
            <a:chOff x="880974" y="4394898"/>
            <a:chExt cx="10661565" cy="1523036"/>
          </a:xfrm>
        </p:grpSpPr>
        <p:grpSp>
          <p:nvGrpSpPr>
            <p:cNvPr id="139" name="Google Shape;139;p4"/>
            <p:cNvGrpSpPr/>
            <p:nvPr/>
          </p:nvGrpSpPr>
          <p:grpSpPr>
            <a:xfrm>
              <a:off x="880974" y="4394898"/>
              <a:ext cx="10661565" cy="1341046"/>
              <a:chOff x="909110" y="2363372"/>
              <a:chExt cx="10661565" cy="1341046"/>
            </a:xfrm>
          </p:grpSpPr>
          <p:cxnSp>
            <p:nvCxnSpPr>
              <p:cNvPr id="140" name="Google Shape;140;p4"/>
              <p:cNvCxnSpPr/>
              <p:nvPr/>
            </p:nvCxnSpPr>
            <p:spPr>
              <a:xfrm>
                <a:off x="1491175" y="2560320"/>
                <a:ext cx="9523828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41" name="Google Shape;141;p4"/>
              <p:cNvCxnSpPr/>
              <p:nvPr/>
            </p:nvCxnSpPr>
            <p:spPr>
              <a:xfrm>
                <a:off x="10972799" y="2363372"/>
                <a:ext cx="0" cy="393896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42" name="Google Shape;142;p4"/>
              <p:cNvCxnSpPr/>
              <p:nvPr/>
            </p:nvCxnSpPr>
            <p:spPr>
              <a:xfrm>
                <a:off x="1499253" y="2375095"/>
                <a:ext cx="0" cy="3939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143" name="Google Shape;143;p4"/>
              <p:cNvSpPr txBox="1"/>
              <p:nvPr/>
            </p:nvSpPr>
            <p:spPr>
              <a:xfrm>
                <a:off x="909110" y="2996418"/>
                <a:ext cx="1195800" cy="708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NZ" sz="4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</a:t>
                </a:r>
                <a:endParaRPr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144;p4"/>
              <p:cNvSpPr txBox="1"/>
              <p:nvPr/>
            </p:nvSpPr>
            <p:spPr>
              <a:xfrm>
                <a:off x="10374922" y="2822526"/>
                <a:ext cx="1195753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NZ" sz="4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</a:t>
                </a:r>
                <a:endParaRPr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145" name="Google Shape;145;p4"/>
            <p:cNvCxnSpPr/>
            <p:nvPr/>
          </p:nvCxnSpPr>
          <p:spPr>
            <a:xfrm>
              <a:off x="6220187" y="4406621"/>
              <a:ext cx="0" cy="393896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46" name="Google Shape;146;p4"/>
            <p:cNvSpPr txBox="1"/>
            <p:nvPr/>
          </p:nvSpPr>
          <p:spPr>
            <a:xfrm>
              <a:off x="5483587" y="4903617"/>
              <a:ext cx="1469570" cy="1014317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NZ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  <p:grpSp>
        <p:nvGrpSpPr>
          <p:cNvPr id="147" name="Google Shape;147;p4"/>
          <p:cNvGrpSpPr/>
          <p:nvPr/>
        </p:nvGrpSpPr>
        <p:grpSpPr>
          <a:xfrm>
            <a:off x="3139396" y="4406621"/>
            <a:ext cx="1469570" cy="1511313"/>
            <a:chOff x="3139396" y="4406621"/>
            <a:chExt cx="1469570" cy="1511313"/>
          </a:xfrm>
        </p:grpSpPr>
        <p:cxnSp>
          <p:nvCxnSpPr>
            <p:cNvPr id="148" name="Google Shape;148;p4"/>
            <p:cNvCxnSpPr/>
            <p:nvPr/>
          </p:nvCxnSpPr>
          <p:spPr>
            <a:xfrm>
              <a:off x="3875996" y="4406621"/>
              <a:ext cx="0" cy="393896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49" name="Google Shape;149;p4"/>
            <p:cNvSpPr txBox="1"/>
            <p:nvPr/>
          </p:nvSpPr>
          <p:spPr>
            <a:xfrm>
              <a:off x="3139396" y="4903617"/>
              <a:ext cx="1469570" cy="1014317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NZ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oogle Shape;154;p5"/>
          <p:cNvGrpSpPr/>
          <p:nvPr/>
        </p:nvGrpSpPr>
        <p:grpSpPr>
          <a:xfrm>
            <a:off x="1495932" y="3801756"/>
            <a:ext cx="3148208" cy="787800"/>
            <a:chOff x="1495932" y="3801298"/>
            <a:chExt cx="3148208" cy="787800"/>
          </a:xfrm>
        </p:grpSpPr>
        <p:sp>
          <p:nvSpPr>
            <p:cNvPr id="155" name="Google Shape;155;p5"/>
            <p:cNvSpPr/>
            <p:nvPr/>
          </p:nvSpPr>
          <p:spPr>
            <a:xfrm>
              <a:off x="1495932" y="3801298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2283818" y="3801298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3071703" y="3801298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3856340" y="3801298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9" name="Google Shape;159;p5"/>
          <p:cNvGrpSpPr/>
          <p:nvPr/>
        </p:nvGrpSpPr>
        <p:grpSpPr>
          <a:xfrm>
            <a:off x="4642601" y="3801756"/>
            <a:ext cx="3148208" cy="787800"/>
            <a:chOff x="4642601" y="3800641"/>
            <a:chExt cx="3148208" cy="787800"/>
          </a:xfrm>
        </p:grpSpPr>
        <p:sp>
          <p:nvSpPr>
            <p:cNvPr id="160" name="Google Shape;160;p5"/>
            <p:cNvSpPr/>
            <p:nvPr/>
          </p:nvSpPr>
          <p:spPr>
            <a:xfrm>
              <a:off x="4642601" y="380064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5430487" y="380064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6218372" y="380064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5"/>
            <p:cNvSpPr/>
            <p:nvPr/>
          </p:nvSpPr>
          <p:spPr>
            <a:xfrm>
              <a:off x="7003009" y="380064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4" name="Google Shape;164;p5"/>
          <p:cNvGrpSpPr/>
          <p:nvPr/>
        </p:nvGrpSpPr>
        <p:grpSpPr>
          <a:xfrm>
            <a:off x="7789270" y="3801756"/>
            <a:ext cx="3148208" cy="787800"/>
            <a:chOff x="7789270" y="3802871"/>
            <a:chExt cx="3148208" cy="787800"/>
          </a:xfrm>
        </p:grpSpPr>
        <p:sp>
          <p:nvSpPr>
            <p:cNvPr id="165" name="Google Shape;165;p5"/>
            <p:cNvSpPr/>
            <p:nvPr/>
          </p:nvSpPr>
          <p:spPr>
            <a:xfrm>
              <a:off x="7789270" y="380287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5"/>
            <p:cNvSpPr/>
            <p:nvPr/>
          </p:nvSpPr>
          <p:spPr>
            <a:xfrm>
              <a:off x="8577156" y="380287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5"/>
            <p:cNvSpPr/>
            <p:nvPr/>
          </p:nvSpPr>
          <p:spPr>
            <a:xfrm>
              <a:off x="9365041" y="380287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10149678" y="380287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9" name="Google Shape;169;p5"/>
          <p:cNvGrpSpPr/>
          <p:nvPr/>
        </p:nvGrpSpPr>
        <p:grpSpPr>
          <a:xfrm>
            <a:off x="892385" y="4394898"/>
            <a:ext cx="10650154" cy="1523036"/>
            <a:chOff x="892385" y="4394898"/>
            <a:chExt cx="10650154" cy="1523036"/>
          </a:xfrm>
        </p:grpSpPr>
        <p:grpSp>
          <p:nvGrpSpPr>
            <p:cNvPr id="170" name="Google Shape;170;p5"/>
            <p:cNvGrpSpPr/>
            <p:nvPr/>
          </p:nvGrpSpPr>
          <p:grpSpPr>
            <a:xfrm>
              <a:off x="892385" y="4394898"/>
              <a:ext cx="10650154" cy="1340932"/>
              <a:chOff x="920521" y="2363372"/>
              <a:chExt cx="10650154" cy="1340932"/>
            </a:xfrm>
          </p:grpSpPr>
          <p:cxnSp>
            <p:nvCxnSpPr>
              <p:cNvPr id="171" name="Google Shape;171;p5"/>
              <p:cNvCxnSpPr/>
              <p:nvPr/>
            </p:nvCxnSpPr>
            <p:spPr>
              <a:xfrm>
                <a:off x="1491175" y="2560320"/>
                <a:ext cx="9523828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72" name="Google Shape;172;p5"/>
              <p:cNvCxnSpPr/>
              <p:nvPr/>
            </p:nvCxnSpPr>
            <p:spPr>
              <a:xfrm>
                <a:off x="10972799" y="2363372"/>
                <a:ext cx="0" cy="393896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73" name="Google Shape;173;p5"/>
              <p:cNvCxnSpPr/>
              <p:nvPr/>
            </p:nvCxnSpPr>
            <p:spPr>
              <a:xfrm>
                <a:off x="1518398" y="2375095"/>
                <a:ext cx="0" cy="393896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174" name="Google Shape;174;p5"/>
              <p:cNvSpPr txBox="1"/>
              <p:nvPr/>
            </p:nvSpPr>
            <p:spPr>
              <a:xfrm>
                <a:off x="920521" y="2996418"/>
                <a:ext cx="1195753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NZ" sz="4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</a:t>
                </a:r>
                <a:endParaRPr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5" name="Google Shape;175;p5"/>
              <p:cNvSpPr txBox="1"/>
              <p:nvPr/>
            </p:nvSpPr>
            <p:spPr>
              <a:xfrm>
                <a:off x="10374922" y="2822526"/>
                <a:ext cx="1195753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NZ" sz="4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</a:t>
                </a:r>
                <a:endParaRPr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176" name="Google Shape;176;p5"/>
            <p:cNvCxnSpPr/>
            <p:nvPr/>
          </p:nvCxnSpPr>
          <p:spPr>
            <a:xfrm>
              <a:off x="6220187" y="4406621"/>
              <a:ext cx="0" cy="393896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77" name="Google Shape;177;p5"/>
            <p:cNvSpPr txBox="1"/>
            <p:nvPr/>
          </p:nvSpPr>
          <p:spPr>
            <a:xfrm>
              <a:off x="5483587" y="4903617"/>
              <a:ext cx="1469570" cy="1014317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NZ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  <p:grpSp>
        <p:nvGrpSpPr>
          <p:cNvPr id="178" name="Google Shape;178;p5"/>
          <p:cNvGrpSpPr/>
          <p:nvPr/>
        </p:nvGrpSpPr>
        <p:grpSpPr>
          <a:xfrm>
            <a:off x="3139396" y="4406621"/>
            <a:ext cx="1469570" cy="1511313"/>
            <a:chOff x="3139396" y="4406621"/>
            <a:chExt cx="1469570" cy="1511313"/>
          </a:xfrm>
        </p:grpSpPr>
        <p:cxnSp>
          <p:nvCxnSpPr>
            <p:cNvPr id="179" name="Google Shape;179;p5"/>
            <p:cNvCxnSpPr/>
            <p:nvPr/>
          </p:nvCxnSpPr>
          <p:spPr>
            <a:xfrm>
              <a:off x="3875996" y="4406621"/>
              <a:ext cx="0" cy="393896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80" name="Google Shape;180;p5"/>
            <p:cNvSpPr txBox="1"/>
            <p:nvPr/>
          </p:nvSpPr>
          <p:spPr>
            <a:xfrm>
              <a:off x="3139396" y="4903617"/>
              <a:ext cx="1469570" cy="1014317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NZ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  <p:grpSp>
        <p:nvGrpSpPr>
          <p:cNvPr id="181" name="Google Shape;181;p5"/>
          <p:cNvGrpSpPr/>
          <p:nvPr/>
        </p:nvGrpSpPr>
        <p:grpSpPr>
          <a:xfrm>
            <a:off x="3906909" y="4406621"/>
            <a:ext cx="1469570" cy="1511313"/>
            <a:chOff x="3139396" y="4406621"/>
            <a:chExt cx="1469570" cy="1511313"/>
          </a:xfrm>
        </p:grpSpPr>
        <p:cxnSp>
          <p:nvCxnSpPr>
            <p:cNvPr id="182" name="Google Shape;182;p5"/>
            <p:cNvCxnSpPr/>
            <p:nvPr/>
          </p:nvCxnSpPr>
          <p:spPr>
            <a:xfrm>
              <a:off x="3875996" y="4406621"/>
              <a:ext cx="0" cy="393896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83" name="Google Shape;183;p5"/>
            <p:cNvSpPr txBox="1"/>
            <p:nvPr/>
          </p:nvSpPr>
          <p:spPr>
            <a:xfrm>
              <a:off x="3139396" y="4903617"/>
              <a:ext cx="1469570" cy="1014317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NZ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oogle Shape;188;p6"/>
          <p:cNvGrpSpPr/>
          <p:nvPr/>
        </p:nvGrpSpPr>
        <p:grpSpPr>
          <a:xfrm>
            <a:off x="1495932" y="3801298"/>
            <a:ext cx="3148208" cy="787800"/>
            <a:chOff x="1495932" y="3801298"/>
            <a:chExt cx="3148208" cy="787800"/>
          </a:xfrm>
        </p:grpSpPr>
        <p:sp>
          <p:nvSpPr>
            <p:cNvPr id="189" name="Google Shape;189;p6"/>
            <p:cNvSpPr/>
            <p:nvPr/>
          </p:nvSpPr>
          <p:spPr>
            <a:xfrm>
              <a:off x="1495932" y="3801298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6"/>
            <p:cNvSpPr/>
            <p:nvPr/>
          </p:nvSpPr>
          <p:spPr>
            <a:xfrm>
              <a:off x="2283818" y="3801298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6"/>
            <p:cNvSpPr/>
            <p:nvPr/>
          </p:nvSpPr>
          <p:spPr>
            <a:xfrm>
              <a:off x="3071703" y="3801298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6"/>
            <p:cNvSpPr/>
            <p:nvPr/>
          </p:nvSpPr>
          <p:spPr>
            <a:xfrm>
              <a:off x="3856340" y="3801298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3" name="Google Shape;193;p6"/>
          <p:cNvGrpSpPr/>
          <p:nvPr/>
        </p:nvGrpSpPr>
        <p:grpSpPr>
          <a:xfrm>
            <a:off x="1490261" y="3004112"/>
            <a:ext cx="3148294" cy="789197"/>
            <a:chOff x="4642601" y="3799986"/>
            <a:chExt cx="3148294" cy="789197"/>
          </a:xfrm>
        </p:grpSpPr>
        <p:sp>
          <p:nvSpPr>
            <p:cNvPr id="194" name="Google Shape;194;p6"/>
            <p:cNvSpPr/>
            <p:nvPr/>
          </p:nvSpPr>
          <p:spPr>
            <a:xfrm>
              <a:off x="4642601" y="3800978"/>
              <a:ext cx="787886" cy="787886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6"/>
            <p:cNvSpPr/>
            <p:nvPr/>
          </p:nvSpPr>
          <p:spPr>
            <a:xfrm>
              <a:off x="5430487" y="3799986"/>
              <a:ext cx="787886" cy="787886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6"/>
            <p:cNvSpPr/>
            <p:nvPr/>
          </p:nvSpPr>
          <p:spPr>
            <a:xfrm>
              <a:off x="6218372" y="3799987"/>
              <a:ext cx="787886" cy="787886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6"/>
            <p:cNvSpPr/>
            <p:nvPr/>
          </p:nvSpPr>
          <p:spPr>
            <a:xfrm>
              <a:off x="7003009" y="3801297"/>
              <a:ext cx="787886" cy="787886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8" name="Google Shape;198;p6"/>
          <p:cNvGrpSpPr/>
          <p:nvPr/>
        </p:nvGrpSpPr>
        <p:grpSpPr>
          <a:xfrm>
            <a:off x="892385" y="4394898"/>
            <a:ext cx="10650154" cy="1523036"/>
            <a:chOff x="892385" y="4394898"/>
            <a:chExt cx="10650154" cy="1523036"/>
          </a:xfrm>
        </p:grpSpPr>
        <p:grpSp>
          <p:nvGrpSpPr>
            <p:cNvPr id="199" name="Google Shape;199;p6"/>
            <p:cNvGrpSpPr/>
            <p:nvPr/>
          </p:nvGrpSpPr>
          <p:grpSpPr>
            <a:xfrm>
              <a:off x="892385" y="4394898"/>
              <a:ext cx="10650154" cy="1340932"/>
              <a:chOff x="920521" y="2363372"/>
              <a:chExt cx="10650154" cy="1340932"/>
            </a:xfrm>
          </p:grpSpPr>
          <p:cxnSp>
            <p:nvCxnSpPr>
              <p:cNvPr id="200" name="Google Shape;200;p6"/>
              <p:cNvCxnSpPr/>
              <p:nvPr/>
            </p:nvCxnSpPr>
            <p:spPr>
              <a:xfrm>
                <a:off x="1491175" y="2560320"/>
                <a:ext cx="9523828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01" name="Google Shape;201;p6"/>
              <p:cNvCxnSpPr/>
              <p:nvPr/>
            </p:nvCxnSpPr>
            <p:spPr>
              <a:xfrm>
                <a:off x="10972799" y="2363372"/>
                <a:ext cx="0" cy="393896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02" name="Google Shape;202;p6"/>
              <p:cNvCxnSpPr/>
              <p:nvPr/>
            </p:nvCxnSpPr>
            <p:spPr>
              <a:xfrm>
                <a:off x="1518398" y="2375095"/>
                <a:ext cx="0" cy="393896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203" name="Google Shape;203;p6"/>
              <p:cNvSpPr txBox="1"/>
              <p:nvPr/>
            </p:nvSpPr>
            <p:spPr>
              <a:xfrm>
                <a:off x="920521" y="2996418"/>
                <a:ext cx="1195753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NZ" sz="4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</a:t>
                </a:r>
                <a:endParaRPr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4" name="Google Shape;204;p6"/>
              <p:cNvSpPr txBox="1"/>
              <p:nvPr/>
            </p:nvSpPr>
            <p:spPr>
              <a:xfrm>
                <a:off x="10374922" y="2822526"/>
                <a:ext cx="1195753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NZ" sz="4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</a:t>
                </a:r>
                <a:endParaRPr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205" name="Google Shape;205;p6"/>
            <p:cNvCxnSpPr/>
            <p:nvPr/>
          </p:nvCxnSpPr>
          <p:spPr>
            <a:xfrm>
              <a:off x="6220187" y="4406621"/>
              <a:ext cx="0" cy="393896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06" name="Google Shape;206;p6"/>
            <p:cNvSpPr txBox="1"/>
            <p:nvPr/>
          </p:nvSpPr>
          <p:spPr>
            <a:xfrm>
              <a:off x="5483587" y="4903617"/>
              <a:ext cx="1469570" cy="1014317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NZ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  <p:grpSp>
        <p:nvGrpSpPr>
          <p:cNvPr id="207" name="Google Shape;207;p6"/>
          <p:cNvGrpSpPr/>
          <p:nvPr/>
        </p:nvGrpSpPr>
        <p:grpSpPr>
          <a:xfrm>
            <a:off x="3906909" y="4406621"/>
            <a:ext cx="1469570" cy="1511313"/>
            <a:chOff x="3139396" y="4406621"/>
            <a:chExt cx="1469570" cy="1511313"/>
          </a:xfrm>
        </p:grpSpPr>
        <p:cxnSp>
          <p:nvCxnSpPr>
            <p:cNvPr id="208" name="Google Shape;208;p6"/>
            <p:cNvCxnSpPr/>
            <p:nvPr/>
          </p:nvCxnSpPr>
          <p:spPr>
            <a:xfrm>
              <a:off x="3875996" y="4406621"/>
              <a:ext cx="0" cy="393896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09" name="Google Shape;209;p6"/>
            <p:cNvSpPr txBox="1"/>
            <p:nvPr/>
          </p:nvSpPr>
          <p:spPr>
            <a:xfrm>
              <a:off x="3139396" y="4903617"/>
              <a:ext cx="1469570" cy="1014317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NZ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  <p:cxnSp>
        <p:nvCxnSpPr>
          <p:cNvPr id="210" name="Google Shape;210;p6"/>
          <p:cNvCxnSpPr/>
          <p:nvPr/>
        </p:nvCxnSpPr>
        <p:spPr>
          <a:xfrm>
            <a:off x="7784137" y="4406621"/>
            <a:ext cx="0" cy="393896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1" name="Google Shape;211;p6"/>
          <p:cNvSpPr txBox="1"/>
          <p:nvPr/>
        </p:nvSpPr>
        <p:spPr>
          <a:xfrm>
            <a:off x="7047537" y="4903617"/>
            <a:ext cx="1469570" cy="1014317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grpSp>
        <p:nvGrpSpPr>
          <p:cNvPr id="212" name="Google Shape;212;p6"/>
          <p:cNvGrpSpPr/>
          <p:nvPr/>
        </p:nvGrpSpPr>
        <p:grpSpPr>
          <a:xfrm>
            <a:off x="1493097" y="2999598"/>
            <a:ext cx="3148208" cy="787800"/>
            <a:chOff x="4642601" y="3800641"/>
            <a:chExt cx="3148208" cy="787800"/>
          </a:xfrm>
        </p:grpSpPr>
        <p:sp>
          <p:nvSpPr>
            <p:cNvPr id="213" name="Google Shape;213;p6"/>
            <p:cNvSpPr/>
            <p:nvPr/>
          </p:nvSpPr>
          <p:spPr>
            <a:xfrm>
              <a:off x="4642601" y="380064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6"/>
            <p:cNvSpPr/>
            <p:nvPr/>
          </p:nvSpPr>
          <p:spPr>
            <a:xfrm>
              <a:off x="5430487" y="380064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6"/>
            <p:cNvSpPr/>
            <p:nvPr/>
          </p:nvSpPr>
          <p:spPr>
            <a:xfrm>
              <a:off x="6218372" y="380064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6"/>
            <p:cNvSpPr/>
            <p:nvPr/>
          </p:nvSpPr>
          <p:spPr>
            <a:xfrm>
              <a:off x="7003009" y="380064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7" name="Google Shape;217;p6"/>
          <p:cNvSpPr txBox="1"/>
          <p:nvPr/>
        </p:nvSpPr>
        <p:spPr>
          <a:xfrm>
            <a:off x="10209877" y="5412878"/>
            <a:ext cx="1469570" cy="1014317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" name="Google Shape;222;p7"/>
          <p:cNvGrpSpPr/>
          <p:nvPr/>
        </p:nvGrpSpPr>
        <p:grpSpPr>
          <a:xfrm>
            <a:off x="5477687" y="4804366"/>
            <a:ext cx="1469700" cy="1116357"/>
            <a:chOff x="6790599" y="5552779"/>
            <a:chExt cx="1469700" cy="1116357"/>
          </a:xfrm>
        </p:grpSpPr>
        <p:sp>
          <p:nvSpPr>
            <p:cNvPr id="223" name="Google Shape;223;p7"/>
            <p:cNvSpPr txBox="1"/>
            <p:nvPr/>
          </p:nvSpPr>
          <p:spPr>
            <a:xfrm>
              <a:off x="6790599" y="5654836"/>
              <a:ext cx="1469700" cy="101430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7"/>
            <p:cNvSpPr/>
            <p:nvPr/>
          </p:nvSpPr>
          <p:spPr>
            <a:xfrm>
              <a:off x="7368330" y="5710752"/>
              <a:ext cx="360600" cy="413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7"/>
            <p:cNvSpPr txBox="1"/>
            <p:nvPr/>
          </p:nvSpPr>
          <p:spPr>
            <a:xfrm>
              <a:off x="7345150" y="5552779"/>
              <a:ext cx="3606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NZ" sz="3200"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32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26" name="Google Shape;226;p7"/>
          <p:cNvGrpSpPr/>
          <p:nvPr/>
        </p:nvGrpSpPr>
        <p:grpSpPr>
          <a:xfrm>
            <a:off x="7796368" y="3808163"/>
            <a:ext cx="3148208" cy="787800"/>
            <a:chOff x="4642601" y="3800641"/>
            <a:chExt cx="3148208" cy="787800"/>
          </a:xfrm>
        </p:grpSpPr>
        <p:sp>
          <p:nvSpPr>
            <p:cNvPr id="227" name="Google Shape;227;p7"/>
            <p:cNvSpPr/>
            <p:nvPr/>
          </p:nvSpPr>
          <p:spPr>
            <a:xfrm>
              <a:off x="4642601" y="380064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7"/>
            <p:cNvSpPr/>
            <p:nvPr/>
          </p:nvSpPr>
          <p:spPr>
            <a:xfrm>
              <a:off x="5430487" y="380064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7"/>
            <p:cNvSpPr/>
            <p:nvPr/>
          </p:nvSpPr>
          <p:spPr>
            <a:xfrm>
              <a:off x="6218372" y="380064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7"/>
            <p:cNvSpPr/>
            <p:nvPr/>
          </p:nvSpPr>
          <p:spPr>
            <a:xfrm>
              <a:off x="7003009" y="380064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1" name="Google Shape;231;p7"/>
          <p:cNvGrpSpPr/>
          <p:nvPr/>
        </p:nvGrpSpPr>
        <p:grpSpPr>
          <a:xfrm>
            <a:off x="1495932" y="3808163"/>
            <a:ext cx="3148208" cy="787800"/>
            <a:chOff x="1495932" y="3801298"/>
            <a:chExt cx="3148208" cy="787800"/>
          </a:xfrm>
        </p:grpSpPr>
        <p:sp>
          <p:nvSpPr>
            <p:cNvPr id="232" name="Google Shape;232;p7"/>
            <p:cNvSpPr/>
            <p:nvPr/>
          </p:nvSpPr>
          <p:spPr>
            <a:xfrm>
              <a:off x="1495932" y="3801298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7"/>
            <p:cNvSpPr/>
            <p:nvPr/>
          </p:nvSpPr>
          <p:spPr>
            <a:xfrm>
              <a:off x="2283818" y="3801298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7"/>
            <p:cNvSpPr/>
            <p:nvPr/>
          </p:nvSpPr>
          <p:spPr>
            <a:xfrm>
              <a:off x="3071703" y="3801298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7"/>
            <p:cNvSpPr/>
            <p:nvPr/>
          </p:nvSpPr>
          <p:spPr>
            <a:xfrm>
              <a:off x="3856340" y="3801298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6" name="Google Shape;236;p7"/>
          <p:cNvGrpSpPr/>
          <p:nvPr/>
        </p:nvGrpSpPr>
        <p:grpSpPr>
          <a:xfrm>
            <a:off x="4641168" y="3808163"/>
            <a:ext cx="3148208" cy="787800"/>
            <a:chOff x="4642601" y="3800641"/>
            <a:chExt cx="3148208" cy="787800"/>
          </a:xfrm>
        </p:grpSpPr>
        <p:sp>
          <p:nvSpPr>
            <p:cNvPr id="237" name="Google Shape;237;p7"/>
            <p:cNvSpPr/>
            <p:nvPr/>
          </p:nvSpPr>
          <p:spPr>
            <a:xfrm>
              <a:off x="4642601" y="380064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7"/>
            <p:cNvSpPr/>
            <p:nvPr/>
          </p:nvSpPr>
          <p:spPr>
            <a:xfrm>
              <a:off x="5430487" y="380064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7"/>
            <p:cNvSpPr/>
            <p:nvPr/>
          </p:nvSpPr>
          <p:spPr>
            <a:xfrm>
              <a:off x="6218372" y="380064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7"/>
            <p:cNvSpPr/>
            <p:nvPr/>
          </p:nvSpPr>
          <p:spPr>
            <a:xfrm>
              <a:off x="7003009" y="3800641"/>
              <a:ext cx="787800" cy="787800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rgbClr val="A9BEE4"/>
                </a:gs>
                <a:gs pos="83000">
                  <a:srgbClr val="A9BEE4"/>
                </a:gs>
                <a:gs pos="100000">
                  <a:srgbClr val="C5D3ED"/>
                </a:gs>
              </a:gsLst>
              <a:lin ang="5400000" scaled="0"/>
            </a:gra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1" name="Google Shape;241;p7"/>
          <p:cNvGrpSpPr/>
          <p:nvPr/>
        </p:nvGrpSpPr>
        <p:grpSpPr>
          <a:xfrm>
            <a:off x="892385" y="4394898"/>
            <a:ext cx="10650154" cy="1340932"/>
            <a:chOff x="920521" y="2363372"/>
            <a:chExt cx="10650154" cy="1340932"/>
          </a:xfrm>
        </p:grpSpPr>
        <p:cxnSp>
          <p:nvCxnSpPr>
            <p:cNvPr id="242" name="Google Shape;242;p7"/>
            <p:cNvCxnSpPr/>
            <p:nvPr/>
          </p:nvCxnSpPr>
          <p:spPr>
            <a:xfrm>
              <a:off x="1491298" y="2560326"/>
              <a:ext cx="9502800" cy="690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3" name="Google Shape;243;p7"/>
            <p:cNvCxnSpPr/>
            <p:nvPr/>
          </p:nvCxnSpPr>
          <p:spPr>
            <a:xfrm>
              <a:off x="10972799" y="2363372"/>
              <a:ext cx="0" cy="393896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4" name="Google Shape;244;p7"/>
            <p:cNvCxnSpPr/>
            <p:nvPr/>
          </p:nvCxnSpPr>
          <p:spPr>
            <a:xfrm>
              <a:off x="1518398" y="2375095"/>
              <a:ext cx="0" cy="393896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45" name="Google Shape;245;p7"/>
            <p:cNvSpPr txBox="1"/>
            <p:nvPr/>
          </p:nvSpPr>
          <p:spPr>
            <a:xfrm>
              <a:off x="920521" y="2996418"/>
              <a:ext cx="1195753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NZ"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  <a:endParaRPr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7"/>
            <p:cNvSpPr txBox="1"/>
            <p:nvPr/>
          </p:nvSpPr>
          <p:spPr>
            <a:xfrm>
              <a:off x="10374922" y="2822526"/>
              <a:ext cx="1195753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NZ" sz="4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</a:t>
              </a:r>
              <a:endParaRPr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7" name="Google Shape;247;p7"/>
          <p:cNvSpPr txBox="1"/>
          <p:nvPr/>
        </p:nvSpPr>
        <p:spPr>
          <a:xfrm>
            <a:off x="5483587" y="4903617"/>
            <a:ext cx="1469700" cy="10143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grpSp>
        <p:nvGrpSpPr>
          <p:cNvPr id="249" name="Google Shape;249;p7"/>
          <p:cNvGrpSpPr/>
          <p:nvPr/>
        </p:nvGrpSpPr>
        <p:grpSpPr>
          <a:xfrm>
            <a:off x="3111096" y="4406621"/>
            <a:ext cx="1469700" cy="1511296"/>
            <a:chOff x="3139396" y="4406621"/>
            <a:chExt cx="1469700" cy="1511296"/>
          </a:xfrm>
        </p:grpSpPr>
        <p:cxnSp>
          <p:nvCxnSpPr>
            <p:cNvPr id="250" name="Google Shape;250;p7"/>
            <p:cNvCxnSpPr/>
            <p:nvPr/>
          </p:nvCxnSpPr>
          <p:spPr>
            <a:xfrm>
              <a:off x="3875996" y="4406621"/>
              <a:ext cx="0" cy="39390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51" name="Google Shape;251;p7"/>
            <p:cNvSpPr txBox="1"/>
            <p:nvPr/>
          </p:nvSpPr>
          <p:spPr>
            <a:xfrm>
              <a:off x="3139396" y="4903617"/>
              <a:ext cx="1469700" cy="101430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NZ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  <p:grpSp>
        <p:nvGrpSpPr>
          <p:cNvPr id="252" name="Google Shape;252;p7"/>
          <p:cNvGrpSpPr/>
          <p:nvPr/>
        </p:nvGrpSpPr>
        <p:grpSpPr>
          <a:xfrm>
            <a:off x="7844274" y="4406621"/>
            <a:ext cx="1469700" cy="1511296"/>
            <a:chOff x="7844274" y="4406621"/>
            <a:chExt cx="1469700" cy="1511296"/>
          </a:xfrm>
        </p:grpSpPr>
        <p:grpSp>
          <p:nvGrpSpPr>
            <p:cNvPr id="253" name="Google Shape;253;p7"/>
            <p:cNvGrpSpPr/>
            <p:nvPr/>
          </p:nvGrpSpPr>
          <p:grpSpPr>
            <a:xfrm>
              <a:off x="7844274" y="4406621"/>
              <a:ext cx="1469700" cy="1511296"/>
              <a:chOff x="3139396" y="4406621"/>
              <a:chExt cx="1469700" cy="1511296"/>
            </a:xfrm>
          </p:grpSpPr>
          <p:cxnSp>
            <p:nvCxnSpPr>
              <p:cNvPr id="254" name="Google Shape;254;p7"/>
              <p:cNvCxnSpPr/>
              <p:nvPr/>
            </p:nvCxnSpPr>
            <p:spPr>
              <a:xfrm>
                <a:off x="3875996" y="4406621"/>
                <a:ext cx="0" cy="3939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255" name="Google Shape;255;p7"/>
              <p:cNvSpPr txBox="1"/>
              <p:nvPr/>
            </p:nvSpPr>
            <p:spPr>
              <a:xfrm>
                <a:off x="3139396" y="4903617"/>
                <a:ext cx="1469700" cy="1014300"/>
              </a:xfrm>
              <a:prstGeom prst="rect">
                <a:avLst/>
              </a:prstGeom>
              <a:blipFill rotWithShape="1">
                <a:blip r:embed="rId3">
                  <a:alphaModFix/>
                </a:blip>
                <a:stretch>
                  <a:fillRect/>
                </a:stretch>
              </a:blip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NZ" sz="1800"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/>
              </a:p>
            </p:txBody>
          </p:sp>
        </p:grpSp>
        <p:sp>
          <p:nvSpPr>
            <p:cNvPr id="256" name="Google Shape;256;p7"/>
            <p:cNvSpPr/>
            <p:nvPr/>
          </p:nvSpPr>
          <p:spPr>
            <a:xfrm>
              <a:off x="8442175" y="4918125"/>
              <a:ext cx="273900" cy="4947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7"/>
            <p:cNvSpPr txBox="1"/>
            <p:nvPr/>
          </p:nvSpPr>
          <p:spPr>
            <a:xfrm>
              <a:off x="8398825" y="4823725"/>
              <a:ext cx="3606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NZ" sz="3200"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sz="32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58" name="Google Shape;258;p7"/>
          <p:cNvGrpSpPr/>
          <p:nvPr/>
        </p:nvGrpSpPr>
        <p:grpSpPr>
          <a:xfrm>
            <a:off x="10188149" y="5351229"/>
            <a:ext cx="1469700" cy="1080207"/>
            <a:chOff x="10188149" y="5351229"/>
            <a:chExt cx="1469700" cy="1080207"/>
          </a:xfrm>
        </p:grpSpPr>
        <p:sp>
          <p:nvSpPr>
            <p:cNvPr id="259" name="Google Shape;259;p7"/>
            <p:cNvSpPr txBox="1"/>
            <p:nvPr/>
          </p:nvSpPr>
          <p:spPr>
            <a:xfrm>
              <a:off x="10188149" y="5417136"/>
              <a:ext cx="1469700" cy="101430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NZ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260" name="Google Shape;260;p7"/>
            <p:cNvSpPr/>
            <p:nvPr/>
          </p:nvSpPr>
          <p:spPr>
            <a:xfrm>
              <a:off x="10833600" y="5518894"/>
              <a:ext cx="273900" cy="3939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7"/>
            <p:cNvSpPr txBox="1"/>
            <p:nvPr/>
          </p:nvSpPr>
          <p:spPr>
            <a:xfrm>
              <a:off x="10736875" y="5351229"/>
              <a:ext cx="3606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NZ" sz="3200"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sz="32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cxnSp>
        <p:nvCxnSpPr>
          <p:cNvPr id="262" name="Google Shape;262;p7"/>
          <p:cNvCxnSpPr/>
          <p:nvPr/>
        </p:nvCxnSpPr>
        <p:spPr>
          <a:xfrm>
            <a:off x="6220187" y="4406621"/>
            <a:ext cx="0" cy="3939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" name="Google Shape;267;p8" descr="shutterstock_1165554709 copy.jpg"/>
          <p:cNvPicPr preferRelativeResize="0"/>
          <p:nvPr/>
        </p:nvPicPr>
        <p:blipFill rotWithShape="1">
          <a:blip r:embed="rId3">
            <a:alphaModFix/>
          </a:blip>
          <a:srcRect l="2883" r="2892"/>
          <a:stretch/>
        </p:blipFill>
        <p:spPr>
          <a:xfrm>
            <a:off x="2338500" y="2213725"/>
            <a:ext cx="7515001" cy="4396301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8"/>
          <p:cNvSpPr txBox="1"/>
          <p:nvPr/>
        </p:nvSpPr>
        <p:spPr>
          <a:xfrm>
            <a:off x="617700" y="398175"/>
            <a:ext cx="109566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Electric powered devices like cars and mobile phones usually have a display like this. The icons show you how much charge the battery holds at the moment you look.</a:t>
            </a:r>
            <a:endParaRPr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Widescreen</PresentationFormat>
  <Paragraphs>34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1</cp:revision>
  <dcterms:created xsi:type="dcterms:W3CDTF">2021-05-24T02:04:55Z</dcterms:created>
  <dcterms:modified xsi:type="dcterms:W3CDTF">2021-11-29T21:10:28Z</dcterms:modified>
</cp:coreProperties>
</file>