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3F84-4203-4D1F-B12C-55FCD5BF5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B69D0-587C-4DE3-985A-CC8C843ED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C168A-EBC5-44F5-B46F-B7B98C7C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BD1D-5339-45A0-84CB-90C732CA0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A55A7-28CE-48B6-A2F9-E1E8B5E0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60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0D58-F000-4CA7-9CE5-710BED79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D050C-0972-49E1-BC3B-37C760D8F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571A2-5E85-4D7D-879C-69026B76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DE3F7-979C-44F3-93F0-948AFA15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2C94-A82F-447F-BDDD-F678C06C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829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EB389-3215-4593-ACD6-FD7AEA706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60C59-A901-476C-81BE-CAEF31931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917F-828A-443B-9653-6822C26C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5DAA-2F69-4A83-BBB8-DBBA32D7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60CB-59B8-4232-B47E-1A5FA33A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226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E03D-043E-4E41-AE54-9BEB7739B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D60A-EDA3-4036-B93A-E034E81BC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2E20-CA87-467D-9E70-5956E80D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B758C-C012-47B3-9A71-E42B9732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8E7BD-D2CE-4D3D-859C-DF2B0020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511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CBDB-D588-4715-8A3F-5D258ECD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E9E1B-782C-43BF-B4E9-D1A97BEE1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6B232-F931-478F-BBD9-9F123AFE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4D60F-8FBB-41C4-8529-6E05C6A7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AD5DE-3B46-460D-AD89-4E4866E2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04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676AF-59E0-4B2C-B11B-54E32DD4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CD0F3-A957-43E6-AB0B-14FEA4808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5974-2B9D-477D-9D7D-265B3CF3C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3B6FF-8C6B-4D4F-94AB-48125DF0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A96E1-29CC-4331-B8ED-15950051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F473F-C2A7-4B7E-BC75-EC8322F9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190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0097-4A19-49F6-993C-5EDDCB8F7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FC07-AD88-414E-B946-F28D9A750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B097C-0847-40CB-95A5-D3BF60069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2D0BE-EE36-485F-8455-7EBD376F1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CD903-74C2-4E55-849E-4437B7182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A23AD2-1168-4A79-BA02-8DF5EC10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C13BC9-D4E2-4AD1-A56D-284D9329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AC1A1-BF72-495E-927D-4826E54F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564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81E5-8B68-435E-A792-BB608EAA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1FAA9-3EE9-4321-91CF-28279CDF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819C4-494D-4BBE-A2F5-A070CE02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82267-4BBB-42BE-B89E-777BD2D22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64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52043-F0E1-477E-B39D-B390DB7A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88CCC-1CC4-468F-B07D-ECDEEAD5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75CD7-14E0-4E30-962A-3EF1862B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530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1318-18CC-4B30-AF4F-1D02233F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2536-2E52-4B24-8163-A32E94C28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530B0-4F55-43AD-A964-6957B18C9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8F65B-DCA8-47E3-8CC6-748A4E86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F22B3-E649-47B9-903D-DA8C96C4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091C5-4CFE-4ECF-881F-CF44FAAE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159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387C-E51F-4FFB-A6AC-1C7B26BA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186F6-A6F4-4CB6-B24F-5C422A18F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3D3DE-8FEC-425A-BC9F-78309D3E3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88416-9035-44C4-8FD5-875DD8DE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58F68-80FE-4FED-AF18-F862ECF8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FAC54-731E-40AF-839E-485A783E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085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EEAA9-BE43-4D86-9894-6B937530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C70B7-5326-4787-8AB5-A0326F0CB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8CA36-70E7-4F4A-B1F0-694A3D12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8C100-C04E-45CE-9E5F-C0EE227A0AAD}" type="datetimeFigureOut">
              <a:rPr lang="en-NZ" smtClean="0"/>
              <a:t>26/11/2021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EA59-2F75-4450-AFE3-08D5970DC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FB21F-BD4D-4DAF-837E-CC8E696CC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779C0-9ADC-485E-A776-1D088383E7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813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F43A93EB-1BF3-4FAD-B127-0258A6E54FAF}"/>
              </a:ext>
            </a:extLst>
          </p:cNvPr>
          <p:cNvGrpSpPr/>
          <p:nvPr/>
        </p:nvGrpSpPr>
        <p:grpSpPr>
          <a:xfrm>
            <a:off x="1019572" y="1335646"/>
            <a:ext cx="10552865" cy="2631443"/>
            <a:chOff x="2960914" y="3755289"/>
            <a:chExt cx="8962927" cy="223497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5138EE1-B8EA-49C7-A938-D0EC8B373460}"/>
                </a:ext>
              </a:extLst>
            </p:cNvPr>
            <p:cNvSpPr txBox="1"/>
            <p:nvPr/>
          </p:nvSpPr>
          <p:spPr>
            <a:xfrm>
              <a:off x="10850007" y="4526670"/>
              <a:ext cx="1073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3m</a:t>
              </a:r>
              <a:endParaRPr lang="en-NZ" sz="2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D70AEDA-E4CB-49FD-92AF-AEC03D281AB4}"/>
                </a:ext>
              </a:extLst>
            </p:cNvPr>
            <p:cNvGrpSpPr/>
            <p:nvPr/>
          </p:nvGrpSpPr>
          <p:grpSpPr>
            <a:xfrm>
              <a:off x="2960914" y="3755289"/>
              <a:ext cx="8426010" cy="2234979"/>
              <a:chOff x="2960914" y="3670883"/>
              <a:chExt cx="8426010" cy="2234979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55B460-B8DD-4477-9F3B-5CFB33EB037F}"/>
                  </a:ext>
                </a:extLst>
              </p:cNvPr>
              <p:cNvSpPr/>
              <p:nvPr/>
            </p:nvSpPr>
            <p:spPr>
              <a:xfrm>
                <a:off x="2960914" y="3670886"/>
                <a:ext cx="5015468" cy="161622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35B186E5-7FCE-4312-AC95-FC0572EA8100}"/>
                  </a:ext>
                </a:extLst>
              </p:cNvPr>
              <p:cNvCxnSpPr/>
              <p:nvPr/>
            </p:nvCxnSpPr>
            <p:spPr>
              <a:xfrm>
                <a:off x="2960914" y="4169508"/>
                <a:ext cx="501546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row: Pentagon 8">
                <a:extLst>
                  <a:ext uri="{FF2B5EF4-FFF2-40B4-BE49-F238E27FC236}">
                    <a16:creationId xmlns:a16="http://schemas.microsoft.com/office/drawing/2014/main" id="{A17F7190-CBE7-4D4B-8BB3-3422AD1B2242}"/>
                  </a:ext>
                </a:extLst>
              </p:cNvPr>
              <p:cNvSpPr/>
              <p:nvPr/>
            </p:nvSpPr>
            <p:spPr>
              <a:xfrm rot="16200000" flipV="1">
                <a:off x="9135961" y="3450272"/>
                <a:ext cx="1616223" cy="2057445"/>
              </a:xfrm>
              <a:prstGeom prst="homePlat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693182-2EB9-40BC-ADDD-127BCBE2AB2D}"/>
                  </a:ext>
                </a:extLst>
              </p:cNvPr>
              <p:cNvSpPr txBox="1"/>
              <p:nvPr/>
            </p:nvSpPr>
            <p:spPr>
              <a:xfrm>
                <a:off x="5022166" y="5444197"/>
                <a:ext cx="10738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10m</a:t>
                </a:r>
                <a:endParaRPr lang="en-NZ" sz="2400" dirty="0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2642381-4730-4EEA-9B37-F9229C423E17}"/>
                  </a:ext>
                </a:extLst>
              </p:cNvPr>
              <p:cNvCxnSpPr/>
              <p:nvPr/>
            </p:nvCxnSpPr>
            <p:spPr>
              <a:xfrm>
                <a:off x="5936566" y="5655212"/>
                <a:ext cx="203981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725DBE8-876A-4430-B664-EB8ED8FE92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06615" y="5655212"/>
                <a:ext cx="203981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1DA1BEB6-229D-4B16-8EE6-140017BDC733}"/>
                  </a:ext>
                </a:extLst>
              </p:cNvPr>
              <p:cNvGrpSpPr/>
              <p:nvPr/>
            </p:nvGrpSpPr>
            <p:grpSpPr>
              <a:xfrm>
                <a:off x="9128146" y="5424379"/>
                <a:ext cx="1631852" cy="461665"/>
                <a:chOff x="9101797" y="5444197"/>
                <a:chExt cx="1631852" cy="461665"/>
              </a:xfrm>
            </p:grpSpPr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CE06E41-17C4-473A-B314-4484B7A755C5}"/>
                    </a:ext>
                  </a:extLst>
                </p:cNvPr>
                <p:cNvSpPr txBox="1"/>
                <p:nvPr/>
              </p:nvSpPr>
              <p:spPr>
                <a:xfrm>
                  <a:off x="9385039" y="5444197"/>
                  <a:ext cx="107383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4m</a:t>
                  </a:r>
                  <a:endParaRPr lang="en-NZ" sz="2400" dirty="0"/>
                </a:p>
              </p:txBody>
            </p: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1FAF4D33-F28D-40EB-821C-CEE9081D4D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9439" y="5655212"/>
                  <a:ext cx="43421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A1B222FE-010E-4DFB-99B4-944E8B1EE3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101797" y="5655212"/>
                  <a:ext cx="407507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4083FCF-BFEB-4558-83F3-A9E8468C421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1169819" y="4169509"/>
                <a:ext cx="43421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86C8DA5C-A0FE-41C2-8ED6-BB89D55CEDE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11164705" y="5105499"/>
                <a:ext cx="40750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9222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F43A93EB-1BF3-4FAD-B127-0258A6E54FAF}"/>
              </a:ext>
            </a:extLst>
          </p:cNvPr>
          <p:cNvGrpSpPr/>
          <p:nvPr/>
        </p:nvGrpSpPr>
        <p:grpSpPr>
          <a:xfrm>
            <a:off x="1694822" y="1069144"/>
            <a:ext cx="7725725" cy="4005431"/>
            <a:chOff x="2960914" y="3755289"/>
            <a:chExt cx="8962927" cy="214377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5138EE1-B8EA-49C7-A938-D0EC8B373460}"/>
                </a:ext>
              </a:extLst>
            </p:cNvPr>
            <p:cNvSpPr txBox="1"/>
            <p:nvPr/>
          </p:nvSpPr>
          <p:spPr>
            <a:xfrm>
              <a:off x="10850007" y="4637864"/>
              <a:ext cx="1073834" cy="318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6cm</a:t>
              </a:r>
              <a:endParaRPr lang="en-NZ" sz="2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D70AEDA-E4CB-49FD-92AF-AEC03D281AB4}"/>
                </a:ext>
              </a:extLst>
            </p:cNvPr>
            <p:cNvGrpSpPr/>
            <p:nvPr/>
          </p:nvGrpSpPr>
          <p:grpSpPr>
            <a:xfrm>
              <a:off x="2960914" y="3755289"/>
              <a:ext cx="8426010" cy="2143777"/>
              <a:chOff x="2960914" y="3670883"/>
              <a:chExt cx="8426010" cy="2143777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55B460-B8DD-4477-9F3B-5CFB33EB037F}"/>
                  </a:ext>
                </a:extLst>
              </p:cNvPr>
              <p:cNvSpPr/>
              <p:nvPr/>
            </p:nvSpPr>
            <p:spPr>
              <a:xfrm>
                <a:off x="2960914" y="3670886"/>
                <a:ext cx="5015468" cy="161622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35B186E5-7FCE-4312-AC95-FC0572EA8100}"/>
                  </a:ext>
                </a:extLst>
              </p:cNvPr>
              <p:cNvCxnSpPr/>
              <p:nvPr/>
            </p:nvCxnSpPr>
            <p:spPr>
              <a:xfrm>
                <a:off x="2960914" y="4169508"/>
                <a:ext cx="501546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row: Pentagon 8">
                <a:extLst>
                  <a:ext uri="{FF2B5EF4-FFF2-40B4-BE49-F238E27FC236}">
                    <a16:creationId xmlns:a16="http://schemas.microsoft.com/office/drawing/2014/main" id="{A17F7190-CBE7-4D4B-8BB3-3422AD1B2242}"/>
                  </a:ext>
                </a:extLst>
              </p:cNvPr>
              <p:cNvSpPr/>
              <p:nvPr/>
            </p:nvSpPr>
            <p:spPr>
              <a:xfrm rot="16200000" flipV="1">
                <a:off x="9135961" y="3450272"/>
                <a:ext cx="1616223" cy="2057445"/>
              </a:xfrm>
              <a:prstGeom prst="homePlat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693182-2EB9-40BC-ADDD-127BCBE2AB2D}"/>
                  </a:ext>
                </a:extLst>
              </p:cNvPr>
              <p:cNvSpPr txBox="1"/>
              <p:nvPr/>
            </p:nvSpPr>
            <p:spPr>
              <a:xfrm>
                <a:off x="4741264" y="5482772"/>
                <a:ext cx="1706125" cy="318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10cm</a:t>
                </a:r>
                <a:endParaRPr lang="en-NZ" sz="2400" dirty="0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2642381-4730-4EEA-9B37-F9229C423E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389" y="5655212"/>
                <a:ext cx="152899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725DBE8-876A-4430-B664-EB8ED8FE92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06614" y="5655212"/>
                <a:ext cx="16346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1DA1BEB6-229D-4B16-8EE6-140017BDC733}"/>
                  </a:ext>
                </a:extLst>
              </p:cNvPr>
              <p:cNvGrpSpPr/>
              <p:nvPr/>
            </p:nvGrpSpPr>
            <p:grpSpPr>
              <a:xfrm>
                <a:off x="9128146" y="5495763"/>
                <a:ext cx="1631852" cy="318897"/>
                <a:chOff x="9101797" y="5515581"/>
                <a:chExt cx="1631852" cy="318897"/>
              </a:xfrm>
            </p:grpSpPr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CE06E41-17C4-473A-B314-4484B7A755C5}"/>
                    </a:ext>
                  </a:extLst>
                </p:cNvPr>
                <p:cNvSpPr txBox="1"/>
                <p:nvPr/>
              </p:nvSpPr>
              <p:spPr>
                <a:xfrm>
                  <a:off x="9436537" y="5515581"/>
                  <a:ext cx="1073834" cy="3188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4cm</a:t>
                  </a:r>
                  <a:endParaRPr lang="en-NZ" sz="2400" dirty="0"/>
                </a:p>
              </p:txBody>
            </p: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1FAF4D33-F28D-40EB-821C-CEE9081D4D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9439" y="5655212"/>
                  <a:ext cx="43421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A1B222FE-010E-4DFB-99B4-944E8B1EE3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101797" y="5655212"/>
                  <a:ext cx="407507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4083FCF-BFEB-4558-83F3-A9E8468C421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1169819" y="4169509"/>
                <a:ext cx="43421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86C8DA5C-A0FE-41C2-8ED6-BB89D55CEDE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11164705" y="5105499"/>
                <a:ext cx="40750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0464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223444-DB2E-4F05-8CF6-6BF52FA3AE35}"/>
              </a:ext>
            </a:extLst>
          </p:cNvPr>
          <p:cNvSpPr txBox="1"/>
          <p:nvPr/>
        </p:nvSpPr>
        <p:spPr>
          <a:xfrm>
            <a:off x="10595196" y="2273557"/>
            <a:ext cx="1264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3cm</a:t>
            </a:r>
            <a:endParaRPr lang="en-NZ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AFDB51-EAC5-4D61-8A32-C01A2CAA4D94}"/>
              </a:ext>
            </a:extLst>
          </p:cNvPr>
          <p:cNvGrpSpPr/>
          <p:nvPr/>
        </p:nvGrpSpPr>
        <p:grpSpPr>
          <a:xfrm>
            <a:off x="619563" y="1408793"/>
            <a:ext cx="10607796" cy="2757259"/>
            <a:chOff x="2960914" y="3564023"/>
            <a:chExt cx="9009582" cy="234183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4502423-3D97-48B1-BFFF-0862C95BFBA0}"/>
                </a:ext>
              </a:extLst>
            </p:cNvPr>
            <p:cNvSpPr/>
            <p:nvPr/>
          </p:nvSpPr>
          <p:spPr>
            <a:xfrm>
              <a:off x="2960914" y="3670886"/>
              <a:ext cx="5015468" cy="161622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3C793FD-9B4B-45D3-8DB2-35815370C11A}"/>
                </a:ext>
              </a:extLst>
            </p:cNvPr>
            <p:cNvCxnSpPr/>
            <p:nvPr/>
          </p:nvCxnSpPr>
          <p:spPr>
            <a:xfrm>
              <a:off x="2960914" y="4169508"/>
              <a:ext cx="50154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D0DC515B-6BE2-4943-BA9F-5ADE7017767A}"/>
                </a:ext>
              </a:extLst>
            </p:cNvPr>
            <p:cNvSpPr/>
            <p:nvPr/>
          </p:nvSpPr>
          <p:spPr>
            <a:xfrm rot="16200000" flipV="1">
              <a:off x="9076833" y="2686534"/>
              <a:ext cx="1723084" cy="3478062"/>
            </a:xfrm>
            <a:prstGeom prst="homePlat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6C4CC2-B70D-4234-8E77-2011FA9CC5AC}"/>
                </a:ext>
              </a:extLst>
            </p:cNvPr>
            <p:cNvSpPr txBox="1"/>
            <p:nvPr/>
          </p:nvSpPr>
          <p:spPr>
            <a:xfrm>
              <a:off x="5022166" y="5444197"/>
              <a:ext cx="1073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10m</a:t>
              </a:r>
              <a:endParaRPr lang="en-NZ" sz="2400" dirty="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3A93045-2E12-46AE-A56D-78E4B1CA29A8}"/>
                </a:ext>
              </a:extLst>
            </p:cNvPr>
            <p:cNvCxnSpPr/>
            <p:nvPr/>
          </p:nvCxnSpPr>
          <p:spPr>
            <a:xfrm>
              <a:off x="5936566" y="5655212"/>
              <a:ext cx="20398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B213D7F-E452-4118-BB1C-166C859396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06615" y="5655212"/>
              <a:ext cx="20398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9C9764F-9E02-47C6-A03C-37A0E2F82717}"/>
                </a:ext>
              </a:extLst>
            </p:cNvPr>
            <p:cNvGrpSpPr/>
            <p:nvPr/>
          </p:nvGrpSpPr>
          <p:grpSpPr>
            <a:xfrm>
              <a:off x="8199345" y="5424379"/>
              <a:ext cx="3478062" cy="392109"/>
              <a:chOff x="8172996" y="5444197"/>
              <a:chExt cx="3478062" cy="392109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ECFF15-1D70-4374-91F3-BB455D6E5B93}"/>
                  </a:ext>
                </a:extLst>
              </p:cNvPr>
              <p:cNvSpPr txBox="1"/>
              <p:nvPr/>
            </p:nvSpPr>
            <p:spPr>
              <a:xfrm>
                <a:off x="9385039" y="5444197"/>
                <a:ext cx="1073834" cy="392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7m</a:t>
                </a:r>
                <a:endParaRPr lang="en-NZ" sz="2400" dirty="0"/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61EF303B-BCAF-41ED-92ED-A9D1329657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99439" y="5655212"/>
                <a:ext cx="135161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CCA17BA6-6B6B-475C-A7AB-A3E85AADDE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72996" y="5655212"/>
                <a:ext cx="133630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669D112-7144-45FC-8C74-FCC082CA1FB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753390" y="3918650"/>
              <a:ext cx="43421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A4332B5-ABCE-40AE-9BEC-56358AD0737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1766742" y="5053744"/>
              <a:ext cx="40750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678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</cp:revision>
  <dcterms:created xsi:type="dcterms:W3CDTF">2021-11-26T01:00:04Z</dcterms:created>
  <dcterms:modified xsi:type="dcterms:W3CDTF">2021-11-26T02:11:15Z</dcterms:modified>
</cp:coreProperties>
</file>