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5" y="7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D24D6-3ED9-4773-96C5-460E00CBD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AA4BE-D29E-45BC-A43E-30C6A226E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6B4D5-C13B-4244-91CB-A9879E945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0BC4-843F-4715-90D1-54F01A3D41EF}" type="datetimeFigureOut">
              <a:rPr lang="en-NZ" smtClean="0"/>
              <a:t>17/08/2021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33F56-FA65-4470-8DAC-1D73E9087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7E853-3440-4A28-8E4F-6C65E596C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84F-FF2B-4A22-B7EF-13CF619C78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37955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B62D-64D3-4D89-A4E3-5057937B8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8EB2DD-67C2-4EBC-8D66-B673D621F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3D0A8-B1AF-4CCC-8E43-C547FA74F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0BC4-843F-4715-90D1-54F01A3D41EF}" type="datetimeFigureOut">
              <a:rPr lang="en-NZ" smtClean="0"/>
              <a:t>17/08/2021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D4A35-012C-49FF-B9A5-F8B5C1DDD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6E6F-8CAC-4284-A310-E8C5E545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84F-FF2B-4A22-B7EF-13CF619C78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6283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459F9F-5087-4CDE-86E9-6E938778B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22CCF-1735-4015-B8A5-B9A259F6D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44794-4572-400D-8E7D-B464A6D2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0BC4-843F-4715-90D1-54F01A3D41EF}" type="datetimeFigureOut">
              <a:rPr lang="en-NZ" smtClean="0"/>
              <a:t>17/08/2021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EB2D0-30CE-4388-9783-D42A43E33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96A4D-E0D9-4D8C-BFE5-2755805B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84F-FF2B-4A22-B7EF-13CF619C78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716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09DF2-5F53-46F6-A5D0-E76E7F931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FF75E-CAC3-4FC1-AD99-33D730D26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12C4D-66B8-4E32-A587-B5667F0E6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0BC4-843F-4715-90D1-54F01A3D41EF}" type="datetimeFigureOut">
              <a:rPr lang="en-NZ" smtClean="0"/>
              <a:t>17/08/2021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E08CF-7FA1-4520-A5C2-ACE6DB62F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92842-8817-4E36-B91C-56D65C29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84F-FF2B-4A22-B7EF-13CF619C78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911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550E7-4386-42F3-95F9-F81A65847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60396-19E9-4C8B-87F8-5A3BF1E66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EBA3E-74EC-4770-9210-14134B300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0BC4-843F-4715-90D1-54F01A3D41EF}" type="datetimeFigureOut">
              <a:rPr lang="en-NZ" smtClean="0"/>
              <a:t>17/08/2021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C0837-3A77-4856-9335-09D7EA7E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28918-F2F2-456E-B61C-6069A23EE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84F-FF2B-4A22-B7EF-13CF619C78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7212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1FC23-1CFA-4C71-9D0F-61F801FF5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29A4B-C05E-40C8-B54B-97965C07D1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9C5B5-F0B5-420E-9CF0-2DDF7D294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6CC6B-6175-4E53-970D-1E1C3C538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0BC4-843F-4715-90D1-54F01A3D41EF}" type="datetimeFigureOut">
              <a:rPr lang="en-NZ" smtClean="0"/>
              <a:t>17/08/2021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5C2D7-9BC0-46EE-8C09-AB070605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F3FED-461F-4C90-A492-3780F02BA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84F-FF2B-4A22-B7EF-13CF619C78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44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6A4C6-756B-4B02-8CF6-DDCD16503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6ADC1-8AFE-4F9B-83CB-AA4B0232D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8562B-105A-42F1-9AF9-330D2085B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5CB058-3FBD-44A0-9679-64C354B8A6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A1AF86-2535-485B-A7AF-4123DFBB5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9D1F26-9D58-462C-B8C9-6A4BBE8F5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0BC4-843F-4715-90D1-54F01A3D41EF}" type="datetimeFigureOut">
              <a:rPr lang="en-NZ" smtClean="0"/>
              <a:t>17/08/2021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950043-3724-4CFE-8500-B6B90949C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51D6C-C90C-4264-9E74-FE487F0F4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84F-FF2B-4A22-B7EF-13CF619C78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733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5C58-9C30-47EB-972C-9B4E1CEC7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ACEFCD-6EA4-4E8E-997C-BD3E2F7B8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0BC4-843F-4715-90D1-54F01A3D41EF}" type="datetimeFigureOut">
              <a:rPr lang="en-NZ" smtClean="0"/>
              <a:t>17/08/2021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7AB4C-BB22-4A8F-B88C-6E07251B8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BFF37-6EDB-4FF3-8362-1CAC5C22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84F-FF2B-4A22-B7EF-13CF619C78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04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48A7A1-359C-4E0F-BADB-C980F8518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0BC4-843F-4715-90D1-54F01A3D41EF}" type="datetimeFigureOut">
              <a:rPr lang="en-NZ" smtClean="0"/>
              <a:t>17/08/2021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5C4F4C-62CE-4403-A6BE-0475C706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B794D-D929-4ECF-9E73-5CC941B0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84F-FF2B-4A22-B7EF-13CF619C78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058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5C417-0432-4A22-B41B-BD15BC6C0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CEB81-80CC-4FDA-A898-7CD85BD04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C508F-133D-4B00-84BF-7EDE8C5C6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6A616-015E-4EC8-AC8F-01E79B16B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0BC4-843F-4715-90D1-54F01A3D41EF}" type="datetimeFigureOut">
              <a:rPr lang="en-NZ" smtClean="0"/>
              <a:t>17/08/2021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959F4-A78E-4871-ACF1-09B2F19A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220673-7128-4288-8E2F-D2F49731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84F-FF2B-4A22-B7EF-13CF619C78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663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CD49D-F107-4234-93AF-49355058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D582ED-0406-4E26-B8BB-DEBB875F52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873E8-1036-4C56-B8F0-1D36DDE13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CB982-F519-4735-BD41-A260DF090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0BC4-843F-4715-90D1-54F01A3D41EF}" type="datetimeFigureOut">
              <a:rPr lang="en-NZ" smtClean="0"/>
              <a:t>17/08/2021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EADFB-80AC-41AF-B61F-66214F6C3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F7AED-B259-4657-8B24-557FEFA01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784F-FF2B-4A22-B7EF-13CF619C78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897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DFDAC8-8CAE-4DE2-A6B9-7D4275A0D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BBBCF-A839-4146-85F8-0501E4314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53110-0F68-4FA0-A04F-8C1074C02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C0BC4-843F-4715-90D1-54F01A3D41EF}" type="datetimeFigureOut">
              <a:rPr lang="en-NZ" smtClean="0"/>
              <a:t>17/08/2021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8D790-764E-463F-A7CA-FFD6183B1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18E27-D955-4CBA-B74F-4F532A9E8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B784F-FF2B-4A22-B7EF-13CF619C78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1110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62D742-0633-4208-8F0A-D5C7375F7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778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5160183-C928-497F-A874-D4FDCAC3C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11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C21BD9D-4FEA-4325-8B7C-A5B4B7836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58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418F1A1-93AC-4B4D-A437-D0D4C09B7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54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108F2A1-1EE4-4253-AC2D-35B9187C8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830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Andrew  Tagg</cp:lastModifiedBy>
  <cp:revision>4</cp:revision>
  <dcterms:created xsi:type="dcterms:W3CDTF">2021-07-29T06:52:02Z</dcterms:created>
  <dcterms:modified xsi:type="dcterms:W3CDTF">2021-08-17T00:03:16Z</dcterms:modified>
</cp:coreProperties>
</file>