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056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hRaCliSj5IFdNB+Pi4c4FMYYix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4475" y="745425"/>
            <a:ext cx="4537275" cy="3727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0550" y="4721175"/>
            <a:ext cx="5444475" cy="4472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0550" y="4721175"/>
            <a:ext cx="5444475" cy="4472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34475" y="745425"/>
            <a:ext cx="4537275" cy="3727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0550" y="4721175"/>
            <a:ext cx="5444475" cy="4472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34475" y="745425"/>
            <a:ext cx="4537275" cy="3727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1f4187a5_0_0:notes"/>
          <p:cNvSpPr txBox="1"/>
          <p:nvPr>
            <p:ph idx="1" type="body"/>
          </p:nvPr>
        </p:nvSpPr>
        <p:spPr>
          <a:xfrm>
            <a:off x="680550" y="4721175"/>
            <a:ext cx="5444400" cy="44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de1f4187a5_0_0:notes"/>
          <p:cNvSpPr/>
          <p:nvPr>
            <p:ph idx="2" type="sldImg"/>
          </p:nvPr>
        </p:nvSpPr>
        <p:spPr>
          <a:xfrm>
            <a:off x="1134475" y="745425"/>
            <a:ext cx="4537200" cy="37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0550" y="4721175"/>
            <a:ext cx="5444475" cy="4472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34475" y="745425"/>
            <a:ext cx="4537275" cy="3727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0550" y="4721175"/>
            <a:ext cx="5444475" cy="4472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34475" y="745425"/>
            <a:ext cx="4537275" cy="3727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0550" y="4721175"/>
            <a:ext cx="5444475" cy="4472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34475" y="745425"/>
            <a:ext cx="4537275" cy="3727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0550" y="4721175"/>
            <a:ext cx="5444475" cy="4472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34475" y="745425"/>
            <a:ext cx="4537275" cy="3727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0550" y="4721175"/>
            <a:ext cx="5444475" cy="4472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34475" y="745425"/>
            <a:ext cx="4537275" cy="3727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1011270001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2713" r="2723" t="0"/>
          <a:stretch/>
        </p:blipFill>
        <p:spPr>
          <a:xfrm>
            <a:off x="977825" y="1284488"/>
            <a:ext cx="7188350" cy="4289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lbourne-skyloine.jpg" id="89" name="Google Shape;89;p2"/>
          <p:cNvPicPr preferRelativeResize="0"/>
          <p:nvPr/>
        </p:nvPicPr>
        <p:blipFill rotWithShape="1">
          <a:blip r:embed="rId3">
            <a:alphaModFix/>
          </a:blip>
          <a:srcRect b="0" l="2353" r="2344" t="0"/>
          <a:stretch/>
        </p:blipFill>
        <p:spPr>
          <a:xfrm>
            <a:off x="980762" y="915125"/>
            <a:ext cx="7182475" cy="50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nghai-skyline.jpg" id="94" name="Google Shape;94;gde1f4187a5_0_0"/>
          <p:cNvPicPr preferRelativeResize="0"/>
          <p:nvPr/>
        </p:nvPicPr>
        <p:blipFill rotWithShape="1">
          <a:blip r:embed="rId3">
            <a:alphaModFix/>
          </a:blip>
          <a:srcRect b="0" l="12808" r="12808" t="0"/>
          <a:stretch/>
        </p:blipFill>
        <p:spPr>
          <a:xfrm>
            <a:off x="980762" y="1033321"/>
            <a:ext cx="7182476" cy="4791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798" y="512682"/>
            <a:ext cx="3816423" cy="286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 txBox="1"/>
          <p:nvPr/>
        </p:nvSpPr>
        <p:spPr>
          <a:xfrm>
            <a:off x="4391991" y="3393245"/>
            <a:ext cx="9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3599903" y="4185090"/>
            <a:ext cx="2163205" cy="2160240"/>
            <a:chOff x="3131840" y="3789040"/>
            <a:chExt cx="2163205" cy="2160240"/>
          </a:xfrm>
        </p:grpSpPr>
        <p:sp>
          <p:nvSpPr>
            <p:cNvPr id="102" name="Google Shape;102;p4"/>
            <p:cNvSpPr/>
            <p:nvPr/>
          </p:nvSpPr>
          <p:spPr>
            <a:xfrm>
              <a:off x="3134805" y="378904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131840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854885" y="450912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74965" y="522920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134805" y="451232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854885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2031" y="456700"/>
            <a:ext cx="4139953" cy="3104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4692346" y="3561664"/>
            <a:ext cx="57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3726167" y="4245740"/>
            <a:ext cx="2160240" cy="2155557"/>
            <a:chOff x="2699792" y="3789040"/>
            <a:chExt cx="2160240" cy="2155557"/>
          </a:xfrm>
        </p:grpSpPr>
        <p:sp>
          <p:nvSpPr>
            <p:cNvPr id="115" name="Google Shape;115;p5"/>
            <p:cNvSpPr/>
            <p:nvPr/>
          </p:nvSpPr>
          <p:spPr>
            <a:xfrm>
              <a:off x="2699792" y="378904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2699792" y="450443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3419872" y="450912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4139952" y="450912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4136999" y="378904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3419872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427" y="458434"/>
            <a:ext cx="4465142" cy="33488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3995935" y="3748065"/>
            <a:ext cx="11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Side</a:t>
            </a:r>
            <a:endParaRPr/>
          </a:p>
        </p:txBody>
      </p:sp>
      <p:grpSp>
        <p:nvGrpSpPr>
          <p:cNvPr id="127" name="Google Shape;127;p6"/>
          <p:cNvGrpSpPr/>
          <p:nvPr/>
        </p:nvGrpSpPr>
        <p:grpSpPr>
          <a:xfrm>
            <a:off x="3272890" y="4239340"/>
            <a:ext cx="2163205" cy="2160240"/>
            <a:chOff x="3131840" y="3789040"/>
            <a:chExt cx="2163205" cy="2160240"/>
          </a:xfrm>
        </p:grpSpPr>
        <p:sp>
          <p:nvSpPr>
            <p:cNvPr id="128" name="Google Shape;128;p6"/>
            <p:cNvSpPr/>
            <p:nvPr/>
          </p:nvSpPr>
          <p:spPr>
            <a:xfrm>
              <a:off x="3134805" y="378904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3131840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3854885" y="450912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4574965" y="522920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3134805" y="451232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854885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7"/>
          <p:cNvGrpSpPr/>
          <p:nvPr/>
        </p:nvGrpSpPr>
        <p:grpSpPr>
          <a:xfrm>
            <a:off x="3332854" y="3768962"/>
            <a:ext cx="1586350" cy="1580742"/>
            <a:chOff x="3131840" y="3789040"/>
            <a:chExt cx="2163205" cy="2155557"/>
          </a:xfrm>
        </p:grpSpPr>
        <p:sp>
          <p:nvSpPr>
            <p:cNvPr id="139" name="Google Shape;139;p7"/>
            <p:cNvSpPr/>
            <p:nvPr/>
          </p:nvSpPr>
          <p:spPr>
            <a:xfrm>
              <a:off x="3134805" y="378904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131840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854885" y="450912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4574964" y="5215219"/>
              <a:ext cx="720081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134805" y="451232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3854885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7"/>
          <p:cNvSpPr txBox="1"/>
          <p:nvPr/>
        </p:nvSpPr>
        <p:spPr>
          <a:xfrm>
            <a:off x="3258968" y="5576184"/>
            <a:ext cx="15863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7"/>
          <p:cNvGrpSpPr/>
          <p:nvPr/>
        </p:nvGrpSpPr>
        <p:grpSpPr>
          <a:xfrm>
            <a:off x="3253358" y="852334"/>
            <a:ext cx="1586350" cy="1582911"/>
            <a:chOff x="2699792" y="3789040"/>
            <a:chExt cx="2160240" cy="2155557"/>
          </a:xfrm>
        </p:grpSpPr>
        <p:sp>
          <p:nvSpPr>
            <p:cNvPr id="147" name="Google Shape;147;p7"/>
            <p:cNvSpPr/>
            <p:nvPr/>
          </p:nvSpPr>
          <p:spPr>
            <a:xfrm>
              <a:off x="2699792" y="378904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699792" y="450443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419872" y="450912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139952" y="450912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136999" y="378904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419872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7"/>
          <p:cNvSpPr txBox="1"/>
          <p:nvPr/>
        </p:nvSpPr>
        <p:spPr>
          <a:xfrm>
            <a:off x="3258968" y="2670654"/>
            <a:ext cx="15863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7"/>
          <p:cNvGrpSpPr/>
          <p:nvPr/>
        </p:nvGrpSpPr>
        <p:grpSpPr>
          <a:xfrm>
            <a:off x="967252" y="3861048"/>
            <a:ext cx="1571340" cy="1569186"/>
            <a:chOff x="3131840" y="3789040"/>
            <a:chExt cx="2163205" cy="2160240"/>
          </a:xfrm>
        </p:grpSpPr>
        <p:sp>
          <p:nvSpPr>
            <p:cNvPr id="155" name="Google Shape;155;p7"/>
            <p:cNvSpPr/>
            <p:nvPr/>
          </p:nvSpPr>
          <p:spPr>
            <a:xfrm>
              <a:off x="3134805" y="378904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3131840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3854885" y="450912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4574965" y="5229200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3134805" y="451232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3854885" y="5224517"/>
              <a:ext cx="720080" cy="720080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7"/>
          <p:cNvSpPr txBox="1"/>
          <p:nvPr/>
        </p:nvSpPr>
        <p:spPr>
          <a:xfrm>
            <a:off x="967252" y="5648191"/>
            <a:ext cx="15863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/>
        </p:nvSpPr>
        <p:spPr>
          <a:xfrm>
            <a:off x="302572" y="5443559"/>
            <a:ext cx="8280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build this using exactly 12 cubes?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your own building and draw the plans.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the number of cubes you need to make it.</a:t>
            </a:r>
            <a:endParaRPr/>
          </a:p>
        </p:txBody>
      </p:sp>
      <p:grpSp>
        <p:nvGrpSpPr>
          <p:cNvPr id="167" name="Google Shape;167;p8"/>
          <p:cNvGrpSpPr/>
          <p:nvPr/>
        </p:nvGrpSpPr>
        <p:grpSpPr>
          <a:xfrm>
            <a:off x="3275883" y="214114"/>
            <a:ext cx="4724629" cy="5206247"/>
            <a:chOff x="3435391" y="-355098"/>
            <a:chExt cx="5113788" cy="5635077"/>
          </a:xfrm>
        </p:grpSpPr>
        <p:grpSp>
          <p:nvGrpSpPr>
            <p:cNvPr id="168" name="Google Shape;168;p8"/>
            <p:cNvGrpSpPr/>
            <p:nvPr/>
          </p:nvGrpSpPr>
          <p:grpSpPr>
            <a:xfrm>
              <a:off x="3435391" y="-355098"/>
              <a:ext cx="2160240" cy="2179758"/>
              <a:chOff x="755576" y="1628800"/>
              <a:chExt cx="2160240" cy="2179758"/>
            </a:xfrm>
          </p:grpSpPr>
          <p:sp>
            <p:nvSpPr>
              <p:cNvPr id="169" name="Google Shape;169;p8"/>
              <p:cNvSpPr/>
              <p:nvPr/>
            </p:nvSpPr>
            <p:spPr>
              <a:xfrm>
                <a:off x="755576" y="1628800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1469217" y="1635239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755576" y="2355319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195736" y="2355520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755576" y="3088478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1475656" y="3082039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195736" y="3079073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8"/>
            <p:cNvGrpSpPr/>
            <p:nvPr/>
          </p:nvGrpSpPr>
          <p:grpSpPr>
            <a:xfrm>
              <a:off x="3437070" y="2602573"/>
              <a:ext cx="2161294" cy="2163883"/>
              <a:chOff x="755576" y="1651114"/>
              <a:chExt cx="2161294" cy="2163883"/>
            </a:xfrm>
          </p:grpSpPr>
          <p:sp>
            <p:nvSpPr>
              <p:cNvPr id="177" name="Google Shape;177;p8"/>
              <p:cNvSpPr/>
              <p:nvPr/>
            </p:nvSpPr>
            <p:spPr>
              <a:xfrm>
                <a:off x="2196790" y="1651114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755576" y="2361758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195736" y="2374837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755576" y="3094917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1475656" y="3088478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195736" y="3085512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8"/>
            <p:cNvGrpSpPr/>
            <p:nvPr/>
          </p:nvGrpSpPr>
          <p:grpSpPr>
            <a:xfrm>
              <a:off x="6388939" y="2602573"/>
              <a:ext cx="2160240" cy="2180676"/>
              <a:chOff x="755576" y="1634321"/>
              <a:chExt cx="2160240" cy="2180676"/>
            </a:xfrm>
          </p:grpSpPr>
          <p:sp>
            <p:nvSpPr>
              <p:cNvPr id="184" name="Google Shape;184;p8"/>
              <p:cNvSpPr/>
              <p:nvPr/>
            </p:nvSpPr>
            <p:spPr>
              <a:xfrm>
                <a:off x="762015" y="1634321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755576" y="2368197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475656" y="2362910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755576" y="3094917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1475656" y="3088478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195736" y="3085512"/>
                <a:ext cx="720080" cy="720080"/>
              </a:xfrm>
              <a:prstGeom prst="rect">
                <a:avLst/>
              </a:prstGeom>
              <a:solidFill>
                <a:srgbClr val="BFBFBF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8"/>
            <p:cNvSpPr txBox="1"/>
            <p:nvPr/>
          </p:nvSpPr>
          <p:spPr>
            <a:xfrm>
              <a:off x="3562939" y="4769562"/>
              <a:ext cx="1820947" cy="499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 View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6694169" y="4780283"/>
              <a:ext cx="1651431" cy="499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 View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3873292" y="1837739"/>
              <a:ext cx="1510595" cy="499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 View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2014-10-28T07:02:56Z</dcterms:created>
  <dc:creator>ACU</dc:creator>
</cp:coreProperties>
</file>