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qpucPKAeFaG6CzJ55P6HF/Jd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49b0c3f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49b0c3f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9b0c3f3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d49b0c3f3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825fa805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d825fa805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hutterstock_1289192515 copy.jpg"/>
          <p:cNvPicPr preferRelativeResize="0"/>
          <p:nvPr/>
        </p:nvPicPr>
        <p:blipFill rotWithShape="1">
          <a:blip r:embed="rId3">
            <a:alphaModFix/>
          </a:blip>
          <a:srcRect l="2399" r="2399"/>
          <a:stretch/>
        </p:blipFill>
        <p:spPr>
          <a:xfrm>
            <a:off x="589244" y="732459"/>
            <a:ext cx="5082974" cy="355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shutterstock_1601302747 copy.jpg"/>
          <p:cNvPicPr preferRelativeResize="0"/>
          <p:nvPr/>
        </p:nvPicPr>
        <p:blipFill rotWithShape="1">
          <a:blip r:embed="rId4">
            <a:alphaModFix/>
          </a:blip>
          <a:srcRect l="2399" r="2399"/>
          <a:stretch/>
        </p:blipFill>
        <p:spPr>
          <a:xfrm>
            <a:off x="6519765" y="732450"/>
            <a:ext cx="5082974" cy="35580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51231" y="4511762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Alexandra 34.5⁰C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281752" y="4511737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Castlepoint 19.8⁰C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92099" y="5866228"/>
            <a:ext cx="111308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in temperature between these two places?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d49b0c3f31_0_0" descr="kaitaia-shutterstock_1237696561.jpg"/>
          <p:cNvPicPr preferRelativeResize="0"/>
          <p:nvPr/>
        </p:nvPicPr>
        <p:blipFill rotWithShape="1">
          <a:blip r:embed="rId3">
            <a:alphaModFix/>
          </a:blip>
          <a:srcRect l="2344" r="2335"/>
          <a:stretch/>
        </p:blipFill>
        <p:spPr>
          <a:xfrm>
            <a:off x="566750" y="732450"/>
            <a:ext cx="5082974" cy="35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d49b0c3f31_0_0" descr="shutterstock_124398106 copy.jpg"/>
          <p:cNvPicPr preferRelativeResize="0"/>
          <p:nvPr/>
        </p:nvPicPr>
        <p:blipFill rotWithShape="1">
          <a:blip r:embed="rId4">
            <a:alphaModFix/>
          </a:blip>
          <a:srcRect l="3712" r="3712"/>
          <a:stretch/>
        </p:blipFill>
        <p:spPr>
          <a:xfrm>
            <a:off x="6519765" y="732450"/>
            <a:ext cx="5082973" cy="35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d49b0c3f31_0_0"/>
          <p:cNvSpPr txBox="1"/>
          <p:nvPr/>
        </p:nvSpPr>
        <p:spPr>
          <a:xfrm>
            <a:off x="351231" y="4511762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Kaitaia 28.6⁰C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d49b0c3f31_0_0"/>
          <p:cNvSpPr txBox="1"/>
          <p:nvPr/>
        </p:nvSpPr>
        <p:spPr>
          <a:xfrm>
            <a:off x="6281752" y="4511737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Levin 19.2⁰C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d49b0c3f31_0_0"/>
          <p:cNvSpPr txBox="1"/>
          <p:nvPr/>
        </p:nvSpPr>
        <p:spPr>
          <a:xfrm>
            <a:off x="292099" y="5866228"/>
            <a:ext cx="111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in temperature between these two places?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d49b0c3f31_0_9" descr="shutterstock_548687452 (1) copy.jpg"/>
          <p:cNvPicPr preferRelativeResize="0"/>
          <p:nvPr/>
        </p:nvPicPr>
        <p:blipFill rotWithShape="1">
          <a:blip r:embed="rId3">
            <a:alphaModFix/>
          </a:blip>
          <a:srcRect l="2399" r="2399"/>
          <a:stretch/>
        </p:blipFill>
        <p:spPr>
          <a:xfrm>
            <a:off x="6519765" y="755288"/>
            <a:ext cx="5082974" cy="355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d49b0c3f31_0_9"/>
          <p:cNvSpPr txBox="1"/>
          <p:nvPr/>
        </p:nvSpPr>
        <p:spPr>
          <a:xfrm>
            <a:off x="351231" y="4511750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Tolaga Bay 31.6⁰C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d49b0c3f31_0_9"/>
          <p:cNvSpPr txBox="1"/>
          <p:nvPr/>
        </p:nvSpPr>
        <p:spPr>
          <a:xfrm>
            <a:off x="6281752" y="4511750"/>
            <a:ext cx="555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Invercargill 12.7⁰C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d49b0c3f31_0_9"/>
          <p:cNvSpPr txBox="1"/>
          <p:nvPr/>
        </p:nvSpPr>
        <p:spPr>
          <a:xfrm>
            <a:off x="292099" y="5866228"/>
            <a:ext cx="111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in temperature between these two places?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d49b0c3f31_0_9" descr="shutterstock_170850597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150" y="755300"/>
            <a:ext cx="4841143" cy="355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1868633" y="173498"/>
            <a:ext cx="2186696" cy="1764266"/>
          </a:xfrm>
          <a:prstGeom prst="rect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4"/>
          <p:cNvGrpSpPr/>
          <p:nvPr/>
        </p:nvGrpSpPr>
        <p:grpSpPr>
          <a:xfrm>
            <a:off x="8439291" y="148272"/>
            <a:ext cx="2186696" cy="1814896"/>
            <a:chOff x="267286" y="182880"/>
            <a:chExt cx="4023360" cy="3339275"/>
          </a:xfrm>
        </p:grpSpPr>
        <p:sp>
          <p:nvSpPr>
            <p:cNvPr id="113" name="Google Shape;113;p4"/>
            <p:cNvSpPr/>
            <p:nvPr/>
          </p:nvSpPr>
          <p:spPr>
            <a:xfrm>
              <a:off x="267286" y="182880"/>
              <a:ext cx="4023360" cy="3246120"/>
            </a:xfrm>
            <a:prstGeom prst="rect">
              <a:avLst/>
            </a:pr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435108" y="2899055"/>
              <a:ext cx="37101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Auckland 20.5⁰C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5" name="Google Shape;115;p4" descr="auckland-shutterstock_529150330.jpg"/>
          <p:cNvPicPr preferRelativeResize="0"/>
          <p:nvPr/>
        </p:nvPicPr>
        <p:blipFill rotWithShape="1">
          <a:blip r:embed="rId3">
            <a:alphaModFix/>
          </a:blip>
          <a:srcRect l="2525" r="2525"/>
          <a:stretch/>
        </p:blipFill>
        <p:spPr>
          <a:xfrm>
            <a:off x="8498997" y="224730"/>
            <a:ext cx="2067282" cy="1451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4"/>
          <p:cNvGrpSpPr/>
          <p:nvPr/>
        </p:nvGrpSpPr>
        <p:grpSpPr>
          <a:xfrm>
            <a:off x="8519639" y="4841181"/>
            <a:ext cx="2186696" cy="1803485"/>
            <a:chOff x="8598364" y="4917281"/>
            <a:chExt cx="2186696" cy="1803485"/>
          </a:xfrm>
        </p:grpSpPr>
        <p:grpSp>
          <p:nvGrpSpPr>
            <p:cNvPr id="117" name="Google Shape;117;p4"/>
            <p:cNvGrpSpPr/>
            <p:nvPr/>
          </p:nvGrpSpPr>
          <p:grpSpPr>
            <a:xfrm>
              <a:off x="8598364" y="4917281"/>
              <a:ext cx="2186696" cy="1803485"/>
              <a:chOff x="267286" y="182880"/>
              <a:chExt cx="4023360" cy="3318279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267286" y="182880"/>
                <a:ext cx="4023360" cy="3246120"/>
              </a:xfrm>
              <a:prstGeom prst="rect">
                <a:avLst/>
              </a:prstGeom>
              <a:noFill/>
              <a:ln w="381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 txBox="1"/>
              <p:nvPr/>
            </p:nvSpPr>
            <p:spPr>
              <a:xfrm>
                <a:off x="414113" y="2878059"/>
                <a:ext cx="3710100" cy="6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Dunedin 8.7⁰C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0" name="Google Shape;120;p4" descr="dunedin.jpg"/>
            <p:cNvPicPr preferRelativeResize="0"/>
            <p:nvPr/>
          </p:nvPicPr>
          <p:blipFill rotWithShape="1">
            <a:blip r:embed="rId4">
              <a:alphaModFix/>
            </a:blip>
            <a:srcRect l="8060" r="8060"/>
            <a:stretch/>
          </p:blipFill>
          <p:spPr>
            <a:xfrm>
              <a:off x="8682611" y="4982392"/>
              <a:ext cx="2035126" cy="1475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4" descr="chch-shutterstock_1088214554 (1).jpg"/>
          <p:cNvPicPr preferRelativeResize="0"/>
          <p:nvPr/>
        </p:nvPicPr>
        <p:blipFill rotWithShape="1">
          <a:blip r:embed="rId5">
            <a:alphaModFix/>
          </a:blip>
          <a:srcRect l="2308" r="2298"/>
          <a:stretch/>
        </p:blipFill>
        <p:spPr>
          <a:xfrm>
            <a:off x="1959844" y="249956"/>
            <a:ext cx="2016363" cy="141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959844" y="1626917"/>
            <a:ext cx="2016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Christchurch 10.6⁰C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1959841" y="4841265"/>
            <a:ext cx="2186696" cy="1803322"/>
            <a:chOff x="267286" y="182880"/>
            <a:chExt cx="4023360" cy="3317979"/>
          </a:xfrm>
        </p:grpSpPr>
        <p:sp>
          <p:nvSpPr>
            <p:cNvPr id="124" name="Google Shape;124;p4"/>
            <p:cNvSpPr/>
            <p:nvPr/>
          </p:nvSpPr>
          <p:spPr>
            <a:xfrm>
              <a:off x="267286" y="182880"/>
              <a:ext cx="4023360" cy="3246120"/>
            </a:xfrm>
            <a:prstGeom prst="rect">
              <a:avLst/>
            </a:pr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435108" y="2878059"/>
              <a:ext cx="3710100" cy="6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Wellington 13.8⁰C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4" descr="welly-shutterstock_350836256.jpg"/>
          <p:cNvPicPr preferRelativeResize="0"/>
          <p:nvPr/>
        </p:nvPicPr>
        <p:blipFill rotWithShape="1">
          <a:blip r:embed="rId6">
            <a:alphaModFix/>
          </a:blip>
          <a:srcRect l="2389" r="2399"/>
          <a:stretch/>
        </p:blipFill>
        <p:spPr>
          <a:xfrm>
            <a:off x="2026291" y="4908920"/>
            <a:ext cx="2065886" cy="144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4546637" y="530378"/>
            <a:ext cx="3322030" cy="800554"/>
            <a:chOff x="225083" y="225083"/>
            <a:chExt cx="5387926" cy="1378634"/>
          </a:xfrm>
        </p:grpSpPr>
        <p:sp>
          <p:nvSpPr>
            <p:cNvPr id="128" name="Google Shape;128;p4"/>
            <p:cNvSpPr/>
            <p:nvPr/>
          </p:nvSpPr>
          <p:spPr>
            <a:xfrm>
              <a:off x="365762" y="337625"/>
              <a:ext cx="1645920" cy="116761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784212" y="337625"/>
              <a:ext cx="1645920" cy="116761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1927278" y="505935"/>
              <a:ext cx="1941340" cy="90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31.1⁰C</a:t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25083" y="225083"/>
              <a:ext cx="5387926" cy="1378634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9338384" y="1892901"/>
            <a:ext cx="800554" cy="3322030"/>
            <a:chOff x="9291318" y="1777236"/>
            <a:chExt cx="800554" cy="3322030"/>
          </a:xfrm>
        </p:grpSpPr>
        <p:sp>
          <p:nvSpPr>
            <p:cNvPr id="133" name="Google Shape;133;p4"/>
            <p:cNvSpPr/>
            <p:nvPr/>
          </p:nvSpPr>
          <p:spPr>
            <a:xfrm rot="5400000">
              <a:off x="8030580" y="3037974"/>
              <a:ext cx="3322030" cy="80055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5400000">
              <a:off x="9180099" y="2046444"/>
              <a:ext cx="1014824" cy="67802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5400000">
              <a:off x="9180099" y="4154156"/>
              <a:ext cx="1014824" cy="6780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 rot="5400000">
              <a:off x="9068690" y="3177701"/>
              <a:ext cx="11969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29.2 ⁰C</a:t>
              </a: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 rot="-7389958">
            <a:off x="5842495" y="1767984"/>
            <a:ext cx="800554" cy="3322030"/>
            <a:chOff x="9291318" y="1777236"/>
            <a:chExt cx="800554" cy="3322030"/>
          </a:xfrm>
        </p:grpSpPr>
        <p:sp>
          <p:nvSpPr>
            <p:cNvPr id="138" name="Google Shape;138;p4"/>
            <p:cNvSpPr/>
            <p:nvPr/>
          </p:nvSpPr>
          <p:spPr>
            <a:xfrm rot="5400000">
              <a:off x="8030580" y="3037974"/>
              <a:ext cx="3322030" cy="80055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5400000">
              <a:off x="9180099" y="2046444"/>
              <a:ext cx="1014824" cy="67802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5400000">
              <a:off x="9180099" y="4154156"/>
              <a:ext cx="1014824" cy="6780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 rot="5400000">
              <a:off x="9068690" y="3177701"/>
              <a:ext cx="11969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34.3 ⁰C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825fa8051_0_11"/>
          <p:cNvSpPr/>
          <p:nvPr/>
        </p:nvSpPr>
        <p:spPr>
          <a:xfrm>
            <a:off x="1868633" y="173498"/>
            <a:ext cx="2186700" cy="1764300"/>
          </a:xfrm>
          <a:prstGeom prst="rect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gd825fa8051_0_11"/>
          <p:cNvGrpSpPr/>
          <p:nvPr/>
        </p:nvGrpSpPr>
        <p:grpSpPr>
          <a:xfrm>
            <a:off x="8439291" y="148272"/>
            <a:ext cx="2186664" cy="1814896"/>
            <a:chOff x="267286" y="182880"/>
            <a:chExt cx="4023300" cy="3339275"/>
          </a:xfrm>
        </p:grpSpPr>
        <p:sp>
          <p:nvSpPr>
            <p:cNvPr id="148" name="Google Shape;148;gd825fa8051_0_11"/>
            <p:cNvSpPr/>
            <p:nvPr/>
          </p:nvSpPr>
          <p:spPr>
            <a:xfrm>
              <a:off x="267286" y="182880"/>
              <a:ext cx="4023300" cy="3246000"/>
            </a:xfrm>
            <a:prstGeom prst="rect">
              <a:avLst/>
            </a:pr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d825fa8051_0_11"/>
            <p:cNvSpPr txBox="1"/>
            <p:nvPr/>
          </p:nvSpPr>
          <p:spPr>
            <a:xfrm>
              <a:off x="435108" y="2899055"/>
              <a:ext cx="37101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Auckland 20.5⁰C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gd825fa8051_0_11" descr="auckland-shutterstock_529150330.jpg"/>
          <p:cNvPicPr preferRelativeResize="0"/>
          <p:nvPr/>
        </p:nvPicPr>
        <p:blipFill rotWithShape="1">
          <a:blip r:embed="rId3">
            <a:alphaModFix/>
          </a:blip>
          <a:srcRect l="2525" r="2525"/>
          <a:stretch/>
        </p:blipFill>
        <p:spPr>
          <a:xfrm>
            <a:off x="8498997" y="224730"/>
            <a:ext cx="2067282" cy="1451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gd825fa8051_0_11"/>
          <p:cNvGrpSpPr/>
          <p:nvPr/>
        </p:nvGrpSpPr>
        <p:grpSpPr>
          <a:xfrm>
            <a:off x="8519639" y="4841181"/>
            <a:ext cx="2186664" cy="1803485"/>
            <a:chOff x="8598364" y="4917281"/>
            <a:chExt cx="2186664" cy="1803485"/>
          </a:xfrm>
        </p:grpSpPr>
        <p:grpSp>
          <p:nvGrpSpPr>
            <p:cNvPr id="152" name="Google Shape;152;gd825fa8051_0_11"/>
            <p:cNvGrpSpPr/>
            <p:nvPr/>
          </p:nvGrpSpPr>
          <p:grpSpPr>
            <a:xfrm>
              <a:off x="8598364" y="4917281"/>
              <a:ext cx="2186664" cy="1803485"/>
              <a:chOff x="267286" y="182880"/>
              <a:chExt cx="4023300" cy="3318279"/>
            </a:xfrm>
          </p:grpSpPr>
          <p:sp>
            <p:nvSpPr>
              <p:cNvPr id="153" name="Google Shape;153;gd825fa8051_0_11"/>
              <p:cNvSpPr/>
              <p:nvPr/>
            </p:nvSpPr>
            <p:spPr>
              <a:xfrm>
                <a:off x="267286" y="182880"/>
                <a:ext cx="4023300" cy="3246000"/>
              </a:xfrm>
              <a:prstGeom prst="rect">
                <a:avLst/>
              </a:prstGeom>
              <a:noFill/>
              <a:ln w="381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gd825fa8051_0_11"/>
              <p:cNvSpPr txBox="1"/>
              <p:nvPr/>
            </p:nvSpPr>
            <p:spPr>
              <a:xfrm>
                <a:off x="414113" y="2878059"/>
                <a:ext cx="3710100" cy="6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Dunedin 8.7⁰C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5" name="Google Shape;155;gd825fa8051_0_11" descr="dunedin.jpg"/>
            <p:cNvPicPr preferRelativeResize="0"/>
            <p:nvPr/>
          </p:nvPicPr>
          <p:blipFill rotWithShape="1">
            <a:blip r:embed="rId4">
              <a:alphaModFix/>
            </a:blip>
            <a:srcRect l="8060" r="8060"/>
            <a:stretch/>
          </p:blipFill>
          <p:spPr>
            <a:xfrm>
              <a:off x="8682611" y="4982392"/>
              <a:ext cx="2035126" cy="1475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gd825fa8051_0_11" descr="chch-shutterstock_1088214554 (1).jpg"/>
          <p:cNvPicPr preferRelativeResize="0"/>
          <p:nvPr/>
        </p:nvPicPr>
        <p:blipFill rotWithShape="1">
          <a:blip r:embed="rId5">
            <a:alphaModFix/>
          </a:blip>
          <a:srcRect l="2308" r="2298"/>
          <a:stretch/>
        </p:blipFill>
        <p:spPr>
          <a:xfrm>
            <a:off x="1959844" y="249956"/>
            <a:ext cx="2016363" cy="141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d825fa8051_0_11"/>
          <p:cNvSpPr txBox="1"/>
          <p:nvPr/>
        </p:nvSpPr>
        <p:spPr>
          <a:xfrm>
            <a:off x="1959844" y="1626917"/>
            <a:ext cx="2016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Christchurch 10.6⁰C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gd825fa8051_0_11"/>
          <p:cNvGrpSpPr/>
          <p:nvPr/>
        </p:nvGrpSpPr>
        <p:grpSpPr>
          <a:xfrm>
            <a:off x="1959841" y="4841265"/>
            <a:ext cx="2186664" cy="1803322"/>
            <a:chOff x="267286" y="182880"/>
            <a:chExt cx="4023300" cy="3317979"/>
          </a:xfrm>
        </p:grpSpPr>
        <p:sp>
          <p:nvSpPr>
            <p:cNvPr id="159" name="Google Shape;159;gd825fa8051_0_11"/>
            <p:cNvSpPr/>
            <p:nvPr/>
          </p:nvSpPr>
          <p:spPr>
            <a:xfrm>
              <a:off x="267286" y="182880"/>
              <a:ext cx="4023300" cy="3246000"/>
            </a:xfrm>
            <a:prstGeom prst="rect">
              <a:avLst/>
            </a:pr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d825fa8051_0_11"/>
            <p:cNvSpPr txBox="1"/>
            <p:nvPr/>
          </p:nvSpPr>
          <p:spPr>
            <a:xfrm>
              <a:off x="435108" y="2878059"/>
              <a:ext cx="3710100" cy="6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Wellington 13.8⁰C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gd825fa8051_0_11" descr="welly-shutterstock_350836256.jpg"/>
          <p:cNvPicPr preferRelativeResize="0"/>
          <p:nvPr/>
        </p:nvPicPr>
        <p:blipFill rotWithShape="1">
          <a:blip r:embed="rId6">
            <a:alphaModFix/>
          </a:blip>
          <a:srcRect l="2389" r="2399"/>
          <a:stretch/>
        </p:blipFill>
        <p:spPr>
          <a:xfrm>
            <a:off x="2026291" y="4908920"/>
            <a:ext cx="2065886" cy="144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gd825fa8051_0_11"/>
          <p:cNvGrpSpPr/>
          <p:nvPr/>
        </p:nvGrpSpPr>
        <p:grpSpPr>
          <a:xfrm>
            <a:off x="4689754" y="5363820"/>
            <a:ext cx="3322241" cy="800495"/>
            <a:chOff x="225083" y="225083"/>
            <a:chExt cx="5388000" cy="1378500"/>
          </a:xfrm>
        </p:grpSpPr>
        <p:sp>
          <p:nvSpPr>
            <p:cNvPr id="163" name="Google Shape;163;gd825fa8051_0_11"/>
            <p:cNvSpPr/>
            <p:nvPr/>
          </p:nvSpPr>
          <p:spPr>
            <a:xfrm>
              <a:off x="365762" y="337625"/>
              <a:ext cx="1645800" cy="11676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d825fa8051_0_11"/>
            <p:cNvSpPr/>
            <p:nvPr/>
          </p:nvSpPr>
          <p:spPr>
            <a:xfrm>
              <a:off x="3784212" y="337625"/>
              <a:ext cx="1645800" cy="116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d825fa8051_0_11"/>
            <p:cNvSpPr txBox="1"/>
            <p:nvPr/>
          </p:nvSpPr>
          <p:spPr>
            <a:xfrm>
              <a:off x="1927278" y="505935"/>
              <a:ext cx="19413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Difference of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5.1⁰C</a:t>
              </a:r>
              <a:endParaRPr/>
            </a:p>
          </p:txBody>
        </p:sp>
        <p:sp>
          <p:nvSpPr>
            <p:cNvPr id="166" name="Google Shape;166;gd825fa8051_0_11"/>
            <p:cNvSpPr/>
            <p:nvPr/>
          </p:nvSpPr>
          <p:spPr>
            <a:xfrm>
              <a:off x="225083" y="225083"/>
              <a:ext cx="5388000" cy="13785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DFBDB0-B9DA-4723-A6C0-8D4C470C5FFE}"/>
              </a:ext>
            </a:extLst>
          </p:cNvPr>
          <p:cNvGrpSpPr/>
          <p:nvPr/>
        </p:nvGrpSpPr>
        <p:grpSpPr>
          <a:xfrm>
            <a:off x="2561516" y="2014157"/>
            <a:ext cx="800700" cy="3321900"/>
            <a:chOff x="2561516" y="2014157"/>
            <a:chExt cx="800700" cy="3321900"/>
          </a:xfrm>
        </p:grpSpPr>
        <p:sp>
          <p:nvSpPr>
            <p:cNvPr id="168" name="Google Shape;168;gd825fa8051_0_11"/>
            <p:cNvSpPr/>
            <p:nvPr/>
          </p:nvSpPr>
          <p:spPr>
            <a:xfrm rot="5400000">
              <a:off x="1300916" y="3274757"/>
              <a:ext cx="3321900" cy="8007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d825fa8051_0_11"/>
            <p:cNvSpPr/>
            <p:nvPr/>
          </p:nvSpPr>
          <p:spPr>
            <a:xfrm rot="5400000">
              <a:off x="2450415" y="2283413"/>
              <a:ext cx="1014900" cy="67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d825fa8051_0_11"/>
            <p:cNvSpPr/>
            <p:nvPr/>
          </p:nvSpPr>
          <p:spPr>
            <a:xfrm rot="5400000">
              <a:off x="2450415" y="4391125"/>
              <a:ext cx="1014900" cy="67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d825fa8051_0_11"/>
            <p:cNvSpPr txBox="1"/>
            <p:nvPr/>
          </p:nvSpPr>
          <p:spPr>
            <a:xfrm rot="5400000">
              <a:off x="2339029" y="3414647"/>
              <a:ext cx="1197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Difference of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3.2 ⁰C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69BB6-5124-478F-BDFE-33A64BCCEFE2}"/>
              </a:ext>
            </a:extLst>
          </p:cNvPr>
          <p:cNvGrpSpPr/>
          <p:nvPr/>
        </p:nvGrpSpPr>
        <p:grpSpPr>
          <a:xfrm>
            <a:off x="4533670" y="2173982"/>
            <a:ext cx="3321717" cy="1954394"/>
            <a:chOff x="4533670" y="2173982"/>
            <a:chExt cx="3321717" cy="1954394"/>
          </a:xfrm>
        </p:grpSpPr>
        <p:sp>
          <p:nvSpPr>
            <p:cNvPr id="173" name="Google Shape;173;gd825fa8051_0_11"/>
            <p:cNvSpPr/>
            <p:nvPr/>
          </p:nvSpPr>
          <p:spPr>
            <a:xfrm rot="2236466">
              <a:off x="4533670" y="2746965"/>
              <a:ext cx="3321717" cy="80065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d825fa8051_0_11"/>
            <p:cNvSpPr/>
            <p:nvPr/>
          </p:nvSpPr>
          <p:spPr>
            <a:xfrm rot="2236466">
              <a:off x="4847055" y="2173982"/>
              <a:ext cx="1014844" cy="67796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d825fa8051_0_11"/>
            <p:cNvSpPr/>
            <p:nvPr/>
          </p:nvSpPr>
          <p:spPr>
            <a:xfrm rot="2236466">
              <a:off x="6524161" y="3450413"/>
              <a:ext cx="1014844" cy="6779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d825fa8051_0_11"/>
            <p:cNvSpPr txBox="1"/>
            <p:nvPr/>
          </p:nvSpPr>
          <p:spPr>
            <a:xfrm rot="2236466">
              <a:off x="5582230" y="2905761"/>
              <a:ext cx="1196934" cy="52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Difference of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1.9⁰C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1</cp:revision>
  <dcterms:created xsi:type="dcterms:W3CDTF">2021-04-06T03:28:13Z</dcterms:created>
  <dcterms:modified xsi:type="dcterms:W3CDTF">2021-05-20T03:42:29Z</dcterms:modified>
</cp:coreProperties>
</file>