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8" roundtripDataSignature="AMtx7mgTQqhrPUyxdgVgB4Tzy6NoJg+i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d39a268b8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gd39a268b8f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d39a268b8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gd39a268b8f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3925375" y="5359507"/>
            <a:ext cx="7759500" cy="12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NZ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Queenstown</a:t>
            </a:r>
            <a:br>
              <a:rPr b="0" i="0" lang="en-NZ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NZ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the temperature increases by 3 degrees, what will the temperature be then?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1901183" y="243963"/>
            <a:ext cx="926700" cy="5466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hutterstock_1114831178 copy.jpg" id="86" name="Google Shape;86;p1"/>
          <p:cNvPicPr preferRelativeResize="0"/>
          <p:nvPr/>
        </p:nvPicPr>
        <p:blipFill rotWithShape="1">
          <a:blip r:embed="rId3">
            <a:alphaModFix/>
          </a:blip>
          <a:srcRect b="0" l="2399" r="2399" t="0"/>
          <a:stretch/>
        </p:blipFill>
        <p:spPr>
          <a:xfrm>
            <a:off x="4050900" y="357950"/>
            <a:ext cx="6810526" cy="47673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7" name="Google Shape;87;p1"/>
          <p:cNvGrpSpPr/>
          <p:nvPr/>
        </p:nvGrpSpPr>
        <p:grpSpPr>
          <a:xfrm>
            <a:off x="1063315" y="357984"/>
            <a:ext cx="2248538" cy="6142026"/>
            <a:chOff x="770575" y="243963"/>
            <a:chExt cx="2332025" cy="6370075"/>
          </a:xfrm>
        </p:grpSpPr>
        <p:pic>
          <p:nvPicPr>
            <p:cNvPr descr="A picture containing text, clock&#10;&#10;Description automatically generated" id="88" name="Google Shape;88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70575" y="243963"/>
              <a:ext cx="2332025" cy="63700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9" name="Google Shape;89;p1"/>
            <p:cNvSpPr/>
            <p:nvPr/>
          </p:nvSpPr>
          <p:spPr>
            <a:xfrm>
              <a:off x="1479334" y="1695234"/>
              <a:ext cx="151200" cy="3931800"/>
            </a:xfrm>
            <a:prstGeom prst="rect">
              <a:avLst/>
            </a:prstGeom>
            <a:solidFill>
              <a:srgbClr val="FF0000"/>
            </a:solidFill>
            <a:ln cap="flat" cmpd="sng" w="1270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hutterstock_472533049 copy.jpg" id="94" name="Google Shape;94;gd39a268b8f_0_0"/>
          <p:cNvPicPr preferRelativeResize="0"/>
          <p:nvPr/>
        </p:nvPicPr>
        <p:blipFill rotWithShape="1">
          <a:blip r:embed="rId3">
            <a:alphaModFix/>
          </a:blip>
          <a:srcRect b="0" l="2399" r="2399" t="0"/>
          <a:stretch/>
        </p:blipFill>
        <p:spPr>
          <a:xfrm>
            <a:off x="3925375" y="364225"/>
            <a:ext cx="7102023" cy="4971418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gd39a268b8f_0_0"/>
          <p:cNvSpPr txBox="1"/>
          <p:nvPr/>
        </p:nvSpPr>
        <p:spPr>
          <a:xfrm>
            <a:off x="3925375" y="5359507"/>
            <a:ext cx="77595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NZ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Nelson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the temperature increases by 2.7 degrees, what will the temperature be then?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gd39a268b8f_0_0"/>
          <p:cNvSpPr/>
          <p:nvPr/>
        </p:nvSpPr>
        <p:spPr>
          <a:xfrm>
            <a:off x="1901183" y="243963"/>
            <a:ext cx="926700" cy="5466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7" name="Google Shape;97;gd39a268b8f_0_0"/>
          <p:cNvGrpSpPr/>
          <p:nvPr/>
        </p:nvGrpSpPr>
        <p:grpSpPr>
          <a:xfrm>
            <a:off x="1063315" y="357984"/>
            <a:ext cx="2248538" cy="6142026"/>
            <a:chOff x="770575" y="243963"/>
            <a:chExt cx="2332025" cy="6370075"/>
          </a:xfrm>
        </p:grpSpPr>
        <p:pic>
          <p:nvPicPr>
            <p:cNvPr descr="A picture containing text, clock&#10;&#10;Description automatically generated" id="98" name="Google Shape;98;gd39a268b8f_0_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70575" y="243963"/>
              <a:ext cx="2332025" cy="63700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9" name="Google Shape;99;gd39a268b8f_0_0"/>
            <p:cNvSpPr/>
            <p:nvPr/>
          </p:nvSpPr>
          <p:spPr>
            <a:xfrm>
              <a:off x="1479334" y="1482208"/>
              <a:ext cx="151200" cy="4144800"/>
            </a:xfrm>
            <a:prstGeom prst="rect">
              <a:avLst/>
            </a:prstGeom>
            <a:solidFill>
              <a:srgbClr val="FF0000"/>
            </a:solidFill>
            <a:ln cap="flat" cmpd="sng" w="1270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hanganui-shutterstock_1925264168.jpg" id="104" name="Google Shape;104;gd39a268b8f_0_10"/>
          <p:cNvPicPr preferRelativeResize="0"/>
          <p:nvPr/>
        </p:nvPicPr>
        <p:blipFill rotWithShape="1">
          <a:blip r:embed="rId3">
            <a:alphaModFix/>
          </a:blip>
          <a:srcRect b="0" l="1690" r="1681" t="0"/>
          <a:stretch/>
        </p:blipFill>
        <p:spPr>
          <a:xfrm>
            <a:off x="3897704" y="394610"/>
            <a:ext cx="7116915" cy="4910673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gd39a268b8f_0_10"/>
          <p:cNvSpPr txBox="1"/>
          <p:nvPr/>
        </p:nvSpPr>
        <p:spPr>
          <a:xfrm>
            <a:off x="3897700" y="5305275"/>
            <a:ext cx="77595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Whanganui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the temperature increases by 1.5 degrees, what will the temperature be then?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gd39a268b8f_0_10"/>
          <p:cNvSpPr/>
          <p:nvPr/>
        </p:nvSpPr>
        <p:spPr>
          <a:xfrm>
            <a:off x="1901183" y="243963"/>
            <a:ext cx="926700" cy="5466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7" name="Google Shape;107;gd39a268b8f_0_10"/>
          <p:cNvGrpSpPr/>
          <p:nvPr/>
        </p:nvGrpSpPr>
        <p:grpSpPr>
          <a:xfrm>
            <a:off x="1063315" y="357984"/>
            <a:ext cx="2248538" cy="6142026"/>
            <a:chOff x="770575" y="243963"/>
            <a:chExt cx="2332025" cy="6370075"/>
          </a:xfrm>
        </p:grpSpPr>
        <p:pic>
          <p:nvPicPr>
            <p:cNvPr descr="A picture containing text, clock&#10;&#10;Description automatically generated" id="108" name="Google Shape;108;gd39a268b8f_0_1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70575" y="243963"/>
              <a:ext cx="2332025" cy="63700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9" name="Google Shape;109;gd39a268b8f_0_10"/>
            <p:cNvSpPr/>
            <p:nvPr/>
          </p:nvSpPr>
          <p:spPr>
            <a:xfrm>
              <a:off x="1479334" y="2109436"/>
              <a:ext cx="151200" cy="3517500"/>
            </a:xfrm>
            <a:prstGeom prst="rect">
              <a:avLst/>
            </a:prstGeom>
            <a:solidFill>
              <a:srgbClr val="FF0000"/>
            </a:solidFill>
            <a:ln cap="flat" cmpd="sng" w="1270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2021-04-01T02:24:30Z</dcterms:created>
  <dc:creator>Vince Wright</dc:creator>
</cp:coreProperties>
</file>