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9AokWvgXSlVqX1BZsSB6DOBJd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489944a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d489944a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489944a0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d489944a0c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489944a0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d489944a0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489944a0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d489944a0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489944a0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d489944a0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489944a0c_1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d489944a0c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489944a0c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gd489944a0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489944a0c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gd489944a0c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489944a0c_0_5"/>
          <p:cNvSpPr txBox="1">
            <a:spLocks noGrp="1"/>
          </p:cNvSpPr>
          <p:nvPr>
            <p:ph type="body" idx="1"/>
          </p:nvPr>
        </p:nvSpPr>
        <p:spPr>
          <a:xfrm>
            <a:off x="838200" y="5199725"/>
            <a:ext cx="105156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What are these devices used for?</a:t>
            </a:r>
            <a:endParaRPr sz="240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What do the numbers mean?</a:t>
            </a:r>
            <a:endParaRPr/>
          </a:p>
        </p:txBody>
      </p:sp>
      <p:pic>
        <p:nvPicPr>
          <p:cNvPr id="85" name="Google Shape;85;gd489944a0c_0_5" descr="thermometers-1.png"/>
          <p:cNvPicPr preferRelativeResize="0"/>
          <p:nvPr/>
        </p:nvPicPr>
        <p:blipFill rotWithShape="1">
          <a:blip r:embed="rId3">
            <a:alphaModFix/>
          </a:blip>
          <a:srcRect l="1739" t="3762" b="52073"/>
          <a:stretch/>
        </p:blipFill>
        <p:spPr>
          <a:xfrm>
            <a:off x="1880491" y="1274375"/>
            <a:ext cx="8599823" cy="162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d489944a0c_0_5" descr="thermometers-1.png"/>
          <p:cNvPicPr preferRelativeResize="0"/>
          <p:nvPr/>
        </p:nvPicPr>
        <p:blipFill rotWithShape="1">
          <a:blip r:embed="rId3">
            <a:alphaModFix/>
          </a:blip>
          <a:srcRect l="1555" t="53657" b="3763"/>
          <a:stretch/>
        </p:blipFill>
        <p:spPr>
          <a:xfrm>
            <a:off x="1872300" y="2748013"/>
            <a:ext cx="8616204" cy="1565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0"/>
          <p:cNvGrpSpPr/>
          <p:nvPr/>
        </p:nvGrpSpPr>
        <p:grpSpPr>
          <a:xfrm>
            <a:off x="1395513" y="382353"/>
            <a:ext cx="2813569" cy="6238705"/>
            <a:chOff x="4726745" y="472537"/>
            <a:chExt cx="2813569" cy="6238705"/>
          </a:xfrm>
        </p:grpSpPr>
        <p:pic>
          <p:nvPicPr>
            <p:cNvPr id="205" name="Google Shape;205;p10" descr="A picture containing antenna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26745" y="472537"/>
              <a:ext cx="2349303" cy="6238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10"/>
            <p:cNvSpPr/>
            <p:nvPr/>
          </p:nvSpPr>
          <p:spPr>
            <a:xfrm>
              <a:off x="5151963" y="5259815"/>
              <a:ext cx="944037" cy="944037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6611814" y="4581899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 txBox="1"/>
            <p:nvPr/>
          </p:nvSpPr>
          <p:spPr>
            <a:xfrm>
              <a:off x="6371492" y="3681595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6389894" y="2832018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 txBox="1"/>
            <p:nvPr/>
          </p:nvSpPr>
          <p:spPr>
            <a:xfrm>
              <a:off x="6371492" y="2058739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5906588" y="3155184"/>
              <a:ext cx="378656" cy="70338"/>
            </a:xfrm>
            <a:prstGeom prst="rect">
              <a:avLst/>
            </a:prstGeom>
            <a:solidFill>
              <a:srgbClr val="26262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5901396" y="2290075"/>
              <a:ext cx="378656" cy="70338"/>
            </a:xfrm>
            <a:prstGeom prst="rect">
              <a:avLst/>
            </a:prstGeom>
            <a:solidFill>
              <a:srgbClr val="26262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5923669" y="4006846"/>
              <a:ext cx="378656" cy="81699"/>
            </a:xfrm>
            <a:prstGeom prst="rect">
              <a:avLst/>
            </a:prstGeom>
            <a:solidFill>
              <a:srgbClr val="26262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5926729" y="1440141"/>
              <a:ext cx="378656" cy="81699"/>
            </a:xfrm>
            <a:prstGeom prst="rect">
              <a:avLst/>
            </a:prstGeom>
            <a:solidFill>
              <a:srgbClr val="26262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6358470" y="1176703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6090724" y="977199"/>
              <a:ext cx="378656" cy="15505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0"/>
          <p:cNvSpPr/>
          <p:nvPr/>
        </p:nvSpPr>
        <p:spPr>
          <a:xfrm>
            <a:off x="2206510" y="3429001"/>
            <a:ext cx="162000" cy="18825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" name="Google Shape;218;p10"/>
          <p:cNvGrpSpPr/>
          <p:nvPr/>
        </p:nvGrpSpPr>
        <p:grpSpPr>
          <a:xfrm>
            <a:off x="1374996" y="236942"/>
            <a:ext cx="2813569" cy="6238705"/>
            <a:chOff x="4726745" y="472537"/>
            <a:chExt cx="2813569" cy="6238705"/>
          </a:xfrm>
        </p:grpSpPr>
        <p:pic>
          <p:nvPicPr>
            <p:cNvPr id="219" name="Google Shape;219;p10" descr="A picture containing antenna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726745" y="472537"/>
              <a:ext cx="2349303" cy="6238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0"/>
            <p:cNvSpPr/>
            <p:nvPr/>
          </p:nvSpPr>
          <p:spPr>
            <a:xfrm>
              <a:off x="5151963" y="5259815"/>
              <a:ext cx="944037" cy="944037"/>
            </a:xfrm>
            <a:prstGeom prst="ellipse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6358470" y="479526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⁰C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 txBox="1"/>
            <p:nvPr/>
          </p:nvSpPr>
          <p:spPr>
            <a:xfrm>
              <a:off x="6611814" y="4581899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 txBox="1"/>
            <p:nvPr/>
          </p:nvSpPr>
          <p:spPr>
            <a:xfrm>
              <a:off x="6371492" y="3681595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6389894" y="2832018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 txBox="1"/>
            <p:nvPr/>
          </p:nvSpPr>
          <p:spPr>
            <a:xfrm>
              <a:off x="6371492" y="2058739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5906588" y="3155184"/>
              <a:ext cx="378656" cy="70338"/>
            </a:xfrm>
            <a:prstGeom prst="rect">
              <a:avLst/>
            </a:prstGeom>
            <a:solidFill>
              <a:srgbClr val="26262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5901396" y="2290075"/>
              <a:ext cx="378656" cy="70338"/>
            </a:xfrm>
            <a:prstGeom prst="rect">
              <a:avLst/>
            </a:prstGeom>
            <a:solidFill>
              <a:srgbClr val="26262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5923669" y="4006846"/>
              <a:ext cx="378656" cy="81699"/>
            </a:xfrm>
            <a:prstGeom prst="rect">
              <a:avLst/>
            </a:prstGeom>
            <a:solidFill>
              <a:srgbClr val="26262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5926729" y="1440141"/>
              <a:ext cx="378656" cy="81699"/>
            </a:xfrm>
            <a:prstGeom prst="rect">
              <a:avLst/>
            </a:prstGeom>
            <a:solidFill>
              <a:srgbClr val="262626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10"/>
            <p:cNvSpPr txBox="1"/>
            <p:nvPr/>
          </p:nvSpPr>
          <p:spPr>
            <a:xfrm>
              <a:off x="6358470" y="1176703"/>
              <a:ext cx="9285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NZ" sz="3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6090724" y="977199"/>
              <a:ext cx="378656" cy="15505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0"/>
          <p:cNvSpPr/>
          <p:nvPr/>
        </p:nvSpPr>
        <p:spPr>
          <a:xfrm>
            <a:off x="2192441" y="4669705"/>
            <a:ext cx="162000" cy="6492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815450" y="3345963"/>
            <a:ext cx="3171680" cy="1697366"/>
          </a:xfrm>
          <a:custGeom>
            <a:avLst/>
            <a:gdLst/>
            <a:ahLst/>
            <a:cxnLst/>
            <a:rect l="l" t="t" r="r" b="b"/>
            <a:pathLst>
              <a:path w="3171680" h="1697366" extrusionOk="0">
                <a:moveTo>
                  <a:pt x="0" y="848683"/>
                </a:moveTo>
                <a:cubicBezTo>
                  <a:pt x="18571" y="240276"/>
                  <a:pt x="743442" y="26935"/>
                  <a:pt x="1585840" y="0"/>
                </a:cubicBezTo>
                <a:cubicBezTo>
                  <a:pt x="2376251" y="-32299"/>
                  <a:pt x="3193368" y="303923"/>
                  <a:pt x="3171680" y="848683"/>
                </a:cubicBezTo>
                <a:cubicBezTo>
                  <a:pt x="3202465" y="1297050"/>
                  <a:pt x="2448540" y="1730835"/>
                  <a:pt x="1585840" y="1697366"/>
                </a:cubicBezTo>
                <a:cubicBezTo>
                  <a:pt x="706114" y="1710144"/>
                  <a:pt x="49296" y="1274039"/>
                  <a:pt x="0" y="848683"/>
                </a:cubicBezTo>
                <a:close/>
              </a:path>
            </a:pathLst>
          </a:custGeom>
          <a:noFill/>
          <a:ln w="5715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10"/>
          <p:cNvGrpSpPr/>
          <p:nvPr/>
        </p:nvGrpSpPr>
        <p:grpSpPr>
          <a:xfrm>
            <a:off x="5830100" y="348791"/>
            <a:ext cx="5845184" cy="6160420"/>
            <a:chOff x="6096004" y="2028135"/>
            <a:chExt cx="3985805" cy="2734804"/>
          </a:xfrm>
        </p:grpSpPr>
        <p:grpSp>
          <p:nvGrpSpPr>
            <p:cNvPr id="235" name="Google Shape;235;p10"/>
            <p:cNvGrpSpPr/>
            <p:nvPr/>
          </p:nvGrpSpPr>
          <p:grpSpPr>
            <a:xfrm>
              <a:off x="6096004" y="2028139"/>
              <a:ext cx="2567859" cy="2734800"/>
              <a:chOff x="6096004" y="2028139"/>
              <a:chExt cx="2567859" cy="2734800"/>
            </a:xfrm>
          </p:grpSpPr>
          <p:sp>
            <p:nvSpPr>
              <p:cNvPr id="236" name="Google Shape;236;p10"/>
              <p:cNvSpPr/>
              <p:nvPr/>
            </p:nvSpPr>
            <p:spPr>
              <a:xfrm>
                <a:off x="6096004" y="2028139"/>
                <a:ext cx="253200" cy="2734800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0"/>
              <p:cNvSpPr/>
              <p:nvPr/>
            </p:nvSpPr>
            <p:spPr>
              <a:xfrm>
                <a:off x="7434003" y="2028139"/>
                <a:ext cx="253500" cy="2734800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rgbClr val="00206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0"/>
              <p:cNvSpPr/>
              <p:nvPr/>
            </p:nvSpPr>
            <p:spPr>
              <a:xfrm>
                <a:off x="7687355" y="2174219"/>
                <a:ext cx="976508" cy="180580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0"/>
              <p:cNvSpPr/>
              <p:nvPr/>
            </p:nvSpPr>
            <p:spPr>
              <a:xfrm>
                <a:off x="7666838" y="4453849"/>
                <a:ext cx="976508" cy="180580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7687355" y="3345962"/>
                <a:ext cx="429703" cy="139387"/>
              </a:xfrm>
              <a:prstGeom prst="rect">
                <a:avLst/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41" name="Google Shape;241;p10"/>
            <p:cNvSpPr txBox="1"/>
            <p:nvPr/>
          </p:nvSpPr>
          <p:spPr>
            <a:xfrm>
              <a:off x="8175609" y="2028135"/>
              <a:ext cx="1906200" cy="4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NZ"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 txBox="1"/>
            <p:nvPr/>
          </p:nvSpPr>
          <p:spPr>
            <a:xfrm>
              <a:off x="8155092" y="4281425"/>
              <a:ext cx="1906200" cy="4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NZ" sz="6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0"/>
          <p:cNvSpPr/>
          <p:nvPr/>
        </p:nvSpPr>
        <p:spPr>
          <a:xfrm>
            <a:off x="6544855" y="4015304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6544855" y="4533737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6544855" y="5052170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/>
          <p:nvPr/>
        </p:nvSpPr>
        <p:spPr>
          <a:xfrm>
            <a:off x="6544855" y="5570603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6544855" y="3496871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8" name="Google Shape;248;p10"/>
          <p:cNvGrpSpPr/>
          <p:nvPr/>
        </p:nvGrpSpPr>
        <p:grpSpPr>
          <a:xfrm>
            <a:off x="7916420" y="5170546"/>
            <a:ext cx="3758678" cy="708000"/>
            <a:chOff x="11503875" y="3638564"/>
            <a:chExt cx="1698300" cy="708000"/>
          </a:xfrm>
        </p:grpSpPr>
        <p:sp>
          <p:nvSpPr>
            <p:cNvPr id="249" name="Google Shape;249;p10"/>
            <p:cNvSpPr txBox="1"/>
            <p:nvPr/>
          </p:nvSpPr>
          <p:spPr>
            <a:xfrm>
              <a:off x="11503875" y="3638564"/>
              <a:ext cx="169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NZ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0" name="Google Shape;250;p10"/>
            <p:cNvCxnSpPr>
              <a:stCxn id="249" idx="1"/>
            </p:cNvCxnSpPr>
            <p:nvPr/>
          </p:nvCxnSpPr>
          <p:spPr>
            <a:xfrm>
              <a:off x="11503875" y="3992564"/>
              <a:ext cx="43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1" name="Google Shape;251;p10"/>
          <p:cNvGrpSpPr/>
          <p:nvPr/>
        </p:nvGrpSpPr>
        <p:grpSpPr>
          <a:xfrm>
            <a:off x="7925337" y="4150081"/>
            <a:ext cx="3758678" cy="708000"/>
            <a:chOff x="11531138" y="3638564"/>
            <a:chExt cx="1698300" cy="708000"/>
          </a:xfrm>
        </p:grpSpPr>
        <p:sp>
          <p:nvSpPr>
            <p:cNvPr id="252" name="Google Shape;252;p10"/>
            <p:cNvSpPr txBox="1"/>
            <p:nvPr/>
          </p:nvSpPr>
          <p:spPr>
            <a:xfrm>
              <a:off x="11531138" y="3638564"/>
              <a:ext cx="169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NZ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3" name="Google Shape;253;p10"/>
            <p:cNvCxnSpPr>
              <a:stCxn id="252" idx="1"/>
            </p:cNvCxnSpPr>
            <p:nvPr/>
          </p:nvCxnSpPr>
          <p:spPr>
            <a:xfrm>
              <a:off x="11531138" y="3992564"/>
              <a:ext cx="43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4" name="Google Shape;254;p10"/>
          <p:cNvGrpSpPr/>
          <p:nvPr/>
        </p:nvGrpSpPr>
        <p:grpSpPr>
          <a:xfrm>
            <a:off x="7925337" y="4657391"/>
            <a:ext cx="3758678" cy="708000"/>
            <a:chOff x="11531138" y="3638564"/>
            <a:chExt cx="1698300" cy="708000"/>
          </a:xfrm>
        </p:grpSpPr>
        <p:sp>
          <p:nvSpPr>
            <p:cNvPr id="255" name="Google Shape;255;p10"/>
            <p:cNvSpPr txBox="1"/>
            <p:nvPr/>
          </p:nvSpPr>
          <p:spPr>
            <a:xfrm>
              <a:off x="11531138" y="3638564"/>
              <a:ext cx="169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NZ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6" name="Google Shape;256;p10"/>
            <p:cNvCxnSpPr>
              <a:stCxn id="255" idx="1"/>
            </p:cNvCxnSpPr>
            <p:nvPr/>
          </p:nvCxnSpPr>
          <p:spPr>
            <a:xfrm>
              <a:off x="11531138" y="3992564"/>
              <a:ext cx="43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7" name="Google Shape;257;p10"/>
          <p:cNvGrpSpPr/>
          <p:nvPr/>
        </p:nvGrpSpPr>
        <p:grpSpPr>
          <a:xfrm>
            <a:off x="7934106" y="3626155"/>
            <a:ext cx="3758678" cy="708000"/>
            <a:chOff x="11531138" y="3638564"/>
            <a:chExt cx="1698300" cy="708000"/>
          </a:xfrm>
        </p:grpSpPr>
        <p:sp>
          <p:nvSpPr>
            <p:cNvPr id="258" name="Google Shape;258;p10"/>
            <p:cNvSpPr txBox="1"/>
            <p:nvPr/>
          </p:nvSpPr>
          <p:spPr>
            <a:xfrm>
              <a:off x="11531138" y="3638564"/>
              <a:ext cx="169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NZ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59" name="Google Shape;259;p10"/>
            <p:cNvCxnSpPr>
              <a:stCxn id="258" idx="1"/>
            </p:cNvCxnSpPr>
            <p:nvPr/>
          </p:nvCxnSpPr>
          <p:spPr>
            <a:xfrm>
              <a:off x="11531138" y="3992564"/>
              <a:ext cx="43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0" name="Google Shape;260;p10"/>
          <p:cNvSpPr txBox="1"/>
          <p:nvPr/>
        </p:nvSpPr>
        <p:spPr>
          <a:xfrm>
            <a:off x="9489452" y="2941738"/>
            <a:ext cx="1013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NZ" sz="6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/>
          <p:nvPr/>
        </p:nvSpPr>
        <p:spPr>
          <a:xfrm>
            <a:off x="6544855" y="1387739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6544855" y="1906172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0"/>
          <p:cNvSpPr/>
          <p:nvPr/>
        </p:nvSpPr>
        <p:spPr>
          <a:xfrm>
            <a:off x="6544855" y="2424605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0"/>
          <p:cNvSpPr/>
          <p:nvPr/>
        </p:nvSpPr>
        <p:spPr>
          <a:xfrm>
            <a:off x="6544855" y="2943038"/>
            <a:ext cx="919500" cy="5481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0"/>
          <p:cNvSpPr/>
          <p:nvPr/>
        </p:nvSpPr>
        <p:spPr>
          <a:xfrm>
            <a:off x="6544855" y="869306"/>
            <a:ext cx="919500" cy="5127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0"/>
          <p:cNvGrpSpPr/>
          <p:nvPr/>
        </p:nvGrpSpPr>
        <p:grpSpPr>
          <a:xfrm>
            <a:off x="7916415" y="2580032"/>
            <a:ext cx="3758678" cy="707961"/>
            <a:chOff x="11503875" y="3638564"/>
            <a:chExt cx="1698300" cy="583500"/>
          </a:xfrm>
        </p:grpSpPr>
        <p:sp>
          <p:nvSpPr>
            <p:cNvPr id="267" name="Google Shape;267;p10"/>
            <p:cNvSpPr txBox="1"/>
            <p:nvPr/>
          </p:nvSpPr>
          <p:spPr>
            <a:xfrm>
              <a:off x="11503875" y="3638564"/>
              <a:ext cx="1698300" cy="5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NZ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8" name="Google Shape;268;p10"/>
            <p:cNvCxnSpPr>
              <a:stCxn id="267" idx="1"/>
            </p:cNvCxnSpPr>
            <p:nvPr/>
          </p:nvCxnSpPr>
          <p:spPr>
            <a:xfrm>
              <a:off x="11503875" y="3930314"/>
              <a:ext cx="43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9" name="Google Shape;269;p10"/>
          <p:cNvGrpSpPr/>
          <p:nvPr/>
        </p:nvGrpSpPr>
        <p:grpSpPr>
          <a:xfrm>
            <a:off x="7925337" y="1533881"/>
            <a:ext cx="3758678" cy="708000"/>
            <a:chOff x="11531138" y="3638564"/>
            <a:chExt cx="1698300" cy="708000"/>
          </a:xfrm>
        </p:grpSpPr>
        <p:sp>
          <p:nvSpPr>
            <p:cNvPr id="270" name="Google Shape;270;p10"/>
            <p:cNvSpPr txBox="1"/>
            <p:nvPr/>
          </p:nvSpPr>
          <p:spPr>
            <a:xfrm>
              <a:off x="11531138" y="3638564"/>
              <a:ext cx="169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NZ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1" name="Google Shape;271;p10"/>
            <p:cNvCxnSpPr>
              <a:stCxn id="270" idx="1"/>
            </p:cNvCxnSpPr>
            <p:nvPr/>
          </p:nvCxnSpPr>
          <p:spPr>
            <a:xfrm>
              <a:off x="11531138" y="3992564"/>
              <a:ext cx="43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2" name="Google Shape;272;p10"/>
          <p:cNvGrpSpPr/>
          <p:nvPr/>
        </p:nvGrpSpPr>
        <p:grpSpPr>
          <a:xfrm>
            <a:off x="7925337" y="2041191"/>
            <a:ext cx="3758678" cy="708000"/>
            <a:chOff x="11531138" y="3638564"/>
            <a:chExt cx="1698300" cy="708000"/>
          </a:xfrm>
        </p:grpSpPr>
        <p:sp>
          <p:nvSpPr>
            <p:cNvPr id="273" name="Google Shape;273;p10"/>
            <p:cNvSpPr txBox="1"/>
            <p:nvPr/>
          </p:nvSpPr>
          <p:spPr>
            <a:xfrm>
              <a:off x="11531138" y="3638564"/>
              <a:ext cx="169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NZ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4" name="Google Shape;274;p10"/>
            <p:cNvCxnSpPr>
              <a:stCxn id="273" idx="1"/>
            </p:cNvCxnSpPr>
            <p:nvPr/>
          </p:nvCxnSpPr>
          <p:spPr>
            <a:xfrm>
              <a:off x="11531138" y="3992564"/>
              <a:ext cx="43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75" name="Google Shape;275;p10"/>
          <p:cNvGrpSpPr/>
          <p:nvPr/>
        </p:nvGrpSpPr>
        <p:grpSpPr>
          <a:xfrm>
            <a:off x="7934106" y="1009955"/>
            <a:ext cx="3758678" cy="708000"/>
            <a:chOff x="11531138" y="3638564"/>
            <a:chExt cx="1698300" cy="708000"/>
          </a:xfrm>
        </p:grpSpPr>
        <p:sp>
          <p:nvSpPr>
            <p:cNvPr id="276" name="Google Shape;276;p10"/>
            <p:cNvSpPr txBox="1"/>
            <p:nvPr/>
          </p:nvSpPr>
          <p:spPr>
            <a:xfrm>
              <a:off x="11531138" y="3638564"/>
              <a:ext cx="16983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NZ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7" name="Google Shape;277;p10"/>
            <p:cNvCxnSpPr>
              <a:stCxn id="276" idx="1"/>
            </p:cNvCxnSpPr>
            <p:nvPr/>
          </p:nvCxnSpPr>
          <p:spPr>
            <a:xfrm>
              <a:off x="11531138" y="3992564"/>
              <a:ext cx="435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6" name="Google Shape;260;p10">
            <a:extLst>
              <a:ext uri="{FF2B5EF4-FFF2-40B4-BE49-F238E27FC236}">
                <a16:creationId xmlns:a16="http://schemas.microsoft.com/office/drawing/2014/main" id="{23B17D81-1D8F-4B8F-9E23-6EDFD10F11B3}"/>
              </a:ext>
            </a:extLst>
          </p:cNvPr>
          <p:cNvSpPr txBox="1"/>
          <p:nvPr/>
        </p:nvSpPr>
        <p:spPr>
          <a:xfrm>
            <a:off x="9478940" y="2974960"/>
            <a:ext cx="10131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NZ" sz="6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6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  <p:bldP spid="244" grpId="0" animBg="1"/>
      <p:bldP spid="245" grpId="0" animBg="1"/>
      <p:bldP spid="247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76" grpId="0"/>
      <p:bldP spid="7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11"/>
          <p:cNvGrpSpPr/>
          <p:nvPr/>
        </p:nvGrpSpPr>
        <p:grpSpPr>
          <a:xfrm>
            <a:off x="3279946" y="437263"/>
            <a:ext cx="4276896" cy="5875792"/>
            <a:chOff x="6227183" y="3272625"/>
            <a:chExt cx="1921423" cy="1444926"/>
          </a:xfrm>
        </p:grpSpPr>
        <p:sp>
          <p:nvSpPr>
            <p:cNvPr id="283" name="Google Shape;283;p11"/>
            <p:cNvSpPr/>
            <p:nvPr/>
          </p:nvSpPr>
          <p:spPr>
            <a:xfrm>
              <a:off x="6227183" y="3272625"/>
              <a:ext cx="122162" cy="1442243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7565193" y="3275308"/>
              <a:ext cx="122162" cy="1442243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7655807" y="4576291"/>
              <a:ext cx="492799" cy="2123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7687355" y="3379661"/>
              <a:ext cx="429703" cy="2099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11"/>
          <p:cNvSpPr txBox="1"/>
          <p:nvPr/>
        </p:nvSpPr>
        <p:spPr>
          <a:xfrm>
            <a:off x="7719488" y="259325"/>
            <a:ext cx="95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NZ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1"/>
          <p:cNvSpPr txBox="1"/>
          <p:nvPr/>
        </p:nvSpPr>
        <p:spPr>
          <a:xfrm>
            <a:off x="7719488" y="5148068"/>
            <a:ext cx="95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NZ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1"/>
          <p:cNvSpPr/>
          <p:nvPr/>
        </p:nvSpPr>
        <p:spPr>
          <a:xfrm>
            <a:off x="3760991" y="917767"/>
            <a:ext cx="2326500" cy="24300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3761579" y="3351885"/>
            <a:ext cx="2326500" cy="24300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7719488" y="2703709"/>
            <a:ext cx="95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NZ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/>
          <p:nvPr/>
        </p:nvSpPr>
        <p:spPr>
          <a:xfrm>
            <a:off x="6530411" y="3305178"/>
            <a:ext cx="1096938" cy="86332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  <p:bldP spid="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489944a0c_1_2"/>
          <p:cNvSpPr txBox="1"/>
          <p:nvPr/>
        </p:nvSpPr>
        <p:spPr>
          <a:xfrm>
            <a:off x="7252497" y="3851809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0.9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d489944a0c_1_2"/>
          <p:cNvSpPr txBox="1">
            <a:spLocks noGrp="1"/>
          </p:cNvSpPr>
          <p:nvPr>
            <p:ph type="body" idx="1"/>
          </p:nvPr>
        </p:nvSpPr>
        <p:spPr>
          <a:xfrm>
            <a:off x="838200" y="391825"/>
            <a:ext cx="105156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NZ" sz="3000"/>
              <a:t>Why are ten tenths written as 1 and not as 0.10?</a:t>
            </a:r>
            <a:endParaRPr sz="1800"/>
          </a:p>
        </p:txBody>
      </p:sp>
      <p:sp>
        <p:nvSpPr>
          <p:cNvPr id="298" name="Google Shape;298;gd489944a0c_1_2"/>
          <p:cNvSpPr txBox="1"/>
          <p:nvPr/>
        </p:nvSpPr>
        <p:spPr>
          <a:xfrm>
            <a:off x="7251405" y="4077603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0.8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gd489944a0c_1_2"/>
          <p:cNvGrpSpPr/>
          <p:nvPr/>
        </p:nvGrpSpPr>
        <p:grpSpPr>
          <a:xfrm>
            <a:off x="3513093" y="1240142"/>
            <a:ext cx="3803081" cy="5224046"/>
            <a:chOff x="6227183" y="3272625"/>
            <a:chExt cx="1921524" cy="1444783"/>
          </a:xfrm>
        </p:grpSpPr>
        <p:sp>
          <p:nvSpPr>
            <p:cNvPr id="300" name="Google Shape;300;gd489944a0c_1_2"/>
            <p:cNvSpPr/>
            <p:nvPr/>
          </p:nvSpPr>
          <p:spPr>
            <a:xfrm>
              <a:off x="6227183" y="3272625"/>
              <a:ext cx="122100" cy="144210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gd489944a0c_1_2"/>
            <p:cNvSpPr/>
            <p:nvPr/>
          </p:nvSpPr>
          <p:spPr>
            <a:xfrm>
              <a:off x="7565193" y="3275308"/>
              <a:ext cx="122100" cy="144210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gd489944a0c_1_2"/>
            <p:cNvSpPr/>
            <p:nvPr/>
          </p:nvSpPr>
          <p:spPr>
            <a:xfrm>
              <a:off x="7655807" y="4576291"/>
              <a:ext cx="492900" cy="2130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gd489944a0c_1_2"/>
            <p:cNvSpPr/>
            <p:nvPr/>
          </p:nvSpPr>
          <p:spPr>
            <a:xfrm>
              <a:off x="7687355" y="3379661"/>
              <a:ext cx="429600" cy="21000"/>
            </a:xfrm>
            <a:prstGeom prst="rect">
              <a:avLst/>
            </a:prstGeom>
            <a:solidFill>
              <a:schemeClr val="dk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gd489944a0c_1_2"/>
          <p:cNvSpPr txBox="1"/>
          <p:nvPr/>
        </p:nvSpPr>
        <p:spPr>
          <a:xfrm>
            <a:off x="7766339" y="1448789"/>
            <a:ext cx="8502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NZ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d489944a0c_1_2"/>
          <p:cNvSpPr txBox="1"/>
          <p:nvPr/>
        </p:nvSpPr>
        <p:spPr>
          <a:xfrm>
            <a:off x="7703920" y="5381623"/>
            <a:ext cx="975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NZ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d489944a0c_1_2"/>
          <p:cNvSpPr txBox="1"/>
          <p:nvPr/>
        </p:nvSpPr>
        <p:spPr>
          <a:xfrm>
            <a:off x="7703920" y="3208189"/>
            <a:ext cx="975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NZ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d489944a0c_1_2"/>
          <p:cNvSpPr/>
          <p:nvPr/>
        </p:nvSpPr>
        <p:spPr>
          <a:xfrm>
            <a:off x="6403146" y="3761468"/>
            <a:ext cx="1118400" cy="783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d489944a0c_1_2"/>
          <p:cNvSpPr/>
          <p:nvPr/>
        </p:nvSpPr>
        <p:spPr>
          <a:xfrm>
            <a:off x="3915671" y="5790762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d489944a0c_1_2"/>
          <p:cNvSpPr/>
          <p:nvPr/>
        </p:nvSpPr>
        <p:spPr>
          <a:xfrm>
            <a:off x="3915671" y="5574331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d489944a0c_1_2"/>
          <p:cNvSpPr/>
          <p:nvPr/>
        </p:nvSpPr>
        <p:spPr>
          <a:xfrm>
            <a:off x="3915671" y="5357900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d489944a0c_1_2"/>
          <p:cNvSpPr/>
          <p:nvPr/>
        </p:nvSpPr>
        <p:spPr>
          <a:xfrm>
            <a:off x="3915671" y="5141469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d489944a0c_1_2"/>
          <p:cNvSpPr/>
          <p:nvPr/>
        </p:nvSpPr>
        <p:spPr>
          <a:xfrm>
            <a:off x="3915671" y="4925037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d489944a0c_1_2"/>
          <p:cNvSpPr/>
          <p:nvPr/>
        </p:nvSpPr>
        <p:spPr>
          <a:xfrm>
            <a:off x="3915671" y="4708606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d489944a0c_1_2"/>
          <p:cNvSpPr/>
          <p:nvPr/>
        </p:nvSpPr>
        <p:spPr>
          <a:xfrm>
            <a:off x="3915671" y="4492174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d489944a0c_1_2"/>
          <p:cNvSpPr/>
          <p:nvPr/>
        </p:nvSpPr>
        <p:spPr>
          <a:xfrm>
            <a:off x="3915671" y="4275743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d489944a0c_1_2"/>
          <p:cNvSpPr/>
          <p:nvPr/>
        </p:nvSpPr>
        <p:spPr>
          <a:xfrm>
            <a:off x="3915671" y="4059312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d489944a0c_1_2"/>
          <p:cNvSpPr/>
          <p:nvPr/>
        </p:nvSpPr>
        <p:spPr>
          <a:xfrm>
            <a:off x="3915671" y="3842880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d489944a0c_1_2"/>
          <p:cNvSpPr txBox="1"/>
          <p:nvPr/>
        </p:nvSpPr>
        <p:spPr>
          <a:xfrm>
            <a:off x="7251411" y="5597000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0.1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" name="Google Shape;319;gd489944a0c_1_2"/>
          <p:cNvCxnSpPr/>
          <p:nvPr/>
        </p:nvCxnSpPr>
        <p:spPr>
          <a:xfrm>
            <a:off x="6338499" y="5786134"/>
            <a:ext cx="880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0" name="Google Shape;320;gd489944a0c_1_2"/>
          <p:cNvSpPr txBox="1"/>
          <p:nvPr/>
        </p:nvSpPr>
        <p:spPr>
          <a:xfrm>
            <a:off x="7252500" y="5379943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0.2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gd489944a0c_1_2"/>
          <p:cNvCxnSpPr/>
          <p:nvPr/>
        </p:nvCxnSpPr>
        <p:spPr>
          <a:xfrm>
            <a:off x="6367170" y="5572342"/>
            <a:ext cx="85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" name="Google Shape;322;gd489944a0c_1_2"/>
          <p:cNvSpPr txBox="1"/>
          <p:nvPr/>
        </p:nvSpPr>
        <p:spPr>
          <a:xfrm>
            <a:off x="7252500" y="5162887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0.3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3" name="Google Shape;323;gd489944a0c_1_2"/>
          <p:cNvCxnSpPr/>
          <p:nvPr/>
        </p:nvCxnSpPr>
        <p:spPr>
          <a:xfrm rot="10800000" flipH="1">
            <a:off x="6338499" y="5350149"/>
            <a:ext cx="880500" cy="8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4" name="Google Shape;324;gd489944a0c_1_2"/>
          <p:cNvSpPr txBox="1"/>
          <p:nvPr/>
        </p:nvSpPr>
        <p:spPr>
          <a:xfrm>
            <a:off x="7252500" y="4945830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0.4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gd489944a0c_1_2"/>
          <p:cNvCxnSpPr/>
          <p:nvPr/>
        </p:nvCxnSpPr>
        <p:spPr>
          <a:xfrm>
            <a:off x="6367170" y="5136473"/>
            <a:ext cx="85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6" name="Google Shape;326;gd489944a0c_1_2"/>
          <p:cNvSpPr txBox="1"/>
          <p:nvPr/>
        </p:nvSpPr>
        <p:spPr>
          <a:xfrm>
            <a:off x="7251411" y="4728773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7" name="Google Shape;327;gd489944a0c_1_2"/>
          <p:cNvCxnSpPr/>
          <p:nvPr/>
        </p:nvCxnSpPr>
        <p:spPr>
          <a:xfrm>
            <a:off x="6338499" y="4922680"/>
            <a:ext cx="8805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8" name="Google Shape;328;gd489944a0c_1_2"/>
          <p:cNvSpPr txBox="1"/>
          <p:nvPr/>
        </p:nvSpPr>
        <p:spPr>
          <a:xfrm>
            <a:off x="7252500" y="4294660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9" name="Google Shape;329;gd489944a0c_1_2"/>
          <p:cNvCxnSpPr/>
          <p:nvPr/>
        </p:nvCxnSpPr>
        <p:spPr>
          <a:xfrm rot="10800000" flipH="1">
            <a:off x="6338499" y="4486695"/>
            <a:ext cx="880500" cy="8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0" name="Google Shape;330;gd489944a0c_1_2"/>
          <p:cNvCxnSpPr/>
          <p:nvPr/>
        </p:nvCxnSpPr>
        <p:spPr>
          <a:xfrm>
            <a:off x="6367170" y="4273019"/>
            <a:ext cx="85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1" name="Google Shape;331;gd489944a0c_1_2"/>
          <p:cNvSpPr txBox="1"/>
          <p:nvPr/>
        </p:nvSpPr>
        <p:spPr>
          <a:xfrm>
            <a:off x="7251411" y="4511717"/>
            <a:ext cx="605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NZ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0.6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2" name="Google Shape;332;gd489944a0c_1_2"/>
          <p:cNvCxnSpPr/>
          <p:nvPr/>
        </p:nvCxnSpPr>
        <p:spPr>
          <a:xfrm>
            <a:off x="6367170" y="4708888"/>
            <a:ext cx="85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4" name="Google Shape;334;gd489944a0c_1_2"/>
          <p:cNvCxnSpPr/>
          <p:nvPr/>
        </p:nvCxnSpPr>
        <p:spPr>
          <a:xfrm>
            <a:off x="6368256" y="4059227"/>
            <a:ext cx="852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gd489944a0c_1_2"/>
          <p:cNvSpPr/>
          <p:nvPr/>
        </p:nvSpPr>
        <p:spPr>
          <a:xfrm>
            <a:off x="3915671" y="3625723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d489944a0c_1_2"/>
          <p:cNvSpPr/>
          <p:nvPr/>
        </p:nvSpPr>
        <p:spPr>
          <a:xfrm>
            <a:off x="3915671" y="3409292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d489944a0c_1_2"/>
          <p:cNvSpPr/>
          <p:nvPr/>
        </p:nvSpPr>
        <p:spPr>
          <a:xfrm>
            <a:off x="3915671" y="3192861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d489944a0c_1_2"/>
          <p:cNvSpPr/>
          <p:nvPr/>
        </p:nvSpPr>
        <p:spPr>
          <a:xfrm>
            <a:off x="3915671" y="2976429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d489944a0c_1_2"/>
          <p:cNvSpPr/>
          <p:nvPr/>
        </p:nvSpPr>
        <p:spPr>
          <a:xfrm>
            <a:off x="3915671" y="2759998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d489944a0c_1_2"/>
          <p:cNvSpPr/>
          <p:nvPr/>
        </p:nvSpPr>
        <p:spPr>
          <a:xfrm>
            <a:off x="3915671" y="2543566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d489944a0c_1_2"/>
          <p:cNvSpPr/>
          <p:nvPr/>
        </p:nvSpPr>
        <p:spPr>
          <a:xfrm>
            <a:off x="3915671" y="2327135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d489944a0c_1_2"/>
          <p:cNvSpPr/>
          <p:nvPr/>
        </p:nvSpPr>
        <p:spPr>
          <a:xfrm>
            <a:off x="3915671" y="2110704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d489944a0c_1_2"/>
          <p:cNvSpPr/>
          <p:nvPr/>
        </p:nvSpPr>
        <p:spPr>
          <a:xfrm>
            <a:off x="3915671" y="1894272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d489944a0c_1_2"/>
          <p:cNvSpPr/>
          <p:nvPr/>
        </p:nvSpPr>
        <p:spPr>
          <a:xfrm>
            <a:off x="3915671" y="1677841"/>
            <a:ext cx="2068800" cy="2163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9E7F77-2A9E-4C40-B151-9829D67229DA}"/>
              </a:ext>
            </a:extLst>
          </p:cNvPr>
          <p:cNvSpPr txBox="1"/>
          <p:nvPr/>
        </p:nvSpPr>
        <p:spPr>
          <a:xfrm>
            <a:off x="8616539" y="2326139"/>
            <a:ext cx="3454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Why are ten tenths written as 1 and not </a:t>
            </a:r>
            <a:br>
              <a:rPr lang="en-NZ" sz="3600" dirty="0"/>
            </a:br>
            <a:r>
              <a:rPr lang="en-NZ" sz="3600" dirty="0"/>
              <a:t>as 0.10?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298" grpId="0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/>
      <p:bldP spid="320" grpId="0"/>
      <p:bldP spid="322" grpId="0"/>
      <p:bldP spid="324" grpId="0"/>
      <p:bldP spid="326" grpId="0"/>
      <p:bldP spid="328" grpId="0"/>
      <p:bldP spid="331" grpId="0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489944a0c_1_54"/>
          <p:cNvSpPr txBox="1">
            <a:spLocks noGrp="1"/>
          </p:cNvSpPr>
          <p:nvPr>
            <p:ph type="body" idx="1"/>
          </p:nvPr>
        </p:nvSpPr>
        <p:spPr>
          <a:xfrm>
            <a:off x="838200" y="4480850"/>
            <a:ext cx="10515600" cy="17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Body temperature is measured by putting the probe under your arm or in your ear.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Some thermometers scan your forehead. Those devices are used at airports to check for passengers who have “a temperature.”</a:t>
            </a:r>
            <a:endParaRPr sz="240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What does “have a temperature” mean?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</p:txBody>
      </p:sp>
      <p:pic>
        <p:nvPicPr>
          <p:cNvPr id="92" name="Google Shape;92;gd489944a0c_1_54" descr="under-arm-thermometer.png"/>
          <p:cNvPicPr preferRelativeResize="0"/>
          <p:nvPr/>
        </p:nvPicPr>
        <p:blipFill rotWithShape="1">
          <a:blip r:embed="rId3">
            <a:alphaModFix/>
          </a:blip>
          <a:srcRect l="1380" r="1380"/>
          <a:stretch/>
        </p:blipFill>
        <p:spPr>
          <a:xfrm>
            <a:off x="2888133" y="547725"/>
            <a:ext cx="1566308" cy="356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d489944a0c_1_54" descr="non-contact-thermometer.png"/>
          <p:cNvPicPr preferRelativeResize="0"/>
          <p:nvPr/>
        </p:nvPicPr>
        <p:blipFill rotWithShape="1">
          <a:blip r:embed="rId4">
            <a:alphaModFix/>
          </a:blip>
          <a:srcRect l="534" r="534"/>
          <a:stretch/>
        </p:blipFill>
        <p:spPr>
          <a:xfrm>
            <a:off x="5812250" y="547725"/>
            <a:ext cx="3491624" cy="34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489944a0c_0_20"/>
          <p:cNvSpPr txBox="1">
            <a:spLocks noGrp="1"/>
          </p:cNvSpPr>
          <p:nvPr>
            <p:ph type="body" idx="1"/>
          </p:nvPr>
        </p:nvSpPr>
        <p:spPr>
          <a:xfrm>
            <a:off x="838200" y="5199725"/>
            <a:ext cx="105156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A measurement of 37.8⁰C or higher is a sign that your body is fighting an infection.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Your body may need some help.</a:t>
            </a:r>
            <a:endParaRPr sz="2400"/>
          </a:p>
        </p:txBody>
      </p:sp>
      <p:pic>
        <p:nvPicPr>
          <p:cNvPr id="99" name="Google Shape;99;gd489944a0c_0_20" descr="thermometer-2.png"/>
          <p:cNvPicPr preferRelativeResize="0"/>
          <p:nvPr/>
        </p:nvPicPr>
        <p:blipFill rotWithShape="1">
          <a:blip r:embed="rId3">
            <a:alphaModFix/>
          </a:blip>
          <a:srcRect t="248" b="238"/>
          <a:stretch/>
        </p:blipFill>
        <p:spPr>
          <a:xfrm>
            <a:off x="3845500" y="604775"/>
            <a:ext cx="4610026" cy="402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489944a0c_0_28"/>
          <p:cNvSpPr txBox="1">
            <a:spLocks noGrp="1"/>
          </p:cNvSpPr>
          <p:nvPr>
            <p:ph type="body" idx="1"/>
          </p:nvPr>
        </p:nvSpPr>
        <p:spPr>
          <a:xfrm>
            <a:off x="838200" y="5199725"/>
            <a:ext cx="105156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She looks cold! What do you think her body temperature might be?</a:t>
            </a:r>
            <a:endParaRPr sz="2400"/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NZ" sz="2400"/>
              <a:t>What do the signs &lt; and &gt; mean?</a:t>
            </a:r>
            <a:endParaRPr sz="2400"/>
          </a:p>
        </p:txBody>
      </p:sp>
      <p:pic>
        <p:nvPicPr>
          <p:cNvPr id="105" name="Google Shape;105;gd489944a0c_0_28" descr="temperature-chart.png"/>
          <p:cNvPicPr preferRelativeResize="0"/>
          <p:nvPr/>
        </p:nvPicPr>
        <p:blipFill rotWithShape="1">
          <a:blip r:embed="rId3">
            <a:alphaModFix/>
          </a:blip>
          <a:srcRect t="1047" b="1047"/>
          <a:stretch/>
        </p:blipFill>
        <p:spPr>
          <a:xfrm>
            <a:off x="6182216" y="748850"/>
            <a:ext cx="4001657" cy="413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d489944a0c_0_28" descr="cold-girl.png"/>
          <p:cNvPicPr preferRelativeResize="0"/>
          <p:nvPr/>
        </p:nvPicPr>
        <p:blipFill rotWithShape="1">
          <a:blip r:embed="rId4">
            <a:alphaModFix/>
          </a:blip>
          <a:srcRect t="-4547"/>
          <a:stretch/>
        </p:blipFill>
        <p:spPr>
          <a:xfrm>
            <a:off x="1848606" y="542300"/>
            <a:ext cx="3375640" cy="434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5" descr="varisty-thermometer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0625" y="401375"/>
            <a:ext cx="4610749" cy="605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" descr="dunedin.jpg"/>
          <p:cNvPicPr preferRelativeResize="0"/>
          <p:nvPr/>
        </p:nvPicPr>
        <p:blipFill rotWithShape="1">
          <a:blip r:embed="rId3">
            <a:alphaModFix/>
          </a:blip>
          <a:srcRect l="2390" r="2380"/>
          <a:stretch/>
        </p:blipFill>
        <p:spPr>
          <a:xfrm>
            <a:off x="4612741" y="798986"/>
            <a:ext cx="6560030" cy="4526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5996720" y="5535814"/>
            <a:ext cx="37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N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Dunedin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6"/>
          <p:cNvGrpSpPr/>
          <p:nvPr/>
        </p:nvGrpSpPr>
        <p:grpSpPr>
          <a:xfrm>
            <a:off x="1019225" y="236942"/>
            <a:ext cx="2813569" cy="6384116"/>
            <a:chOff x="988463" y="236942"/>
            <a:chExt cx="2813569" cy="6384116"/>
          </a:xfrm>
        </p:grpSpPr>
        <p:grpSp>
          <p:nvGrpSpPr>
            <p:cNvPr id="119" name="Google Shape;119;p6"/>
            <p:cNvGrpSpPr/>
            <p:nvPr/>
          </p:nvGrpSpPr>
          <p:grpSpPr>
            <a:xfrm>
              <a:off x="988463" y="236942"/>
              <a:ext cx="2813569" cy="6384116"/>
              <a:chOff x="4726745" y="327126"/>
              <a:chExt cx="2813569" cy="6384116"/>
            </a:xfrm>
          </p:grpSpPr>
          <p:pic>
            <p:nvPicPr>
              <p:cNvPr id="120" name="Google Shape;120;p6" descr="A picture containing antenna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26745" y="472537"/>
                <a:ext cx="2349303" cy="62387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1" name="Google Shape;121;p6"/>
              <p:cNvSpPr/>
              <p:nvPr/>
            </p:nvSpPr>
            <p:spPr>
              <a:xfrm>
                <a:off x="5151963" y="5259815"/>
                <a:ext cx="944037" cy="944037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6"/>
              <p:cNvSpPr txBox="1"/>
              <p:nvPr/>
            </p:nvSpPr>
            <p:spPr>
              <a:xfrm>
                <a:off x="6305934" y="327126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⁰C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"/>
              <p:cNvSpPr txBox="1"/>
              <p:nvPr/>
            </p:nvSpPr>
            <p:spPr>
              <a:xfrm>
                <a:off x="6611814" y="4581899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"/>
              <p:cNvSpPr txBox="1"/>
              <p:nvPr/>
            </p:nvSpPr>
            <p:spPr>
              <a:xfrm>
                <a:off x="6371492" y="3681595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 txBox="1"/>
              <p:nvPr/>
            </p:nvSpPr>
            <p:spPr>
              <a:xfrm>
                <a:off x="6389894" y="2832018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 txBox="1"/>
              <p:nvPr/>
            </p:nvSpPr>
            <p:spPr>
              <a:xfrm>
                <a:off x="6371492" y="2058739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6"/>
              <p:cNvSpPr/>
              <p:nvPr/>
            </p:nvSpPr>
            <p:spPr>
              <a:xfrm>
                <a:off x="5906588" y="3155184"/>
                <a:ext cx="378656" cy="70338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6"/>
              <p:cNvSpPr/>
              <p:nvPr/>
            </p:nvSpPr>
            <p:spPr>
              <a:xfrm>
                <a:off x="5901396" y="2303522"/>
                <a:ext cx="378656" cy="70338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6"/>
              <p:cNvSpPr/>
              <p:nvPr/>
            </p:nvSpPr>
            <p:spPr>
              <a:xfrm>
                <a:off x="5923669" y="4006846"/>
                <a:ext cx="378656" cy="81699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6"/>
              <p:cNvSpPr/>
              <p:nvPr/>
            </p:nvSpPr>
            <p:spPr>
              <a:xfrm>
                <a:off x="5926729" y="1440141"/>
                <a:ext cx="378656" cy="81699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6"/>
              <p:cNvSpPr txBox="1"/>
              <p:nvPr/>
            </p:nvSpPr>
            <p:spPr>
              <a:xfrm>
                <a:off x="6358470" y="1176703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6090724" y="977199"/>
                <a:ext cx="378656" cy="15505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3" name="Google Shape;133;p6"/>
            <p:cNvSpPr/>
            <p:nvPr/>
          </p:nvSpPr>
          <p:spPr>
            <a:xfrm>
              <a:off x="1812906" y="4114800"/>
              <a:ext cx="133125" cy="1196788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d489944a0c_1_91" descr="whangarei.jpg"/>
          <p:cNvPicPr preferRelativeResize="0"/>
          <p:nvPr/>
        </p:nvPicPr>
        <p:blipFill rotWithShape="1">
          <a:blip r:embed="rId3">
            <a:alphaModFix/>
          </a:blip>
          <a:srcRect l="2399" r="2399"/>
          <a:stretch/>
        </p:blipFill>
        <p:spPr>
          <a:xfrm>
            <a:off x="4612712" y="766176"/>
            <a:ext cx="6560024" cy="459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d489944a0c_1_91"/>
          <p:cNvSpPr txBox="1"/>
          <p:nvPr/>
        </p:nvSpPr>
        <p:spPr>
          <a:xfrm>
            <a:off x="5996720" y="5535814"/>
            <a:ext cx="37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Whangārei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gd489944a0c_1_91"/>
          <p:cNvGrpSpPr/>
          <p:nvPr/>
        </p:nvGrpSpPr>
        <p:grpSpPr>
          <a:xfrm>
            <a:off x="1019225" y="236942"/>
            <a:ext cx="2813569" cy="6384116"/>
            <a:chOff x="988463" y="236942"/>
            <a:chExt cx="2813569" cy="6384116"/>
          </a:xfrm>
        </p:grpSpPr>
        <p:grpSp>
          <p:nvGrpSpPr>
            <p:cNvPr id="141" name="Google Shape;141;gd489944a0c_1_91"/>
            <p:cNvGrpSpPr/>
            <p:nvPr/>
          </p:nvGrpSpPr>
          <p:grpSpPr>
            <a:xfrm>
              <a:off x="988463" y="236942"/>
              <a:ext cx="2813569" cy="6384116"/>
              <a:chOff x="4726745" y="327126"/>
              <a:chExt cx="2813569" cy="6384116"/>
            </a:xfrm>
          </p:grpSpPr>
          <p:pic>
            <p:nvPicPr>
              <p:cNvPr id="142" name="Google Shape;142;gd489944a0c_1_91" descr="A picture containing antenna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26745" y="472537"/>
                <a:ext cx="2349303" cy="62387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gd489944a0c_1_91"/>
              <p:cNvSpPr/>
              <p:nvPr/>
            </p:nvSpPr>
            <p:spPr>
              <a:xfrm>
                <a:off x="5151963" y="5259815"/>
                <a:ext cx="944100" cy="944100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gd489944a0c_1_91"/>
              <p:cNvSpPr txBox="1"/>
              <p:nvPr/>
            </p:nvSpPr>
            <p:spPr>
              <a:xfrm>
                <a:off x="6305934" y="327126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⁰C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gd489944a0c_1_91"/>
              <p:cNvSpPr txBox="1"/>
              <p:nvPr/>
            </p:nvSpPr>
            <p:spPr>
              <a:xfrm>
                <a:off x="6611814" y="4581899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gd489944a0c_1_91"/>
              <p:cNvSpPr txBox="1"/>
              <p:nvPr/>
            </p:nvSpPr>
            <p:spPr>
              <a:xfrm>
                <a:off x="6371492" y="3681595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gd489944a0c_1_91"/>
              <p:cNvSpPr txBox="1"/>
              <p:nvPr/>
            </p:nvSpPr>
            <p:spPr>
              <a:xfrm>
                <a:off x="6389894" y="2832018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gd489944a0c_1_91"/>
              <p:cNvSpPr txBox="1"/>
              <p:nvPr/>
            </p:nvSpPr>
            <p:spPr>
              <a:xfrm>
                <a:off x="6371492" y="2058739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gd489944a0c_1_91"/>
              <p:cNvSpPr/>
              <p:nvPr/>
            </p:nvSpPr>
            <p:spPr>
              <a:xfrm>
                <a:off x="5906588" y="3155184"/>
                <a:ext cx="378600" cy="702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gd489944a0c_1_91"/>
              <p:cNvSpPr/>
              <p:nvPr/>
            </p:nvSpPr>
            <p:spPr>
              <a:xfrm>
                <a:off x="5901396" y="2303522"/>
                <a:ext cx="378600" cy="702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gd489944a0c_1_91"/>
              <p:cNvSpPr/>
              <p:nvPr/>
            </p:nvSpPr>
            <p:spPr>
              <a:xfrm>
                <a:off x="5923669" y="4006846"/>
                <a:ext cx="378600" cy="816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gd489944a0c_1_91"/>
              <p:cNvSpPr/>
              <p:nvPr/>
            </p:nvSpPr>
            <p:spPr>
              <a:xfrm>
                <a:off x="5926729" y="1440141"/>
                <a:ext cx="378600" cy="816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gd489944a0c_1_91"/>
              <p:cNvSpPr txBox="1"/>
              <p:nvPr/>
            </p:nvSpPr>
            <p:spPr>
              <a:xfrm>
                <a:off x="6358470" y="1176703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gd489944a0c_1_91"/>
              <p:cNvSpPr/>
              <p:nvPr/>
            </p:nvSpPr>
            <p:spPr>
              <a:xfrm>
                <a:off x="6090724" y="977199"/>
                <a:ext cx="378600" cy="155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" name="Google Shape;155;gd489944a0c_1_91"/>
            <p:cNvSpPr/>
            <p:nvPr/>
          </p:nvSpPr>
          <p:spPr>
            <a:xfrm>
              <a:off x="1817813" y="2453350"/>
              <a:ext cx="128400" cy="2858100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d489944a0c_2_0" descr="napier.jpg"/>
          <p:cNvPicPr preferRelativeResize="0"/>
          <p:nvPr/>
        </p:nvPicPr>
        <p:blipFill rotWithShape="1">
          <a:blip r:embed="rId3">
            <a:alphaModFix/>
          </a:blip>
          <a:srcRect l="2471" r="2471"/>
          <a:stretch/>
        </p:blipFill>
        <p:spPr>
          <a:xfrm>
            <a:off x="4540909" y="788050"/>
            <a:ext cx="6703642" cy="45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d489944a0c_2_0"/>
          <p:cNvSpPr txBox="1"/>
          <p:nvPr/>
        </p:nvSpPr>
        <p:spPr>
          <a:xfrm>
            <a:off x="5996720" y="5535814"/>
            <a:ext cx="37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Napier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gd489944a0c_2_0"/>
          <p:cNvGrpSpPr/>
          <p:nvPr/>
        </p:nvGrpSpPr>
        <p:grpSpPr>
          <a:xfrm>
            <a:off x="1019225" y="236942"/>
            <a:ext cx="2813569" cy="6384116"/>
            <a:chOff x="988463" y="236942"/>
            <a:chExt cx="2813569" cy="6384116"/>
          </a:xfrm>
        </p:grpSpPr>
        <p:grpSp>
          <p:nvGrpSpPr>
            <p:cNvPr id="163" name="Google Shape;163;gd489944a0c_2_0"/>
            <p:cNvGrpSpPr/>
            <p:nvPr/>
          </p:nvGrpSpPr>
          <p:grpSpPr>
            <a:xfrm>
              <a:off x="988463" y="236942"/>
              <a:ext cx="2813569" cy="6384116"/>
              <a:chOff x="4726745" y="327126"/>
              <a:chExt cx="2813569" cy="6384116"/>
            </a:xfrm>
          </p:grpSpPr>
          <p:pic>
            <p:nvPicPr>
              <p:cNvPr id="164" name="Google Shape;164;gd489944a0c_2_0" descr="A picture containing antenna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26745" y="472537"/>
                <a:ext cx="2349303" cy="62387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gd489944a0c_2_0"/>
              <p:cNvSpPr/>
              <p:nvPr/>
            </p:nvSpPr>
            <p:spPr>
              <a:xfrm>
                <a:off x="5151963" y="5259815"/>
                <a:ext cx="944100" cy="944100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gd489944a0c_2_0"/>
              <p:cNvSpPr txBox="1"/>
              <p:nvPr/>
            </p:nvSpPr>
            <p:spPr>
              <a:xfrm>
                <a:off x="6305934" y="327126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⁰C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gd489944a0c_2_0"/>
              <p:cNvSpPr txBox="1"/>
              <p:nvPr/>
            </p:nvSpPr>
            <p:spPr>
              <a:xfrm>
                <a:off x="6611814" y="4581899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d489944a0c_2_0"/>
              <p:cNvSpPr txBox="1"/>
              <p:nvPr/>
            </p:nvSpPr>
            <p:spPr>
              <a:xfrm>
                <a:off x="6371492" y="3681595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d489944a0c_2_0"/>
              <p:cNvSpPr txBox="1"/>
              <p:nvPr/>
            </p:nvSpPr>
            <p:spPr>
              <a:xfrm>
                <a:off x="6389894" y="2832018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d489944a0c_2_0"/>
              <p:cNvSpPr txBox="1"/>
              <p:nvPr/>
            </p:nvSpPr>
            <p:spPr>
              <a:xfrm>
                <a:off x="6371492" y="2058739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gd489944a0c_2_0"/>
              <p:cNvSpPr/>
              <p:nvPr/>
            </p:nvSpPr>
            <p:spPr>
              <a:xfrm>
                <a:off x="5906588" y="3155184"/>
                <a:ext cx="378600" cy="702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gd489944a0c_2_0"/>
              <p:cNvSpPr/>
              <p:nvPr/>
            </p:nvSpPr>
            <p:spPr>
              <a:xfrm>
                <a:off x="5901396" y="2303522"/>
                <a:ext cx="378600" cy="702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gd489944a0c_2_0"/>
              <p:cNvSpPr/>
              <p:nvPr/>
            </p:nvSpPr>
            <p:spPr>
              <a:xfrm>
                <a:off x="5923669" y="4006846"/>
                <a:ext cx="378600" cy="816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gd489944a0c_2_0"/>
              <p:cNvSpPr/>
              <p:nvPr/>
            </p:nvSpPr>
            <p:spPr>
              <a:xfrm>
                <a:off x="5926729" y="1440141"/>
                <a:ext cx="378600" cy="816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gd489944a0c_2_0"/>
              <p:cNvSpPr txBox="1"/>
              <p:nvPr/>
            </p:nvSpPr>
            <p:spPr>
              <a:xfrm>
                <a:off x="6358470" y="1176703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gd489944a0c_2_0"/>
              <p:cNvSpPr/>
              <p:nvPr/>
            </p:nvSpPr>
            <p:spPr>
              <a:xfrm>
                <a:off x="6090724" y="977199"/>
                <a:ext cx="378600" cy="155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7" name="Google Shape;177;gd489944a0c_2_0"/>
            <p:cNvSpPr/>
            <p:nvPr/>
          </p:nvSpPr>
          <p:spPr>
            <a:xfrm>
              <a:off x="1817813" y="3012500"/>
              <a:ext cx="128400" cy="2298900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d489944a0c_2_22" descr="shutterstock_1112748215 copy.jpg"/>
          <p:cNvPicPr preferRelativeResize="0"/>
          <p:nvPr/>
        </p:nvPicPr>
        <p:blipFill rotWithShape="1">
          <a:blip r:embed="rId3">
            <a:alphaModFix/>
          </a:blip>
          <a:srcRect l="2399" r="2399"/>
          <a:stretch/>
        </p:blipFill>
        <p:spPr>
          <a:xfrm>
            <a:off x="4540900" y="737768"/>
            <a:ext cx="6703651" cy="46925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d489944a0c_2_22"/>
          <p:cNvSpPr txBox="1"/>
          <p:nvPr/>
        </p:nvSpPr>
        <p:spPr>
          <a:xfrm>
            <a:off x="5996720" y="5535814"/>
            <a:ext cx="379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NZ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Kaikōura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gd489944a0c_2_22"/>
          <p:cNvGrpSpPr/>
          <p:nvPr/>
        </p:nvGrpSpPr>
        <p:grpSpPr>
          <a:xfrm>
            <a:off x="1019225" y="236942"/>
            <a:ext cx="2813569" cy="6384116"/>
            <a:chOff x="988463" y="236942"/>
            <a:chExt cx="2813569" cy="6384116"/>
          </a:xfrm>
        </p:grpSpPr>
        <p:grpSp>
          <p:nvGrpSpPr>
            <p:cNvPr id="185" name="Google Shape;185;gd489944a0c_2_22"/>
            <p:cNvGrpSpPr/>
            <p:nvPr/>
          </p:nvGrpSpPr>
          <p:grpSpPr>
            <a:xfrm>
              <a:off x="988463" y="236942"/>
              <a:ext cx="2813569" cy="6384116"/>
              <a:chOff x="4726745" y="327126"/>
              <a:chExt cx="2813569" cy="6384116"/>
            </a:xfrm>
          </p:grpSpPr>
          <p:pic>
            <p:nvPicPr>
              <p:cNvPr id="186" name="Google Shape;186;gd489944a0c_2_22" descr="A picture containing antenna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726745" y="472537"/>
                <a:ext cx="2349303" cy="62387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Google Shape;187;gd489944a0c_2_22"/>
              <p:cNvSpPr/>
              <p:nvPr/>
            </p:nvSpPr>
            <p:spPr>
              <a:xfrm>
                <a:off x="5151963" y="5259815"/>
                <a:ext cx="944100" cy="944100"/>
              </a:xfrm>
              <a:prstGeom prst="ellipse">
                <a:avLst/>
              </a:prstGeom>
              <a:solidFill>
                <a:srgbClr val="FF0000"/>
              </a:solidFill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gd489944a0c_2_22"/>
              <p:cNvSpPr txBox="1"/>
              <p:nvPr/>
            </p:nvSpPr>
            <p:spPr>
              <a:xfrm>
                <a:off x="6305934" y="327126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⁰C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d489944a0c_2_22"/>
              <p:cNvSpPr txBox="1"/>
              <p:nvPr/>
            </p:nvSpPr>
            <p:spPr>
              <a:xfrm>
                <a:off x="6611814" y="4581899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gd489944a0c_2_22"/>
              <p:cNvSpPr txBox="1"/>
              <p:nvPr/>
            </p:nvSpPr>
            <p:spPr>
              <a:xfrm>
                <a:off x="6371492" y="3681595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gd489944a0c_2_22"/>
              <p:cNvSpPr txBox="1"/>
              <p:nvPr/>
            </p:nvSpPr>
            <p:spPr>
              <a:xfrm>
                <a:off x="6389894" y="2832018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gd489944a0c_2_22"/>
              <p:cNvSpPr txBox="1"/>
              <p:nvPr/>
            </p:nvSpPr>
            <p:spPr>
              <a:xfrm>
                <a:off x="6371492" y="2058739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d489944a0c_2_22"/>
              <p:cNvSpPr/>
              <p:nvPr/>
            </p:nvSpPr>
            <p:spPr>
              <a:xfrm>
                <a:off x="5906588" y="3155184"/>
                <a:ext cx="378600" cy="702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gd489944a0c_2_22"/>
              <p:cNvSpPr/>
              <p:nvPr/>
            </p:nvSpPr>
            <p:spPr>
              <a:xfrm>
                <a:off x="5901396" y="2303522"/>
                <a:ext cx="378600" cy="702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gd489944a0c_2_22"/>
              <p:cNvSpPr/>
              <p:nvPr/>
            </p:nvSpPr>
            <p:spPr>
              <a:xfrm>
                <a:off x="5923669" y="4006846"/>
                <a:ext cx="378600" cy="816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gd489944a0c_2_22"/>
              <p:cNvSpPr/>
              <p:nvPr/>
            </p:nvSpPr>
            <p:spPr>
              <a:xfrm>
                <a:off x="5926729" y="1440141"/>
                <a:ext cx="378600" cy="81600"/>
              </a:xfrm>
              <a:prstGeom prst="rect">
                <a:avLst/>
              </a:prstGeom>
              <a:solidFill>
                <a:srgbClr val="262626"/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gd489944a0c_2_22"/>
              <p:cNvSpPr txBox="1"/>
              <p:nvPr/>
            </p:nvSpPr>
            <p:spPr>
              <a:xfrm>
                <a:off x="6358470" y="1176703"/>
                <a:ext cx="928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rPr lang="en-NZ" sz="3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40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d489944a0c_2_22"/>
              <p:cNvSpPr/>
              <p:nvPr/>
            </p:nvSpPr>
            <p:spPr>
              <a:xfrm>
                <a:off x="6090724" y="977199"/>
                <a:ext cx="378600" cy="1551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gd489944a0c_2_22"/>
            <p:cNvSpPr/>
            <p:nvPr/>
          </p:nvSpPr>
          <p:spPr>
            <a:xfrm>
              <a:off x="1817813" y="3388325"/>
              <a:ext cx="128400" cy="1923000"/>
            </a:xfrm>
            <a:prstGeom prst="rect">
              <a:avLst/>
            </a:pr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205</Words>
  <Application>Microsoft Office PowerPoint</Application>
  <PresentationFormat>Widescreen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2</cp:revision>
  <dcterms:created xsi:type="dcterms:W3CDTF">2021-03-30T20:01:20Z</dcterms:created>
  <dcterms:modified xsi:type="dcterms:W3CDTF">2021-05-20T04:01:43Z</dcterms:modified>
</cp:coreProperties>
</file>