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wDvgZWU21xlBr9npXfXM9zdl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olded-jeans.png"/>
          <p:cNvPicPr preferRelativeResize="0"/>
          <p:nvPr/>
        </p:nvPicPr>
        <p:blipFill rotWithShape="1">
          <a:blip r:embed="rId3">
            <a:alphaModFix/>
          </a:blip>
          <a:srcRect l="2125" r="2134"/>
          <a:stretch/>
        </p:blipFill>
        <p:spPr>
          <a:xfrm>
            <a:off x="1588770" y="0"/>
            <a:ext cx="9014460" cy="6850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2294686" y="-117800"/>
            <a:ext cx="5715000" cy="4000500"/>
            <a:chOff x="2294686" y="-117800"/>
            <a:chExt cx="5715000" cy="4000500"/>
          </a:xfrm>
        </p:grpSpPr>
        <p:pic>
          <p:nvPicPr>
            <p:cNvPr id="86" name="Google Shape;86;p1" descr="sales-tag.png"/>
            <p:cNvPicPr preferRelativeResize="0"/>
            <p:nvPr/>
          </p:nvPicPr>
          <p:blipFill rotWithShape="1">
            <a:blip r:embed="rId4">
              <a:alphaModFix/>
            </a:blip>
            <a:srcRect l="2380" r="2380"/>
            <a:stretch/>
          </p:blipFill>
          <p:spPr>
            <a:xfrm>
              <a:off x="2294686" y="-117800"/>
              <a:ext cx="5715000" cy="400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"/>
            <p:cNvSpPr txBox="1"/>
            <p:nvPr/>
          </p:nvSpPr>
          <p:spPr>
            <a:xfrm rot="3985765">
              <a:off x="5267978" y="1992193"/>
              <a:ext cx="1808049" cy="708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$20.00</a:t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492368" y="436098"/>
            <a:ext cx="7751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percentage bar for finding the price of jeans.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09794" y="1996604"/>
            <a:ext cx="10075544" cy="1012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0047627" y="911149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0047626" y="3667133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0047626" y="1552179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0047626" y="3091333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7425" y="1493490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7425" y="303264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>
            <a:off x="4608237" y="1748971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2"/>
          <p:cNvSpPr txBox="1"/>
          <p:nvPr/>
        </p:nvSpPr>
        <p:spPr>
          <a:xfrm>
            <a:off x="4007304" y="136984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113164" y="33023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>
            <a:off x="1547946" y="1748971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>
            <a:off x="998591" y="131350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28955" y="328564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6523894" y="1750600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"/>
          <p:cNvSpPr txBox="1"/>
          <p:nvPr/>
        </p:nvSpPr>
        <p:spPr>
          <a:xfrm>
            <a:off x="5951887" y="138594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012344" y="330039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$12.00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802504" y="2256652"/>
            <a:ext cx="165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40%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6611815" y="351692"/>
            <a:ext cx="520504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out how much you would pay for the pair of jeans with these discounts.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902311" y="5324956"/>
            <a:ext cx="10075544" cy="1012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0440144" y="4239501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440143" y="6995485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0440143" y="488053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0440143" y="641968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09942" y="482184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09942" y="636099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 descr="folded-jeans.png"/>
          <p:cNvPicPr preferRelativeResize="0"/>
          <p:nvPr/>
        </p:nvPicPr>
        <p:blipFill rotWithShape="1">
          <a:blip r:embed="rId3">
            <a:alphaModFix/>
          </a:blip>
          <a:srcRect l="2125" r="2134"/>
          <a:stretch/>
        </p:blipFill>
        <p:spPr>
          <a:xfrm>
            <a:off x="1" y="86401"/>
            <a:ext cx="6611827" cy="5025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>
            <a:off x="517839" y="-5"/>
            <a:ext cx="4191952" cy="2983294"/>
            <a:chOff x="2294686" y="-117800"/>
            <a:chExt cx="5715000" cy="4067204"/>
          </a:xfrm>
        </p:grpSpPr>
        <p:pic>
          <p:nvPicPr>
            <p:cNvPr id="124" name="Google Shape;124;p3" descr="sales-tag.png"/>
            <p:cNvPicPr preferRelativeResize="0"/>
            <p:nvPr/>
          </p:nvPicPr>
          <p:blipFill rotWithShape="1">
            <a:blip r:embed="rId4">
              <a:alphaModFix/>
            </a:blip>
            <a:srcRect l="2380" r="2380"/>
            <a:stretch/>
          </p:blipFill>
          <p:spPr>
            <a:xfrm>
              <a:off x="2294686" y="-117800"/>
              <a:ext cx="5715000" cy="400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 txBox="1"/>
            <p:nvPr/>
          </p:nvSpPr>
          <p:spPr>
            <a:xfrm rot="3985788">
              <a:off x="5045185" y="2284986"/>
              <a:ext cx="2478041" cy="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$20.00</a:t>
              </a: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492368" y="1167992"/>
            <a:ext cx="10075544" cy="1012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047627" y="95224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0047626" y="2851208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0047626" y="73625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0047626" y="227540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7425" y="67756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7425" y="2216719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>
            <a:off x="5688261" y="966241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4"/>
          <p:cNvSpPr txBox="1"/>
          <p:nvPr/>
        </p:nvSpPr>
        <p:spPr>
          <a:xfrm>
            <a:off x="5138906" y="53077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5069270" y="25029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7306806" y="1449651"/>
            <a:ext cx="18831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$10.00 off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4"/>
          <p:cNvGrpSpPr/>
          <p:nvPr/>
        </p:nvGrpSpPr>
        <p:grpSpPr>
          <a:xfrm>
            <a:off x="-55991" y="3132091"/>
            <a:ext cx="11856720" cy="3217649"/>
            <a:chOff x="773331" y="3919408"/>
            <a:chExt cx="11856720" cy="3217649"/>
          </a:xfrm>
        </p:grpSpPr>
        <p:sp>
          <p:nvSpPr>
            <p:cNvPr id="142" name="Google Shape;142;p4"/>
            <p:cNvSpPr/>
            <p:nvPr/>
          </p:nvSpPr>
          <p:spPr>
            <a:xfrm>
              <a:off x="1339115" y="5004863"/>
              <a:ext cx="10075544" cy="101287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0876948" y="3919408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Percentage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10876947" y="6675392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Amount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10876947" y="4560438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10876947" y="609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$20.00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" name="Google Shape;147;p4"/>
            <p:cNvCxnSpPr/>
            <p:nvPr/>
          </p:nvCxnSpPr>
          <p:spPr>
            <a:xfrm>
              <a:off x="6517582" y="4790425"/>
              <a:ext cx="0" cy="153667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4"/>
            <p:cNvSpPr txBox="1"/>
            <p:nvPr/>
          </p:nvSpPr>
          <p:spPr>
            <a:xfrm>
              <a:off x="5968227" y="4354959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5898591" y="6327095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$10.00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773331" y="455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73331" y="6098746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2" name="Google Shape;152;p4"/>
          <p:cNvCxnSpPr/>
          <p:nvPr/>
        </p:nvCxnSpPr>
        <p:spPr>
          <a:xfrm>
            <a:off x="8171615" y="4003108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4"/>
          <p:cNvSpPr txBox="1"/>
          <p:nvPr/>
        </p:nvSpPr>
        <p:spPr>
          <a:xfrm>
            <a:off x="7622260" y="356764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7552624" y="553977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$15.00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8548483" y="4486095"/>
            <a:ext cx="165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$5.00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>
            <a:off x="492368" y="1167992"/>
            <a:ext cx="10075544" cy="1012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10047627" y="95224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0047626" y="2851208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0047626" y="73625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0047626" y="227540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17425" y="67756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7425" y="2216719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5"/>
          <p:cNvCxnSpPr/>
          <p:nvPr/>
        </p:nvCxnSpPr>
        <p:spPr>
          <a:xfrm>
            <a:off x="9519844" y="905880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5"/>
          <p:cNvSpPr txBox="1"/>
          <p:nvPr/>
        </p:nvSpPr>
        <p:spPr>
          <a:xfrm>
            <a:off x="8970489" y="47041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8900853" y="2442550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$18.00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9549316" y="1218682"/>
            <a:ext cx="10205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$2.00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5"/>
          <p:cNvGrpSpPr/>
          <p:nvPr/>
        </p:nvGrpSpPr>
        <p:grpSpPr>
          <a:xfrm>
            <a:off x="-55991" y="3169937"/>
            <a:ext cx="11856720" cy="3217649"/>
            <a:chOff x="773331" y="3919408"/>
            <a:chExt cx="11856720" cy="3217649"/>
          </a:xfrm>
        </p:grpSpPr>
        <p:sp>
          <p:nvSpPr>
            <p:cNvPr id="172" name="Google Shape;172;p5"/>
            <p:cNvSpPr/>
            <p:nvPr/>
          </p:nvSpPr>
          <p:spPr>
            <a:xfrm>
              <a:off x="1339115" y="5004863"/>
              <a:ext cx="10075544" cy="101287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0876948" y="3919408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Percentage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0876947" y="6675392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Amount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0876947" y="4560438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10876947" y="609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$20.00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p5"/>
            <p:cNvCxnSpPr/>
            <p:nvPr/>
          </p:nvCxnSpPr>
          <p:spPr>
            <a:xfrm>
              <a:off x="10309002" y="4757578"/>
              <a:ext cx="0" cy="153667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78" name="Google Shape;178;p5"/>
            <p:cNvSpPr txBox="1"/>
            <p:nvPr/>
          </p:nvSpPr>
          <p:spPr>
            <a:xfrm>
              <a:off x="9759647" y="432211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9690011" y="6294248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$18.00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773331" y="455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773331" y="6098746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2" name="Google Shape;182;p5"/>
          <p:cNvCxnSpPr/>
          <p:nvPr/>
        </p:nvCxnSpPr>
        <p:spPr>
          <a:xfrm>
            <a:off x="8501641" y="4008107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5"/>
          <p:cNvSpPr txBox="1"/>
          <p:nvPr/>
        </p:nvSpPr>
        <p:spPr>
          <a:xfrm>
            <a:off x="7952286" y="357264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7882650" y="554477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$16.00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8689850" y="4517076"/>
            <a:ext cx="165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$4.00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5"/>
          <p:cNvCxnSpPr/>
          <p:nvPr/>
        </p:nvCxnSpPr>
        <p:spPr>
          <a:xfrm>
            <a:off x="7502914" y="4008107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5"/>
          <p:cNvSpPr txBox="1"/>
          <p:nvPr/>
        </p:nvSpPr>
        <p:spPr>
          <a:xfrm>
            <a:off x="6953559" y="357264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6883923" y="554477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$14.00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8214714" y="4514832"/>
            <a:ext cx="165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$6.00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492368" y="1167992"/>
            <a:ext cx="10075544" cy="10128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10047627" y="95224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10047626" y="2851208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10047626" y="73625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0047626" y="227540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17425" y="67756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7425" y="2216719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6"/>
          <p:cNvCxnSpPr/>
          <p:nvPr/>
        </p:nvCxnSpPr>
        <p:spPr>
          <a:xfrm>
            <a:off x="7551769" y="952780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6"/>
          <p:cNvSpPr txBox="1"/>
          <p:nvPr/>
        </p:nvSpPr>
        <p:spPr>
          <a:xfrm>
            <a:off x="7002414" y="51731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6932778" y="2489450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$14.00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7923648" y="1428206"/>
            <a:ext cx="22888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$6.00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6"/>
          <p:cNvGrpSpPr/>
          <p:nvPr/>
        </p:nvGrpSpPr>
        <p:grpSpPr>
          <a:xfrm>
            <a:off x="-55991" y="3154439"/>
            <a:ext cx="11856720" cy="3217649"/>
            <a:chOff x="773331" y="3919408"/>
            <a:chExt cx="11856720" cy="3217649"/>
          </a:xfrm>
        </p:grpSpPr>
        <p:sp>
          <p:nvSpPr>
            <p:cNvPr id="206" name="Google Shape;206;p6"/>
            <p:cNvSpPr/>
            <p:nvPr/>
          </p:nvSpPr>
          <p:spPr>
            <a:xfrm>
              <a:off x="1321690" y="5006219"/>
              <a:ext cx="10075544" cy="101287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10876948" y="3919408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Percentage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10876947" y="6675392"/>
              <a:ext cx="17531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Amount</a:t>
              </a:r>
              <a:endParaRPr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10876947" y="4560438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10876947" y="609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$20.00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1" name="Google Shape;211;p6"/>
            <p:cNvCxnSpPr/>
            <p:nvPr/>
          </p:nvCxnSpPr>
          <p:spPr>
            <a:xfrm>
              <a:off x="8350825" y="4767724"/>
              <a:ext cx="0" cy="153667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212" name="Google Shape;212;p6"/>
            <p:cNvSpPr txBox="1"/>
            <p:nvPr/>
          </p:nvSpPr>
          <p:spPr>
            <a:xfrm>
              <a:off x="7801470" y="4332258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7731834" y="6304394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$14.00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773331" y="4559592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0%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773331" y="6098746"/>
              <a:ext cx="12379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6" name="Google Shape;216;p6"/>
          <p:cNvCxnSpPr/>
          <p:nvPr/>
        </p:nvCxnSpPr>
        <p:spPr>
          <a:xfrm>
            <a:off x="9038851" y="3973679"/>
            <a:ext cx="0" cy="153667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6"/>
          <p:cNvSpPr txBox="1"/>
          <p:nvPr/>
        </p:nvSpPr>
        <p:spPr>
          <a:xfrm>
            <a:off x="8489496" y="3538213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8419860" y="554477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$17.00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9110257" y="4504331"/>
            <a:ext cx="165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$3.00 off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1</cp:revision>
  <dcterms:created xsi:type="dcterms:W3CDTF">2021-04-07T23:53:41Z</dcterms:created>
  <dcterms:modified xsi:type="dcterms:W3CDTF">2021-05-25T03:42:23Z</dcterms:modified>
</cp:coreProperties>
</file>