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k86SjVHwd/FooRShjGMEkb4eL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3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092d9cc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d092d9cc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092d9cc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d092d9cc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092d9cc7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d092d9cc7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092d9cc7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d092d9cc7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i-N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6096000" y="624114"/>
            <a:ext cx="5733143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Kōura are </a:t>
            </a:r>
            <a:r>
              <a:rPr lang="mi-NZ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freshwater</a:t>
            </a:r>
            <a:r>
              <a:rPr lang="mi-NZ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crayfish</a:t>
            </a:r>
            <a:r>
              <a:rPr lang="mi-NZ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rivers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lakes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Zealand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Kōura were a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Māori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Europeans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arrived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Kōura are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Island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kōura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80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millimetres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Island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kōura are 10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millimetres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shorter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ruler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kōura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5" name="Google Shape;132;gd092d9cc7a_0_13">
            <a:extLst>
              <a:ext uri="{FF2B5EF4-FFF2-40B4-BE49-F238E27FC236}">
                <a16:creationId xmlns:a16="http://schemas.microsoft.com/office/drawing/2014/main" id="{C63C6716-89CF-4D15-97DA-5EE55E6CDE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709" y="1256855"/>
            <a:ext cx="4420751" cy="4238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304800" y="856343"/>
            <a:ext cx="695234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think kōura like to eat?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alright!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very shy and are scared of humans.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had a pet koura, would it be cheap to feed?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insect&#10;&#10;Description automatically generated">
            <a:extLst>
              <a:ext uri="{FF2B5EF4-FFF2-40B4-BE49-F238E27FC236}">
                <a16:creationId xmlns:a16="http://schemas.microsoft.com/office/drawing/2014/main" id="{5BFFA0E8-6C17-44EC-88C3-2DA92D04A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06" y="-15056"/>
            <a:ext cx="54012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323909" y="5450897"/>
            <a:ext cx="1146628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thousands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ponds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forests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Kōura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ponds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could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kōura </a:t>
            </a:r>
            <a:r>
              <a:rPr lang="mi-NZ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farms</a:t>
            </a:r>
            <a:r>
              <a:rPr lang="mi-N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ree, outdoor, sky, river&#10;&#10;Description automatically generated">
            <a:extLst>
              <a:ext uri="{FF2B5EF4-FFF2-40B4-BE49-F238E27FC236}">
                <a16:creationId xmlns:a16="http://schemas.microsoft.com/office/drawing/2014/main" id="{341156C5-BC69-4BDD-830D-1173C0560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237" y="87242"/>
            <a:ext cx="7838285" cy="52021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/>
        </p:nvSpPr>
        <p:spPr>
          <a:xfrm>
            <a:off x="529761" y="5869377"/>
            <a:ext cx="8772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Six ponds. Ten kōura in each pond.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kōura are there altogether?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092d9cc7a_0_0"/>
          <p:cNvSpPr txBox="1"/>
          <p:nvPr/>
        </p:nvSpPr>
        <p:spPr>
          <a:xfrm>
            <a:off x="529761" y="5869377"/>
            <a:ext cx="8772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Nine ponds. Two kōura in each pond.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kōura are there altogether?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092d9cc7a_0_5"/>
          <p:cNvSpPr txBox="1"/>
          <p:nvPr/>
        </p:nvSpPr>
        <p:spPr>
          <a:xfrm>
            <a:off x="529761" y="5869377"/>
            <a:ext cx="8772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ponds. Five kōura in each pond.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kōura are there altogether?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092d9cc7a_0_9"/>
          <p:cNvSpPr txBox="1"/>
          <p:nvPr/>
        </p:nvSpPr>
        <p:spPr>
          <a:xfrm>
            <a:off x="529761" y="5869377"/>
            <a:ext cx="8772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 ponds. Three kōura in each pond.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kōura are there altogether?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 txBox="1"/>
          <p:nvPr/>
        </p:nvSpPr>
        <p:spPr>
          <a:xfrm>
            <a:off x="130628" y="4789714"/>
            <a:ext cx="1140822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is night. That is the time when kōura come out to play.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is a pity you can’t see them?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many ponds are there?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many kōura are in each pond?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i-NZ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many kōura are there altogether?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d092d9cc7a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6996" y="2464775"/>
            <a:ext cx="867136" cy="15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d092d9cc7a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7525" y="4020989"/>
            <a:ext cx="1295025" cy="142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d092d9cc7a_0_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87525" y="5603701"/>
            <a:ext cx="1295024" cy="10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d092d9cc7a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7925" y="207225"/>
            <a:ext cx="2448551" cy="159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d092d9cc7a_0_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7925" y="1918898"/>
            <a:ext cx="2448549" cy="14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d092d9cc7a_0_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7925" y="3452032"/>
            <a:ext cx="2448548" cy="183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d092d9cc7a_0_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7925" y="5459200"/>
            <a:ext cx="2756984" cy="119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Widescreen</PresentationFormat>
  <Paragraphs>30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Andrew  Tagg</cp:lastModifiedBy>
  <cp:revision>1</cp:revision>
  <dcterms:created xsi:type="dcterms:W3CDTF">2021-03-11T20:23:48Z</dcterms:created>
  <dcterms:modified xsi:type="dcterms:W3CDTF">2021-04-22T04:23:31Z</dcterms:modified>
</cp:coreProperties>
</file>