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910C-67B4-433B-8ECC-03FC855A1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0257E-48E8-44AF-80DD-44AEE3452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12F52-62F7-4319-B2E4-C8C350DA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D2883-E896-47C1-938C-2F3B3D95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0ACE4-1341-42BE-87F9-D23CDC98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655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D399-99E5-4888-8DB9-46762EA6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A082B-5AF3-43FB-AFFA-A4EA1533C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88793-9EAC-42EB-897B-B0F0C1F2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EFE2C-32EF-48FC-9341-D71EE618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DD6E1-33A0-45F1-A4AD-596AA7F2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262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E6C3F-0114-4F3E-B44D-28CCFDFC5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B46B7-B127-418B-B5AE-AE201BEF1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8A5F0-CAFC-45C2-9EF6-870D6EB5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4540C-76F0-4419-A4D5-4711E8E2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FA54E-FEC7-4CCA-822F-767A9AC5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46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D7E8-CBEE-4401-B4E5-364ACC24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FA462-7F62-420A-B345-FB7308FF1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A1C54-8508-493F-BCB5-91606772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B92E5-B5C5-4699-9749-29497347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76732-BA78-409C-9827-6DC0A327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03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E8B9E-E527-40F8-82ED-CC3C4B5F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CE020-A1F1-4419-970E-8E183B5FF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A0C62-AF75-40D6-96F6-2CB433668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C0146-D82F-464D-BBD1-62B3CBE50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B1E77-7252-45E3-9E3B-859372C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810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8929-B5BC-4BA0-B36C-EC1F51F41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9133E-BDE8-4D1D-8A63-6190EA1E4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245B7-06C4-4248-921B-CEA1424BF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FAE42-FDC7-449D-9B96-3767C979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8DA26-B9CA-4D65-B171-9AFD4DAC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D9B8A-C529-4C7E-B273-5D813DAE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152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64D1-4EA5-49C0-9365-4EB0A3F1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33192-7CB3-40D8-BBF9-D5711E307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7B333-48DA-41DD-864D-725834FEF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6296D-00D6-45EF-A26C-FC2E85A8A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6FE88E-5D6E-4A10-8965-DA21776BB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E88BD-1FF9-4C41-882B-C362B6B6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21AA9-5760-4113-AAB6-F93147C0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5AA38-8BA9-45A6-AE29-D4CAD97D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33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64CD-8EB6-4B1F-81AB-FEC43FAF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A7394-3E18-45B9-BD62-E7F66597F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2E656-0873-452C-A87B-5218C257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4FB14-4E56-4ED4-AC8E-F4FD2380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3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F9B700-494B-44E4-82FC-E9313EB5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11D1D-D7B4-4644-BBAD-F1B7722B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BA27E-8A49-4519-A8F5-B260963D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91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C4A3-8546-47E9-A8F2-B7EA3C24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CE9BB-46E1-455B-B271-7CEEE096E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B14F6-4298-4361-B94A-0F1FB7321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4C32E-D72E-40E2-8D53-2E36AB9A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4D7BE-B222-403D-8861-0DDC9E63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6FF65-412F-4447-88D1-7F1DC157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861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F33D6-33DE-4B15-932A-CBAD6081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9B0A7-BB9E-436B-9F73-475803D46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221B7-303F-4801-BFD0-363E3161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4D17A-878E-45E1-A0AE-F29638AA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3D97B-D9DC-4873-B92C-A767391D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ED6E-F4AB-4101-8944-C375EBB4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650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15C0D7-B5C2-4F06-9A3A-AC67C8B1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9C360-33E9-4F69-A4A3-773A6E078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D2201-D037-4593-9134-6647285D1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3282-B292-4DA1-ABA8-8B25CA85FC38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82573-C590-4592-AC19-D1DB2D61C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51F4A-E60E-494A-89F6-178C96099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6C3F-1394-4F31-B036-69810EC353F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492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encil&#10;&#10;Description automatically generated">
            <a:extLst>
              <a:ext uri="{FF2B5EF4-FFF2-40B4-BE49-F238E27FC236}">
                <a16:creationId xmlns:a16="http://schemas.microsoft.com/office/drawing/2014/main" id="{A7CFB80E-E022-4730-8EAC-2A67970B1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736" y="294968"/>
            <a:ext cx="9004529" cy="63875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36DB858-C142-414D-A48E-4FE1857126F0}"/>
              </a:ext>
            </a:extLst>
          </p:cNvPr>
          <p:cNvSpPr/>
          <p:nvPr/>
        </p:nvSpPr>
        <p:spPr>
          <a:xfrm>
            <a:off x="412955" y="1166842"/>
            <a:ext cx="3918260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en-NZ" sz="2400" b="1" i="0" dirty="0">
                <a:solidFill>
                  <a:srgbClr val="383939"/>
                </a:solidFill>
                <a:effectLst/>
                <a:latin typeface="Montserrat"/>
              </a:rPr>
              <a:t> Dichotomous or two-point questions</a:t>
            </a:r>
            <a:r>
              <a:rPr lang="en-NZ" sz="2400" b="0" i="0" dirty="0">
                <a:solidFill>
                  <a:srgbClr val="383939"/>
                </a:solidFill>
                <a:effectLst/>
                <a:latin typeface="Montserrat"/>
              </a:rPr>
              <a:t> (e.g. Yes or No, Unsatisfied or Satisfied)</a:t>
            </a:r>
            <a:br>
              <a:rPr lang="en-NZ" sz="2400" b="0" i="0" dirty="0">
                <a:solidFill>
                  <a:srgbClr val="383939"/>
                </a:solidFill>
                <a:effectLst/>
                <a:latin typeface="Montserrat"/>
              </a:rPr>
            </a:br>
            <a:endParaRPr lang="en-NZ" sz="2400" b="0" i="0" dirty="0">
              <a:solidFill>
                <a:srgbClr val="383939"/>
              </a:solidFill>
              <a:effectLst/>
              <a:latin typeface="Montserrat"/>
            </a:endParaRPr>
          </a:p>
          <a:p>
            <a:pPr fontAlgn="base">
              <a:buFont typeface="+mj-lt"/>
              <a:buAutoNum type="arabicPeriod"/>
            </a:pPr>
            <a:r>
              <a:rPr lang="en-NZ" sz="2400" b="1" i="0" dirty="0">
                <a:solidFill>
                  <a:srgbClr val="383939"/>
                </a:solidFill>
                <a:effectLst/>
                <a:latin typeface="Montserrat"/>
              </a:rPr>
              <a:t> Multiple choice questions</a:t>
            </a:r>
            <a:r>
              <a:rPr lang="en-NZ" sz="2400" b="0" i="0" dirty="0">
                <a:solidFill>
                  <a:srgbClr val="383939"/>
                </a:solidFill>
                <a:effectLst/>
                <a:latin typeface="Montserrat"/>
              </a:rPr>
              <a:t> (e.g. A, B, C or D)</a:t>
            </a:r>
            <a:br>
              <a:rPr lang="en-NZ" sz="2400" b="0" i="0" dirty="0">
                <a:solidFill>
                  <a:srgbClr val="383939"/>
                </a:solidFill>
                <a:effectLst/>
                <a:latin typeface="Montserrat"/>
              </a:rPr>
            </a:br>
            <a:endParaRPr lang="en-NZ" sz="2400" b="0" i="0" dirty="0">
              <a:solidFill>
                <a:srgbClr val="383939"/>
              </a:solidFill>
              <a:effectLst/>
              <a:latin typeface="Montserrat"/>
            </a:endParaRPr>
          </a:p>
          <a:p>
            <a:pPr fontAlgn="base">
              <a:buFont typeface="+mj-lt"/>
              <a:buAutoNum type="arabicPeriod"/>
            </a:pPr>
            <a:r>
              <a:rPr lang="en-NZ" sz="2400" b="1" i="0" dirty="0">
                <a:solidFill>
                  <a:srgbClr val="383939"/>
                </a:solidFill>
                <a:effectLst/>
                <a:latin typeface="Montserrat"/>
              </a:rPr>
              <a:t> Scaled questions</a:t>
            </a:r>
            <a:r>
              <a:rPr lang="en-NZ" sz="2400" b="0" i="0" dirty="0">
                <a:solidFill>
                  <a:srgbClr val="383939"/>
                </a:solidFill>
                <a:effectLst/>
                <a:latin typeface="Montserrat"/>
              </a:rPr>
              <a:t> that use rating scales such as a Likert scale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5B4103-A70B-47AD-BD87-2DD43C7AD4B5}"/>
              </a:ext>
            </a:extLst>
          </p:cNvPr>
          <p:cNvSpPr txBox="1"/>
          <p:nvPr/>
        </p:nvSpPr>
        <p:spPr>
          <a:xfrm>
            <a:off x="412955" y="294968"/>
            <a:ext cx="1112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Types of closed survey questions</a:t>
            </a:r>
          </a:p>
        </p:txBody>
      </p:sp>
    </p:spTree>
    <p:extLst>
      <p:ext uri="{BB962C8B-B14F-4D97-AF65-F5344CB8AC3E}">
        <p14:creationId xmlns:p14="http://schemas.microsoft.com/office/powerpoint/2010/main" val="3743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6B841C-3F63-4233-A310-9FCDCB6DE0A3}"/>
              </a:ext>
            </a:extLst>
          </p:cNvPr>
          <p:cNvSpPr txBox="1"/>
          <p:nvPr/>
        </p:nvSpPr>
        <p:spPr>
          <a:xfrm>
            <a:off x="351663" y="245551"/>
            <a:ext cx="1105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Dichotomous (Two choice) Questions</a:t>
            </a:r>
          </a:p>
        </p:txBody>
      </p:sp>
      <p:pic>
        <p:nvPicPr>
          <p:cNvPr id="4" name="Picture 3" descr="A close up of a device&#10;&#10;Description automatically generated">
            <a:extLst>
              <a:ext uri="{FF2B5EF4-FFF2-40B4-BE49-F238E27FC236}">
                <a16:creationId xmlns:a16="http://schemas.microsoft.com/office/drawing/2014/main" id="{4DE3CD59-898F-4997-9FE2-A17F8015B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93" y="985113"/>
            <a:ext cx="8434414" cy="562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10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16FD17-B169-45DF-823D-1C46E1F5CA37}"/>
              </a:ext>
            </a:extLst>
          </p:cNvPr>
          <p:cNvSpPr txBox="1"/>
          <p:nvPr/>
        </p:nvSpPr>
        <p:spPr>
          <a:xfrm>
            <a:off x="558140" y="570016"/>
            <a:ext cx="1105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Multi-choice Questions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54C00CB-24D3-4A00-84A3-6C372E93D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826" y="1216347"/>
            <a:ext cx="7969556" cy="531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6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A40ECF-27EF-4058-8DF3-27ABC330FF6E}"/>
              </a:ext>
            </a:extLst>
          </p:cNvPr>
          <p:cNvSpPr txBox="1"/>
          <p:nvPr/>
        </p:nvSpPr>
        <p:spPr>
          <a:xfrm>
            <a:off x="558140" y="570016"/>
            <a:ext cx="1105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Scale Questions (Multi-choice put on a line)</a:t>
            </a:r>
          </a:p>
        </p:txBody>
      </p:sp>
      <p:pic>
        <p:nvPicPr>
          <p:cNvPr id="4" name="Picture 3" descr="A close up of a device&#10;&#10;Description automatically generated">
            <a:extLst>
              <a:ext uri="{FF2B5EF4-FFF2-40B4-BE49-F238E27FC236}">
                <a16:creationId xmlns:a16="http://schemas.microsoft.com/office/drawing/2014/main" id="{43741A58-8777-42B9-8C17-DD28716E9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3" y="1637071"/>
            <a:ext cx="11749547" cy="352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1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5</cp:revision>
  <dcterms:created xsi:type="dcterms:W3CDTF">2019-08-20T20:07:04Z</dcterms:created>
  <dcterms:modified xsi:type="dcterms:W3CDTF">2019-08-23T03:41:50Z</dcterms:modified>
</cp:coreProperties>
</file>