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0E89-E7B4-4568-A3A2-E2A001F45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96EB4-5F84-4372-8416-5E49605A5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58EF7-D0E8-476D-AC5E-CA4E29C1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0CF6E-9B11-453C-B96A-8E9D82EB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9656C-7E48-4033-9190-258F0FDA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235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7BA7-7BC0-4ABA-B963-58C3F4A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5ABCA-9A71-450E-AA28-DC56A92CC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A591A-4786-4405-A9E3-1D8875EF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6C58C-57D4-43BC-A77E-229E5D8D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C822-3B27-4C65-BAEB-234A114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076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BBD021-8E71-4E59-80B4-39C0E5F44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E8025-0131-4B4D-B57F-0E007E6BE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9B469-2C32-4933-9746-18732682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89872-1934-46BB-A3AD-0ABC1457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BBCAF-C55C-4917-87F4-558BB4C2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56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8C3F1-2FE3-4FDC-9189-C02D51011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7ECA-49C8-4DAB-979F-B5B2F094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D725F-6EB2-4F1D-B8AB-D0824192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9B003-FBF1-4F28-B29D-737CCF80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B663D-9FB0-4109-AEC6-5DA36D4F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811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3163-D774-4109-9557-4D96FC14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F40D8-0D83-4F27-9550-B7D912AC2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E4DAA-AB1E-4E66-8676-7280F7A0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2040B-E701-4EAC-A07B-5F5A7F84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2A5D-2D42-4C03-90AE-E3363C47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91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C837-4562-4F0A-824F-2F26F68E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13B57-5830-4C1E-9F48-2624AB1DB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BA0E6-086E-4531-8AE7-449A6EF62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066DF-04B7-4D8E-A887-53D935BB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68F75-0998-4CA0-A4FB-DAE3AF7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C2122-A62E-4382-B534-A62EBCC7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0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0BA0-368B-4E6C-A99F-8CF31668A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BFC84-B98B-40E4-9647-5E5B9D748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8433E-233F-4E79-921B-ABDB80602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42EFD-6D92-48B3-BF14-A94DB6122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5D950-0C0E-4929-A168-02CB3E482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EF8DCB-BF4A-483D-9099-5EAE9DD7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6931D-DEBC-4ABF-A35E-059A3A67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D2040-49A6-4C73-B385-947C6485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3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F170-7471-48CB-A1A8-C06C493B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296FD-27B8-4648-B3E5-BCFE66F0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1901F-97E3-4050-A58D-DB902879B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908C3-AE61-432F-881C-A4B8C965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288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D937F-9E38-4A5F-B1E2-AA3B12E2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692BA9-F7C6-43A4-AC52-455E32B6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2407C-8FBD-49CB-AD7D-4673100F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026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0C3E7-AA72-4947-B9CA-9917E3B8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A82BD-E672-4FDA-8858-06A64CB31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6A835-716A-465F-B46E-676296B24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A19DA-D429-4C93-887B-05E2EB39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BE923-A384-4279-9983-B2D5B0A1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DC63B-E3FE-49C3-B42F-B9DEF212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495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DACE-A2D7-4DAB-9343-10F41BB17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B93F0-3A1B-4D7F-9E63-91BF004E9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2784-816D-41A9-A6D1-BBF2309DC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93094-B415-415B-ADB5-3E63EE7E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FBEF5-3BE6-497F-A070-0E53324D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6D269-9BED-4159-9293-32108FFC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79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516BAC-63E9-4A0B-9F1A-4A7B3A93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16188-BEF3-4773-8BFB-D9C527341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A6E4-0FFE-486F-9EF0-DCBE7BD94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4AFA1-9654-45FA-B80F-7609E2C3A2D6}" type="datetimeFigureOut">
              <a:rPr lang="en-NZ" smtClean="0"/>
              <a:t>20/08/2019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FBB0-94D8-48AD-AF70-E9821B9E2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54322-2FCE-43F3-B564-038C3D2F0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EC68-8C4B-4D98-90E4-AF55F1B650E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24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16435D-AFB9-4F32-A415-0EEBAB4D3CA9}"/>
              </a:ext>
            </a:extLst>
          </p:cNvPr>
          <p:cNvSpPr txBox="1"/>
          <p:nvPr/>
        </p:nvSpPr>
        <p:spPr>
          <a:xfrm>
            <a:off x="391886" y="348343"/>
            <a:ext cx="1123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Statistics about bullying in New Zealand Schools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62EE1E-17F0-4C2D-BBAA-C0DF81A9B12A}"/>
              </a:ext>
            </a:extLst>
          </p:cNvPr>
          <p:cNvSpPr txBox="1"/>
          <p:nvPr/>
        </p:nvSpPr>
        <p:spPr>
          <a:xfrm>
            <a:off x="391886" y="1635656"/>
            <a:ext cx="5341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In the 2010/2011 Trends in International Mathematics and Science Study (TIMSS), 45% of Year 9 students, and 68% of Year 5 students, reported that they experience bullying weekly or monthly.</a:t>
            </a:r>
          </a:p>
        </p:txBody>
      </p:sp>
      <p:pic>
        <p:nvPicPr>
          <p:cNvPr id="3" name="Picture 2" descr="A picture containing person, outdoor, woman, building&#10;&#10;Description automatically generated">
            <a:extLst>
              <a:ext uri="{FF2B5EF4-FFF2-40B4-BE49-F238E27FC236}">
                <a16:creationId xmlns:a16="http://schemas.microsoft.com/office/drawing/2014/main" id="{763F6B74-21C5-4FEB-8AF9-FFA5D345E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29" y="1803375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0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7EFCC3-A012-4B7F-9FD1-2957C42A8403}"/>
              </a:ext>
            </a:extLst>
          </p:cNvPr>
          <p:cNvSpPr txBox="1"/>
          <p:nvPr/>
        </p:nvSpPr>
        <p:spPr>
          <a:xfrm>
            <a:off x="462225" y="1115152"/>
            <a:ext cx="4980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More recent surveys (ERO, 2018; OECD, 2017) have shown that nearly one half of New Zealand students, at both Primary and Secondary schools, report frequently being bullied.</a:t>
            </a:r>
          </a:p>
        </p:txBody>
      </p:sp>
      <p:pic>
        <p:nvPicPr>
          <p:cNvPr id="4" name="Picture 3" descr="A picture containing person, child, wall, indoor&#10;&#10;Description automatically generated">
            <a:extLst>
              <a:ext uri="{FF2B5EF4-FFF2-40B4-BE49-F238E27FC236}">
                <a16:creationId xmlns:a16="http://schemas.microsoft.com/office/drawing/2014/main" id="{5E962C4A-4980-483C-87D9-84D43BC89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257" y="1395412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9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3F8FD4-3717-4D18-A94F-7482E82CD7BC}"/>
              </a:ext>
            </a:extLst>
          </p:cNvPr>
          <p:cNvSpPr txBox="1"/>
          <p:nvPr/>
        </p:nvSpPr>
        <p:spPr>
          <a:xfrm>
            <a:off x="462225" y="1115152"/>
            <a:ext cx="48354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In comparison to other countries in the OECD, New Zealand has the second worst rate of reported bullying of students.</a:t>
            </a:r>
          </a:p>
        </p:txBody>
      </p:sp>
      <p:pic>
        <p:nvPicPr>
          <p:cNvPr id="4" name="Picture 3" descr="A group of people standing next to a child&#10;&#10;Description automatically generated">
            <a:extLst>
              <a:ext uri="{FF2B5EF4-FFF2-40B4-BE49-F238E27FC236}">
                <a16:creationId xmlns:a16="http://schemas.microsoft.com/office/drawing/2014/main" id="{0A1F456B-5E40-4982-8311-967601B1A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171" y="1115152"/>
            <a:ext cx="60960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3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4234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E6516-3B79-45FE-99B4-D25C8A073877}"/>
              </a:ext>
            </a:extLst>
          </p:cNvPr>
          <p:cNvSpPr txBox="1"/>
          <p:nvPr/>
        </p:nvSpPr>
        <p:spPr>
          <a:xfrm>
            <a:off x="77608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Source; OECD, 2017, p. 28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0E8F58-E320-4CB8-8B25-F8D5EAC5C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25" y="492573"/>
            <a:ext cx="5307418" cy="588079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777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924CF30-2622-4D71-AC52-7319F1515E23}"/>
              </a:ext>
            </a:extLst>
          </p:cNvPr>
          <p:cNvSpPr txBox="1"/>
          <p:nvPr/>
        </p:nvSpPr>
        <p:spPr>
          <a:xfrm>
            <a:off x="379828" y="464234"/>
            <a:ext cx="6738424" cy="5472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811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D9F06-6053-4A45-A596-F65387D6E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" y="696686"/>
            <a:ext cx="11285952" cy="51816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70123D-976D-4CFB-96B1-08AEBA4C33CA}"/>
              </a:ext>
            </a:extLst>
          </p:cNvPr>
          <p:cNvCxnSpPr/>
          <p:nvPr/>
        </p:nvCxnSpPr>
        <p:spPr>
          <a:xfrm>
            <a:off x="1140031" y="4738255"/>
            <a:ext cx="0" cy="26125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023C81-2A31-4F67-8114-D3EA081A1B72}"/>
              </a:ext>
            </a:extLst>
          </p:cNvPr>
          <p:cNvCxnSpPr/>
          <p:nvPr/>
        </p:nvCxnSpPr>
        <p:spPr>
          <a:xfrm>
            <a:off x="3275610" y="4738255"/>
            <a:ext cx="0" cy="26125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8A58F9-9CED-491A-91FF-7C952A3D4366}"/>
              </a:ext>
            </a:extLst>
          </p:cNvPr>
          <p:cNvCxnSpPr/>
          <p:nvPr/>
        </p:nvCxnSpPr>
        <p:spPr>
          <a:xfrm>
            <a:off x="7633855" y="4738255"/>
            <a:ext cx="0" cy="26125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35E387-7BCE-474A-ABB4-0D08552FED46}"/>
              </a:ext>
            </a:extLst>
          </p:cNvPr>
          <p:cNvCxnSpPr/>
          <p:nvPr/>
        </p:nvCxnSpPr>
        <p:spPr>
          <a:xfrm>
            <a:off x="9769434" y="4738255"/>
            <a:ext cx="0" cy="26125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1E92AE-79DE-49CC-B1CF-2CD4E05E5BB7}"/>
              </a:ext>
            </a:extLst>
          </p:cNvPr>
          <p:cNvCxnSpPr/>
          <p:nvPr/>
        </p:nvCxnSpPr>
        <p:spPr>
          <a:xfrm>
            <a:off x="5363687" y="4738254"/>
            <a:ext cx="0" cy="26125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0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6D68BC-A82E-415C-B29A-93C8EC728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44" y="293097"/>
            <a:ext cx="6604000" cy="62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4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60A70-2C3B-4500-B520-E63A16473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40" y="377370"/>
            <a:ext cx="11051785" cy="621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2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110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2019-08-19T01:29:02Z</dcterms:created>
  <dcterms:modified xsi:type="dcterms:W3CDTF">2019-08-20T01:17:53Z</dcterms:modified>
</cp:coreProperties>
</file>