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6A1F-CACA-4489-890B-0A23EC68C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95B03-2CD5-4964-825B-EFEEE47E4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78D8F-C29C-4197-96B5-F98CF0DB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DAEA-2F81-4405-8B01-F596D744449F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520DD-C8D0-4F4B-AFA6-9CC43663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EE386-6D77-4238-B607-6D7A2719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48B0-2DE1-48D2-AC0D-CF587454B01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01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DB6B-8635-4A27-9D0C-FB8259D7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39E6C-70AD-44F6-967A-DCFD60C6A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2F0C7-37A6-4842-8B14-2A7E8E64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DAEA-2F81-4405-8B01-F596D744449F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ABC6B-1723-4D5D-A59D-344D89C47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A4FE-0FCB-45C5-9D7E-7B110AAB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48B0-2DE1-48D2-AC0D-CF587454B01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807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20AC4E-0C38-44B5-9E78-020308659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4D4EA-FEFB-492C-8A45-7240647AE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E4865-B391-44EF-A08E-437CD3481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DAEA-2F81-4405-8B01-F596D744449F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EBA6D-AF43-4CF4-A729-BA8F4D2F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E28AC-51BD-4195-A53D-166BC0FE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48B0-2DE1-48D2-AC0D-CF587454B01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235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46D5-57BB-4808-AAF0-C5F91D5F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6EC55-520B-4E07-954E-BAA722EF6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B4510-F7E4-4D7C-8390-23429368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DAEA-2F81-4405-8B01-F596D744449F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153BD-D3F7-44CE-8652-CB8F32016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A6C93-F7AC-4382-9552-893C8719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48B0-2DE1-48D2-AC0D-CF587454B01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088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91D0-F2F2-4B7A-A6D2-2D0C057A6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9B5E1-66B0-4704-979D-7532328D4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EEAB6-E00F-4180-A420-C8F9B7706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DAEA-2F81-4405-8B01-F596D744449F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36703-7C27-4289-A95E-D89876F9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A8D36-7E1C-4F29-8432-FF74ACAD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48B0-2DE1-48D2-AC0D-CF587454B01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0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028F-DC14-4C2B-9239-A4DB87FC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19B7-F3A9-469D-834A-1FAB4C8DF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B2FB4-4FF0-4BB6-9591-D6D36FCCA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1D554-1F0A-4998-9389-9D351749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DAEA-2F81-4405-8B01-F596D744449F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08ADE-E534-42EC-B0EA-96035B36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2C0B3-29EB-4D3B-BFF0-B01F63AF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48B0-2DE1-48D2-AC0D-CF587454B01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794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587B-D031-4EF0-B1F2-C008DE4A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7C31A-1BCE-44AD-AB0B-01D2D1AEB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6A048-D6EC-4B74-BD41-DA6B81826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8BBD9-DFBB-4B6E-8606-EB92CF80D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8D01D6-13BB-4521-ACEC-3A543E5D8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4FBDC0-6B7C-490D-880E-3EDA65E0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DAEA-2F81-4405-8B01-F596D744449F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563E74-00DE-408C-B136-10ACD272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70687C-2D1D-4935-B617-3C2AB9AF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48B0-2DE1-48D2-AC0D-CF587454B01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668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55706-34F9-4CBF-89C9-F268402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BCF1C-5BE0-4D2A-A1BA-6CBFB0E4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DAEA-2F81-4405-8B01-F596D744449F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CB52E-6A01-4ADE-8DC8-D26E7BD0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585CF-CB11-4D92-B2E7-F7B899FD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48B0-2DE1-48D2-AC0D-CF587454B01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782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B2130-F49A-4F18-AFA0-928A5DD9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DAEA-2F81-4405-8B01-F596D744449F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30F766-74E4-4EA4-8CB9-B00D7B050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4CD19-9869-43C2-B096-6700ED34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48B0-2DE1-48D2-AC0D-CF587454B01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904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451B-0336-4707-A252-C67B3DAB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F11C0-8288-4CC0-91AD-7C767CE46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DA668-4785-4DC4-9E7D-48C9753D6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D618-92F2-49FB-801C-9C3E3C12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DAEA-2F81-4405-8B01-F596D744449F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3AE62-D4CD-4893-B24F-DB11ACE0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85E6D-8AAE-488E-9D55-0A9E214B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48B0-2DE1-48D2-AC0D-CF587454B01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886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7723-9882-473A-B2C1-A5A63707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EC554F-E23B-40A7-AF87-94E69188A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DFADC-03E7-4513-A179-ADA45B526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9A1F0-8679-40CC-9133-3CF232D8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DAEA-2F81-4405-8B01-F596D744449F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1C598-231E-4117-9068-40E864823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07092-EE88-45AB-9E26-9D8C4EE3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48B0-2DE1-48D2-AC0D-CF587454B01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260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75A03-B49B-4F3A-A55D-2D7B26D1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38312-6733-4C1E-BE23-6B0025D6D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E003-4766-4780-B215-010535CE2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DAEA-2F81-4405-8B01-F596D744449F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BF976-7F86-4C44-8120-5E66D5896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86D6F-DD92-4D99-AE12-AB295AA9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48B0-2DE1-48D2-AC0D-CF587454B01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426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21FB08A-CA7E-4801-B02B-E20D4779F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42" y="623208"/>
            <a:ext cx="5840361" cy="49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9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t, large, clock, light&#10;&#10;Description automatically generated">
            <a:extLst>
              <a:ext uri="{FF2B5EF4-FFF2-40B4-BE49-F238E27FC236}">
                <a16:creationId xmlns:a16="http://schemas.microsoft.com/office/drawing/2014/main" id="{DF08CD8D-41A2-45F2-AAF5-433E4873C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24" y="2212104"/>
            <a:ext cx="2740155" cy="2429778"/>
          </a:xfrm>
          <a:prstGeom prst="rect">
            <a:avLst/>
          </a:prstGeom>
        </p:spPr>
      </p:pic>
      <p:pic>
        <p:nvPicPr>
          <p:cNvPr id="5" name="Picture 4" descr="A picture containing building, light, umbrella, sign&#10;&#10;Description automatically generated">
            <a:extLst>
              <a:ext uri="{FF2B5EF4-FFF2-40B4-BE49-F238E27FC236}">
                <a16:creationId xmlns:a16="http://schemas.microsoft.com/office/drawing/2014/main" id="{7D978E4D-9CAC-42D1-888E-3B1C350FF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4">
            <a:off x="448277" y="2216050"/>
            <a:ext cx="2752754" cy="2169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5C3B3E-AF22-41D7-AD84-4A8AF395CE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1339" y="2212104"/>
            <a:ext cx="3972724" cy="25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sitting, table, lit&#10;&#10;Description automatically generated">
            <a:extLst>
              <a:ext uri="{FF2B5EF4-FFF2-40B4-BE49-F238E27FC236}">
                <a16:creationId xmlns:a16="http://schemas.microsoft.com/office/drawing/2014/main" id="{80243984-01AB-4BC8-96FC-462C8A7E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90" y="435676"/>
            <a:ext cx="5177642" cy="59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4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itting&#10;&#10;Description automatically generated">
            <a:extLst>
              <a:ext uri="{FF2B5EF4-FFF2-40B4-BE49-F238E27FC236}">
                <a16:creationId xmlns:a16="http://schemas.microsoft.com/office/drawing/2014/main" id="{4A6E43B3-5065-4233-B1AF-9380395AF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96" y="638585"/>
            <a:ext cx="5237019" cy="57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7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piece of food on a plate&#10;&#10;Description automatically generated">
            <a:extLst>
              <a:ext uri="{FF2B5EF4-FFF2-40B4-BE49-F238E27FC236}">
                <a16:creationId xmlns:a16="http://schemas.microsoft.com/office/drawing/2014/main" id="{2DEC96F5-2E6F-BB47-8949-31F25F1A2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04" y="287866"/>
            <a:ext cx="9464791" cy="62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9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x&#10;&#10;Description automatically generated">
            <a:extLst>
              <a:ext uri="{FF2B5EF4-FFF2-40B4-BE49-F238E27FC236}">
                <a16:creationId xmlns:a16="http://schemas.microsoft.com/office/drawing/2014/main" id="{3211F63D-B728-4F53-9272-47EC0B2BC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64" y="619432"/>
            <a:ext cx="6614949" cy="57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7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8BC4166C-8105-6A4E-94EC-9604766D2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62" y="0"/>
            <a:ext cx="5629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6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AF0F054-2C93-3E40-9D12-921E3F3D8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374650"/>
            <a:ext cx="91567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70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ox&#10;&#10;Description automatically generated">
            <a:extLst>
              <a:ext uri="{FF2B5EF4-FFF2-40B4-BE49-F238E27FC236}">
                <a16:creationId xmlns:a16="http://schemas.microsoft.com/office/drawing/2014/main" id="{E266CA65-366D-2B43-8A3C-41B11C270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7" b="70655"/>
          <a:stretch/>
        </p:blipFill>
        <p:spPr>
          <a:xfrm>
            <a:off x="6205275" y="795866"/>
            <a:ext cx="6364677" cy="45683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F3C1AA-F1EA-6547-8B31-96E4D942D17C}"/>
              </a:ext>
            </a:extLst>
          </p:cNvPr>
          <p:cNvSpPr/>
          <p:nvPr/>
        </p:nvSpPr>
        <p:spPr>
          <a:xfrm>
            <a:off x="6336902" y="4147311"/>
            <a:ext cx="2609088" cy="1682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box&#10;&#10;Description automatically generated">
            <a:extLst>
              <a:ext uri="{FF2B5EF4-FFF2-40B4-BE49-F238E27FC236}">
                <a16:creationId xmlns:a16="http://schemas.microsoft.com/office/drawing/2014/main" id="{8C98F071-0D49-B443-8A0B-A68DC7850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3" r="11728"/>
          <a:stretch/>
        </p:blipFill>
        <p:spPr>
          <a:xfrm>
            <a:off x="639234" y="795866"/>
            <a:ext cx="6053667" cy="5554133"/>
          </a:xfrm>
          <a:prstGeom prst="rect">
            <a:avLst/>
          </a:prstGeom>
        </p:spPr>
      </p:pic>
      <p:sp>
        <p:nvSpPr>
          <p:cNvPr id="6" name="L-shape 5">
            <a:extLst>
              <a:ext uri="{FF2B5EF4-FFF2-40B4-BE49-F238E27FC236}">
                <a16:creationId xmlns:a16="http://schemas.microsoft.com/office/drawing/2014/main" id="{B36953BC-D8AE-D042-ABD6-A72C02941101}"/>
              </a:ext>
            </a:extLst>
          </p:cNvPr>
          <p:cNvSpPr/>
          <p:nvPr/>
        </p:nvSpPr>
        <p:spPr>
          <a:xfrm rot="11954360">
            <a:off x="4861221" y="630025"/>
            <a:ext cx="1998134" cy="999067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8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C46BC046-16B7-4840-A0C3-FD3DAFC15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" y="2273299"/>
            <a:ext cx="3517900" cy="2578100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248F3975-27A6-0541-96C3-8C7C3A26B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34" y="2273299"/>
            <a:ext cx="3632200" cy="3416300"/>
          </a:xfrm>
          <a:prstGeom prst="rect">
            <a:avLst/>
          </a:prstGeom>
        </p:spPr>
      </p:pic>
      <p:pic>
        <p:nvPicPr>
          <p:cNvPr id="11" name="Picture 10" descr="A dark room&#10;&#10;Description automatically generated">
            <a:extLst>
              <a:ext uri="{FF2B5EF4-FFF2-40B4-BE49-F238E27FC236}">
                <a16:creationId xmlns:a16="http://schemas.microsoft.com/office/drawing/2014/main" id="{BEA07BD3-51B9-7D4D-8F7C-4B07EB88C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00" y="740833"/>
            <a:ext cx="38354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3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Lucy Richardson</cp:lastModifiedBy>
  <cp:revision>12</cp:revision>
  <dcterms:created xsi:type="dcterms:W3CDTF">2020-08-09T23:07:20Z</dcterms:created>
  <dcterms:modified xsi:type="dcterms:W3CDTF">2020-11-22T23:06:03Z</dcterms:modified>
</cp:coreProperties>
</file>