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63" r:id="rId4"/>
    <p:sldId id="256" r:id="rId5"/>
    <p:sldId id="260" r:id="rId6"/>
    <p:sldId id="262" r:id="rId7"/>
    <p:sldId id="258" r:id="rId8"/>
    <p:sldId id="259" r:id="rId9"/>
    <p:sldId id="261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9" autoAdjust="0"/>
    <p:restoredTop sz="94660"/>
  </p:normalViewPr>
  <p:slideViewPr>
    <p:cSldViewPr snapToGrid="0">
      <p:cViewPr varScale="1">
        <p:scale>
          <a:sx n="91" d="100"/>
          <a:sy n="91" d="100"/>
        </p:scale>
        <p:origin x="22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04E16-853D-45C1-85BC-E22FE7CE9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FC36E-9AF5-4BE8-97EB-321A7AB19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1B814-C2C2-4FDF-A7C9-E440CB315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F156-9F90-42E1-9055-1441BB379051}" type="datetimeFigureOut">
              <a:rPr lang="en-NZ" smtClean="0"/>
              <a:t>11/10/22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4DE97-2297-4AD8-9DD6-9FEE520F0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4BA55-0437-44CD-AD6A-91F13B5EA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C6A3-EA55-4C4C-B0B6-0DDE981078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171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5D4A3-DF0B-4847-884B-DB6BED085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16CDB8-EAEF-404F-B5D6-F92AE2714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91940-DBFF-4651-852F-F06714681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F156-9F90-42E1-9055-1441BB379051}" type="datetimeFigureOut">
              <a:rPr lang="en-NZ" smtClean="0"/>
              <a:t>11/10/22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8B294-1462-4B9A-8F1E-ECB7EF99B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2D722-048E-49A7-8EBC-2EF472543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C6A3-EA55-4C4C-B0B6-0DDE981078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92777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02F74B-A2A7-4668-9896-1BB7749641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B9A639-0465-44AC-AD05-CB823228B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433A4-AA3D-4AF3-BF5A-3EB07987B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F156-9F90-42E1-9055-1441BB379051}" type="datetimeFigureOut">
              <a:rPr lang="en-NZ" smtClean="0"/>
              <a:t>11/10/22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DB62F-86D3-4986-B255-48499F43E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2F919-3E30-4782-A26E-FEF2F5BF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C6A3-EA55-4C4C-B0B6-0DDE981078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277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FBA62-E86B-41F6-90E2-3C9A38236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EDEB7-4E3F-4957-85A5-AE421777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8EECF-4B45-4375-90F6-24F8468B8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F156-9F90-42E1-9055-1441BB379051}" type="datetimeFigureOut">
              <a:rPr lang="en-NZ" smtClean="0"/>
              <a:t>11/10/22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B5455-C941-4CB7-B7F0-70D5D59EE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EC67A-EB08-4B40-AB6E-F50A4CD57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C6A3-EA55-4C4C-B0B6-0DDE981078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8326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CCD73-6FC0-4F54-BABE-23563AD78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79D16-8DA0-4FA0-8992-647F01880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354EB-481F-4428-817B-0E6E7700D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F156-9F90-42E1-9055-1441BB379051}" type="datetimeFigureOut">
              <a:rPr lang="en-NZ" smtClean="0"/>
              <a:t>11/10/22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08986-6947-49D7-93B1-35E382BBC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C70B1-C1BA-42FE-BB3B-D3EFCAEFF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C6A3-EA55-4C4C-B0B6-0DDE981078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02667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0C3AE-EE45-4389-BE8C-7AF3AE2D8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916BB-405E-498A-8448-930F4538B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A4DC80-E6E6-436B-95E1-34EC135E1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46894-A2D5-40DE-A8A8-42499D85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F156-9F90-42E1-9055-1441BB379051}" type="datetimeFigureOut">
              <a:rPr lang="en-NZ" smtClean="0"/>
              <a:t>11/10/22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297DC-49D7-45FB-879A-EBBA5FA8D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679E1-56AC-4B24-B68C-139D5D517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C6A3-EA55-4C4C-B0B6-0DDE981078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4465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02DA3-8ADA-4DF2-BB48-32BD9B8B8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73EA0-27F2-40E6-A2E0-D7DE89633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6B958-6E49-4733-B81C-057B4AFE1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9D7F52-6C29-43FB-BE9C-C56AA18D7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8F6078-9973-48E9-BBB2-407B53EE49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771A74-4426-47A6-9767-E5CE8AD60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F156-9F90-42E1-9055-1441BB379051}" type="datetimeFigureOut">
              <a:rPr lang="en-NZ" smtClean="0"/>
              <a:t>11/10/22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945A9-D888-4A84-B774-B9E93208D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995BFC-786D-4A4D-BCCE-E0E778CA9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C6A3-EA55-4C4C-B0B6-0DDE981078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47398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86521-4BA0-4578-B803-08BAFA8AD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5EF5C4-81EB-4CE4-926D-0C1E3588D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F156-9F90-42E1-9055-1441BB379051}" type="datetimeFigureOut">
              <a:rPr lang="en-NZ" smtClean="0"/>
              <a:t>11/10/22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D8267F-839D-4F39-B1DE-E676342F0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53F0E4-6C14-44C2-8195-A3B9D15EA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C6A3-EA55-4C4C-B0B6-0DDE981078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08988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69EA74-CC93-415F-83B6-3F6885D4D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F156-9F90-42E1-9055-1441BB379051}" type="datetimeFigureOut">
              <a:rPr lang="en-NZ" smtClean="0"/>
              <a:t>11/10/22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CC91ED-046A-405F-A24C-A367F4BE8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3EB22-5097-4487-BE1E-A7681E880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C6A3-EA55-4C4C-B0B6-0DDE981078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14657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FC3F6-E5B1-4977-BA24-A88DE7E1F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3C9C6-434A-4C75-9C1F-8C8F3D3FD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9F4761-70DD-492A-BEA3-644B887D7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C93D2F-EC52-40FB-BBEB-43AC31589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F156-9F90-42E1-9055-1441BB379051}" type="datetimeFigureOut">
              <a:rPr lang="en-NZ" smtClean="0"/>
              <a:t>11/10/22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42725-6B16-42DE-852C-0F6E9A194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AC60C-487C-4647-99DA-26AC369A1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C6A3-EA55-4C4C-B0B6-0DDE981078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8117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7FD3-4467-4373-A1CB-2F066DB8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4A5BC2-11FF-4660-9456-86C84795C6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565515-E351-4100-ADDD-304F0109C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94D6C-5DF9-4922-BDCD-BCB185651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F156-9F90-42E1-9055-1441BB379051}" type="datetimeFigureOut">
              <a:rPr lang="en-NZ" smtClean="0"/>
              <a:t>11/10/22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A899E-F63B-49BB-A075-F23FA4866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49201B-95A6-4248-A621-B837FBA1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C6A3-EA55-4C4C-B0B6-0DDE981078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7217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136C6C-F2F6-43BD-9D9F-A293BF823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B6801-5222-4AA0-8CC5-4808D70AA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F2349-525A-40D3-A3BC-D72FC85B3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6F156-9F90-42E1-9055-1441BB379051}" type="datetimeFigureOut">
              <a:rPr lang="en-NZ" smtClean="0"/>
              <a:t>11/10/22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D1405-D646-45D4-B81E-4F2278D879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E5CA1-1949-40C8-87D0-4B3A6DA13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0C6A3-EA55-4C4C-B0B6-0DDE981078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6139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colorful, drawn, blue&#10;&#10;Description automatically generated">
            <a:extLst>
              <a:ext uri="{FF2B5EF4-FFF2-40B4-BE49-F238E27FC236}">
                <a16:creationId xmlns:a16="http://schemas.microsoft.com/office/drawing/2014/main" id="{20AC1734-1C1E-FE43-ACDB-2B61751619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0049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72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lorful, child, decorated&#10;&#10;Description automatically generated">
            <a:extLst>
              <a:ext uri="{FF2B5EF4-FFF2-40B4-BE49-F238E27FC236}">
                <a16:creationId xmlns:a16="http://schemas.microsoft.com/office/drawing/2014/main" id="{A86EFE3E-91E2-0ED0-113D-A36EC5E33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257" y="668020"/>
            <a:ext cx="8282940" cy="552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A622FD6-865C-4043-9896-ABF518A593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8480" y="411480"/>
            <a:ext cx="603504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60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able, rug&#10;&#10;Description automatically generated">
            <a:extLst>
              <a:ext uri="{FF2B5EF4-FFF2-40B4-BE49-F238E27FC236}">
                <a16:creationId xmlns:a16="http://schemas.microsoft.com/office/drawing/2014/main" id="{1CBB4903-89A0-A044-B428-8ABC37547C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597" y="757279"/>
            <a:ext cx="10546080" cy="534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13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ug, fabric&#10;&#10;Description automatically generated">
            <a:extLst>
              <a:ext uri="{FF2B5EF4-FFF2-40B4-BE49-F238E27FC236}">
                <a16:creationId xmlns:a16="http://schemas.microsoft.com/office/drawing/2014/main" id="{921E5171-961C-D943-952F-49023A0889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7384" y="445576"/>
            <a:ext cx="7737231" cy="596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66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blanket&#10;&#10;Description automatically generated">
            <a:extLst>
              <a:ext uri="{FF2B5EF4-FFF2-40B4-BE49-F238E27FC236}">
                <a16:creationId xmlns:a16="http://schemas.microsoft.com/office/drawing/2014/main" id="{376A74EB-2F5A-4C4E-9AB4-093FE27711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321" y="339968"/>
            <a:ext cx="7571001" cy="617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05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0A089C56-9CE3-6745-B0A8-C44B3245EF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6276" y="363415"/>
            <a:ext cx="6119448" cy="611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42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lorful, colored, colors, tiled&#10;&#10;Description automatically generated">
            <a:extLst>
              <a:ext uri="{FF2B5EF4-FFF2-40B4-BE49-F238E27FC236}">
                <a16:creationId xmlns:a16="http://schemas.microsoft.com/office/drawing/2014/main" id="{AA813113-963E-794E-A6C6-71A08D79CB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8338" y="451338"/>
            <a:ext cx="5955323" cy="595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71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ink, table, fabric, tiled&#10;&#10;Description automatically generated">
            <a:extLst>
              <a:ext uri="{FF2B5EF4-FFF2-40B4-BE49-F238E27FC236}">
                <a16:creationId xmlns:a16="http://schemas.microsoft.com/office/drawing/2014/main" id="{3976C1A0-A0B6-3F42-AEA6-92B4422FAD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444" y="363415"/>
            <a:ext cx="8613111" cy="606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71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colorful wall&#10;&#10;Description automatically generated">
            <a:extLst>
              <a:ext uri="{FF2B5EF4-FFF2-40B4-BE49-F238E27FC236}">
                <a16:creationId xmlns:a16="http://schemas.microsoft.com/office/drawing/2014/main" id="{A00D348D-767E-7543-88AE-C06717889B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1851" y="-992167"/>
            <a:ext cx="6028299" cy="882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52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Macintosh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Sarah Te Au</cp:lastModifiedBy>
  <cp:revision>8</cp:revision>
  <dcterms:created xsi:type="dcterms:W3CDTF">2020-11-03T21:52:04Z</dcterms:created>
  <dcterms:modified xsi:type="dcterms:W3CDTF">2022-10-10T21:45:27Z</dcterms:modified>
</cp:coreProperties>
</file>