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87BC-376B-44AE-85CE-BD17DF7D1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34198-C2BF-473E-AEEA-264754538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69514-8E59-478D-B6F0-97811F72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39B95-9313-40C2-9155-9CBF9AC7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91D4C-9267-4456-B292-E75B9CF1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790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1B34-428E-4462-9193-FA6B6534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B2CAC-9F9B-40EE-9DD1-707ABAAC1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72EC8-F549-43FF-87AC-110F1929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AE518-E23B-42B8-9EBE-1EAB5C60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8D433-175F-462B-955B-2E90C6D4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280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DB1CE-FF8F-4868-8C34-D981E6913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83907-BF64-4F5A-8075-9283DB155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8DFB6-D19D-48F8-820B-26355742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3187E-1E68-4D65-85A0-86B767F6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B0C12-343A-4C07-A78F-A7EE7926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121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55F9-9DAE-4FC4-9113-E796E569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CC41-82CC-4AA6-9A5C-343A66546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6A9E9-A353-48EA-B24E-3251148C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27FC7-029E-473B-959B-982FE216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8ACE-4598-4F31-9241-062F3D4A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913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A710-A7AC-4CFF-9B23-7AB6E0CD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601FF-D270-4F90-A3EC-8CCB32BE5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E293D-E013-480C-9BD6-A2827D0D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7A29A-9AE5-479C-96AD-7C7C7AC2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0A76D-7200-427A-A55F-7344C923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29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64930-005D-48F7-B792-1238DE82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3AF6-139C-497F-BEE2-024B9B230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DEF99-613B-4DC0-B758-B5626F922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7CA29-EFE6-4BC5-A782-23D3E913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BD3E8-8185-4C97-8B4A-AB92B65B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A0D54-8453-459A-92CC-C272348D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219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F74-1357-4EE6-A572-F7C61E71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F2565-42F0-46E3-973E-442415A05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B3F07-163E-45BB-8640-EB19C6E01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86872-9E71-4CFD-85B0-7BAA2E379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07072B-77C6-4BB0-8AD9-124DBDF2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390F4E-C361-4151-BFB4-67EC82FC4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C2369-42FB-442B-AAD4-B1F17569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38973-B1DF-4EEC-91EA-A74194EB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859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3487-17C4-41BE-8CBC-7A8C89D3B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C6C0E-C0C5-4736-9DB9-16B4A489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7BFA3-06A5-4F6E-94D6-6E54EBCD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2F372-60ED-4155-BDC7-AB1119C3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883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7BF8EE-20AF-4792-9AA0-E22A60D1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43BE1-CD85-4E81-92CA-A3BEE1FA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3135E-CEDE-4EC0-91D9-511F83B1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692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0C97-73C4-45D9-9BA0-13EB2210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FE6-34D2-481A-90BD-9E64D0BC9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8400E-D4CA-4953-BE26-E5A5ECC62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22954-F785-4A48-BAB0-0A24A530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C63EE-C3E1-48C4-9967-A1562A1B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02F2D-3CDA-49A9-99B9-79EB2DEF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048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292A6-18B4-467E-9A16-66DF23F6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61DF2-14E9-4E83-8808-877F2A40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69645-8E04-4A1B-9DE2-66D546A7F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4F1B0-36B6-4FB5-B042-2FC72C7C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CDA65-0715-419D-8C23-8D6300DF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7B1DA-838A-4623-8E70-38EF0E3D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712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F179A-B789-426B-A069-385825C4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C1A7F-4868-4B2A-91B3-F6930EC3A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DA21-8100-4BFE-86D2-09A029373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D8BB-8633-4B25-A31D-1C51E36DA5AE}" type="datetimeFigureOut">
              <a:rPr lang="en-NZ" smtClean="0"/>
              <a:t>6/11/2020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DBED7-497B-4FB8-BB34-50F5DBBD3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50C21-B1DB-4BAC-B590-F1A1227E8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A1A5-78C7-46CE-955B-427C92DFA24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873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8895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One: Three choices of the daily specials costs twice as much as one choice.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89333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8895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Two: You can buy two regular items for the cost of two choices of daily specials.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16203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8895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Three: One snack costs $1.00 less than one daily item, and one beverage costs 50 cents less than one daily item.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54792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8895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Four: Three beverages and three choices of the daily specials cost the same.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54722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8895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Five: You save $1.00 off the normal cost if you buy Combo 1.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9517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7501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Six: Combo 3 saves you $1.50 off the normal cost.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72397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8215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Seven: Combo 2 and Combo 4 cost a total of $10.50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11516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ADFF8-5A67-4B5F-A204-671FFBD802A7}"/>
              </a:ext>
            </a:extLst>
          </p:cNvPr>
          <p:cNvSpPr txBox="1"/>
          <p:nvPr/>
        </p:nvSpPr>
        <p:spPr>
          <a:xfrm>
            <a:off x="1842567" y="1997353"/>
            <a:ext cx="8895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4000" dirty="0"/>
              <a:t>Clue Eight: Combo 2 costs $4.50 more than Combo 4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42401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135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11</cp:revision>
  <cp:lastPrinted>2020-11-05T22:54:46Z</cp:lastPrinted>
  <dcterms:created xsi:type="dcterms:W3CDTF">2020-07-02T01:26:34Z</dcterms:created>
  <dcterms:modified xsi:type="dcterms:W3CDTF">2020-11-05T23:07:37Z</dcterms:modified>
</cp:coreProperties>
</file>