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8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3BF8-37A2-4E1B-AAA2-94CA9B650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6F02-085E-41E4-942B-8AD309363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EC0DD-84D0-450A-B7AF-29487534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9A5BF-9FCF-40B4-A918-72EACF39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B0845-F318-44B2-9D3F-3B9A5460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284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9C56-7F68-464F-ADF5-12C845B4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66E4B-C70E-4457-B3E6-562599BD2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236F4-D5B7-4D9B-B39B-D803D7F0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2BF1E-9C0C-41A6-8C99-C74B9BDD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1A113-F2C3-441F-B6F4-15162A9F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240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6835B-8754-4D85-80C5-1F6AB9164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E7F16-0C45-49EA-BFE5-1FD6BB498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6B82-038F-4061-B3A3-1C9C93D6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230BB-C8A3-494B-8616-E364BE11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C2C89-0627-4BC4-BEC6-417D9F23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558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0170-D0A8-46FC-857D-3B75F7A5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CD8C0-8474-41F8-B0CA-75A06954C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EEE6D-9D03-4E57-990F-4AF8C1D85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CCB5A-B1E7-46C2-90FE-EB778DA3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896AF-2E96-4575-820F-CEA9D495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883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ED29-2659-4876-8819-BF8037C9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2E31F-423D-4872-B951-7DFCE85F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6D901-4901-48B5-A38D-30F3B038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393DB-4F2A-44A4-9FEC-707B0FC9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60F89-4721-48C5-AE96-23458D23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8036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F36B-6728-4DD4-B32A-36F87572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72E8D-BFAB-4B14-841D-DFC305630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CFE0C-0382-467A-9DB3-CC86113DE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2599-3A54-445A-A788-F2E92500C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1964C-1675-411F-A583-62E361DA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22FFE-DA29-4AA6-85DA-E2CB6197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533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CEAE-6356-4667-B83B-D2F14B9E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3FC91-498F-401B-8DFA-DC5F1AFDB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8D009-FBF0-4C20-B0D7-83D1679A1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20D10A-52DB-48EB-84AC-835B07E33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1CC2E-2FF6-4DDD-999F-877A4FF66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77EE12-1BA4-414D-B75B-68BF5F16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4A36DD-C56D-4CAA-B32F-2596F272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9F0A1-0D36-4522-8AE3-5CB60ECA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1216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27DC-4ECD-4DE6-AC6C-DBC3C0EB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E7147-0BEB-479A-BA1B-77F68A0F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6AEC0-EAF6-401B-BF7B-7643D6AB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51975-E28E-4FDF-B152-168D49B2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027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5862D-AB8B-46D0-9A98-25207D2A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24E16-C830-49B5-99EA-699C4088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F50C6-4FC5-4B16-8C20-F8AF5EA6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152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C451-22B5-443D-94FF-00934DE4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53E99-E59A-48DA-9603-CFC2E16A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7745B-0072-4E7D-9A19-074500E0F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C4C83-3893-4FEC-8E64-9B0BE0FD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AD99F-A1AE-4A60-BA3A-3F806520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4137E-DF01-4D0C-9EEC-8E86B3F9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945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573D-5483-47A1-865C-4FE03D46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2E49E2-281C-48A0-B211-4854C348D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A169F-4BE1-4BFA-877C-4D0AA0DC2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138A5-A19B-4E33-BC71-D3F0E01D3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58201-0D35-46CE-B92E-D9624889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60538-8F04-4788-835F-B7E16D09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027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635-5490-49D5-8A61-D93A6A2F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FBD65-4070-4916-A524-35A6F0F51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8AF63-B14E-4E6A-9E1A-4D19AB2EF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C0F91-2A88-4A3A-A3F8-5CE804A8B753}" type="datetimeFigureOut">
              <a:rPr lang="en-NZ" smtClean="0"/>
              <a:t>18/10/22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5AD0-F48C-4360-B423-6B5262F33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374E8-A831-45F4-BF99-C000BDD09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49DF3-079A-4501-B609-DE0F15B9F9C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806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A33548-FFA4-45F2-A11B-EBC722764D56}"/>
              </a:ext>
            </a:extLst>
          </p:cNvPr>
          <p:cNvSpPr txBox="1"/>
          <p:nvPr/>
        </p:nvSpPr>
        <p:spPr>
          <a:xfrm>
            <a:off x="482991" y="5518287"/>
            <a:ext cx="11226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200" dirty="0"/>
              <a:t>This is the women’s final of the US Tennis Open in New York.</a:t>
            </a:r>
          </a:p>
          <a:p>
            <a:r>
              <a:rPr lang="mi-NZ" sz="3200" dirty="0"/>
              <a:t>What is happening?</a:t>
            </a:r>
            <a:endParaRPr lang="en-NZ" sz="3200" dirty="0"/>
          </a:p>
        </p:txBody>
      </p:sp>
      <p:pic>
        <p:nvPicPr>
          <p:cNvPr id="3" name="Picture 2" descr="A group of people on a court with a racquet&#10;&#10;Description automatically generated">
            <a:extLst>
              <a:ext uri="{FF2B5EF4-FFF2-40B4-BE49-F238E27FC236}">
                <a16:creationId xmlns:a16="http://schemas.microsoft.com/office/drawing/2014/main" id="{E358AD69-3406-8147-9CF2-842A44B28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1" y="694944"/>
            <a:ext cx="7445546" cy="46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057">
            <a:extLst>
              <a:ext uri="{FF2B5EF4-FFF2-40B4-BE49-F238E27FC236}">
                <a16:creationId xmlns:a16="http://schemas.microsoft.com/office/drawing/2014/main" id="{01C392F6-162A-4CDE-BF98-ACFE3B31B5CF}"/>
              </a:ext>
            </a:extLst>
          </p:cNvPr>
          <p:cNvSpPr/>
          <p:nvPr/>
        </p:nvSpPr>
        <p:spPr>
          <a:xfrm>
            <a:off x="1792322" y="823261"/>
            <a:ext cx="4574241" cy="45108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NZ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28D5FBA-1909-4CD8-908F-5A9AF10F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/>
        </p:blipFill>
        <p:spPr bwMode="auto">
          <a:xfrm>
            <a:off x="1788100" y="2826783"/>
            <a:ext cx="2557284" cy="25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653CA12E-674B-4E18-9C9F-B63FA7153412}"/>
              </a:ext>
            </a:extLst>
          </p:cNvPr>
          <p:cNvGrpSpPr/>
          <p:nvPr/>
        </p:nvGrpSpPr>
        <p:grpSpPr>
          <a:xfrm>
            <a:off x="1599719" y="5334126"/>
            <a:ext cx="4983961" cy="523220"/>
            <a:chOff x="1599719" y="5334126"/>
            <a:chExt cx="4983961" cy="523220"/>
          </a:xfrm>
        </p:grpSpPr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7ADC67A5-67BB-4D59-BDFB-ABB95FF65286}"/>
                </a:ext>
              </a:extLst>
            </p:cNvPr>
            <p:cNvSpPr txBox="1"/>
            <p:nvPr/>
          </p:nvSpPr>
          <p:spPr>
            <a:xfrm>
              <a:off x="3560097" y="5334126"/>
              <a:ext cx="1321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800" dirty="0"/>
                <a:t>44mm</a:t>
              </a:r>
            </a:p>
          </p:txBody>
        </p:sp>
        <p:cxnSp>
          <p:nvCxnSpPr>
            <p:cNvPr id="2051" name="Straight Arrow Connector 2050">
              <a:extLst>
                <a:ext uri="{FF2B5EF4-FFF2-40B4-BE49-F238E27FC236}">
                  <a16:creationId xmlns:a16="http://schemas.microsoft.com/office/drawing/2014/main" id="{93011B91-AF97-4151-94E8-5E6E94F9DAA0}"/>
                </a:ext>
              </a:extLst>
            </p:cNvPr>
            <p:cNvCxnSpPr>
              <a:stCxn id="2048" idx="3"/>
            </p:cNvCxnSpPr>
            <p:nvPr/>
          </p:nvCxnSpPr>
          <p:spPr>
            <a:xfrm>
              <a:off x="4881489" y="5595736"/>
              <a:ext cx="17021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72669AF-8237-4584-8313-27A8225FD2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9719" y="5595736"/>
              <a:ext cx="17021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7D5417EB-D4D5-46E0-B582-45C489C464C5}"/>
              </a:ext>
            </a:extLst>
          </p:cNvPr>
          <p:cNvGrpSpPr/>
          <p:nvPr/>
        </p:nvGrpSpPr>
        <p:grpSpPr>
          <a:xfrm>
            <a:off x="1975789" y="3825660"/>
            <a:ext cx="2244517" cy="523220"/>
            <a:chOff x="2478148" y="2367692"/>
            <a:chExt cx="2244517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FDC9F6-66FF-49BC-852E-950050DEADE3}"/>
                </a:ext>
              </a:extLst>
            </p:cNvPr>
            <p:cNvSpPr txBox="1"/>
            <p:nvPr/>
          </p:nvSpPr>
          <p:spPr>
            <a:xfrm>
              <a:off x="2938807" y="2367692"/>
              <a:ext cx="1783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800" dirty="0"/>
                <a:t>22mm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CE6EF20-4B34-4CB8-8677-87CB0CC39DE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009" y="2658796"/>
              <a:ext cx="48799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18462F0-D3AF-44B5-9BB9-EDB74C3A6D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8148" y="2658796"/>
              <a:ext cx="4575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18093F9A-DE3A-4311-BDAB-AA92F0168175}"/>
              </a:ext>
            </a:extLst>
          </p:cNvPr>
          <p:cNvSpPr/>
          <p:nvPr/>
        </p:nvSpPr>
        <p:spPr>
          <a:xfrm>
            <a:off x="3000197" y="2001895"/>
            <a:ext cx="2158490" cy="215849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705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0695 L -0.00677 0.00695 C -0.00377 0.00486 -0.00065 0.00301 0.00235 0.0007 C 0.00768 -0.0037 0.00378 -0.00347 0.00938 -0.00555 C 0.01198 -0.00648 0.01472 -0.00694 0.01745 -0.00764 C 0.02643 -0.01296 0.0211 -0.01065 0.03933 -0.00764 C 0.04128 -0.00717 0.04323 -0.00625 0.04505 -0.00555 C 0.04623 -0.00486 0.04727 -0.00347 0.04857 -0.00347 C 0.05886 -0.00231 0.06927 -0.00208 0.07969 -0.00139 C 0.08464 -0.00208 0.08972 -0.00231 0.09466 -0.00347 C 0.09584 -0.0037 0.09701 -0.00509 0.09818 -0.00555 C 0.10078 -0.00648 0.10352 -0.00694 0.10625 -0.00764 C 0.11459 -0.0125 0.11081 -0.01065 0.11771 -0.01366 C 0.14167 -0.01042 0.12617 -0.01481 0.1362 -0.00949 C 0.13789 -0.00879 0.14245 -0.00717 0.14427 -0.00555 C 0.15521 0.00417 0.13685 -0.00787 0.15469 0.00278 L 0.15808 0.00486 C 0.1724 0.00278 0.16732 0.00278 0.17318 0.00278 L 0.17084 -0.30486 L -0.00455 -0.30301 L -0.00455 -0.18611 C -0.00416 -0.16759 -0.0039 -0.14907 -0.00338 -0.13055 C -0.00312 -0.11967 -0.00221 -0.10879 -0.00221 -0.09768 C -0.00221 -0.04074 -0.00182 -0.04907 -0.00455 -0.01574 L -0.00677 0.00695 Z " pathEditMode="relative" ptsTypes="AAAAAAAAAAAAAAAAAAAAAAAAA">
                                      <p:cBhvr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0F8E9-17DB-4800-BEF9-8A3F30B86169}"/>
              </a:ext>
            </a:extLst>
          </p:cNvPr>
          <p:cNvSpPr txBox="1"/>
          <p:nvPr/>
        </p:nvSpPr>
        <p:spPr>
          <a:xfrm>
            <a:off x="3985846" y="181179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800" dirty="0"/>
              <a:t>Player One</a:t>
            </a:r>
            <a:endParaRPr lang="en-NZ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F9073-5A37-4245-A01C-383033C98D63}"/>
              </a:ext>
            </a:extLst>
          </p:cNvPr>
          <p:cNvSpPr txBox="1"/>
          <p:nvPr/>
        </p:nvSpPr>
        <p:spPr>
          <a:xfrm>
            <a:off x="8738383" y="196369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800" dirty="0"/>
              <a:t>Player Two</a:t>
            </a:r>
            <a:endParaRPr lang="en-NZ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9DA6D0-217C-4983-86DA-090483D6FD08}"/>
              </a:ext>
            </a:extLst>
          </p:cNvPr>
          <p:cNvGrpSpPr/>
          <p:nvPr/>
        </p:nvGrpSpPr>
        <p:grpSpPr>
          <a:xfrm>
            <a:off x="900332" y="1742503"/>
            <a:ext cx="4670474" cy="4183049"/>
            <a:chOff x="900332" y="1232207"/>
            <a:chExt cx="4670474" cy="470753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12909D6-020A-40E2-BBAB-F38E50AA8C94}"/>
                </a:ext>
              </a:extLst>
            </p:cNvPr>
            <p:cNvCxnSpPr/>
            <p:nvPr/>
          </p:nvCxnSpPr>
          <p:spPr>
            <a:xfrm flipV="1">
              <a:off x="900332" y="1463040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EA5219-5738-4FDA-A968-C13FB1FC75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0332" y="3587262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F804CC-67EE-4477-9829-8EA476560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332" y="3587262"/>
              <a:ext cx="31370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155894-320A-4063-B78E-3800F0853583}"/>
                </a:ext>
              </a:extLst>
            </p:cNvPr>
            <p:cNvSpPr txBox="1"/>
            <p:nvPr/>
          </p:nvSpPr>
          <p:spPr>
            <a:xfrm>
              <a:off x="4178104" y="1232207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Paper</a:t>
              </a:r>
              <a:endParaRPr lang="en-NZ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8AD45F-BD77-4363-9127-132A55B32463}"/>
                </a:ext>
              </a:extLst>
            </p:cNvPr>
            <p:cNvSpPr txBox="1"/>
            <p:nvPr/>
          </p:nvSpPr>
          <p:spPr>
            <a:xfrm>
              <a:off x="4178104" y="3393830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Scissors</a:t>
              </a:r>
              <a:endParaRPr lang="en-NZ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99BB93-1F78-4275-9824-192391E90132}"/>
                </a:ext>
              </a:extLst>
            </p:cNvPr>
            <p:cNvSpPr txBox="1"/>
            <p:nvPr/>
          </p:nvSpPr>
          <p:spPr>
            <a:xfrm>
              <a:off x="4178104" y="5478078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Rock</a:t>
              </a:r>
              <a:endParaRPr lang="en-NZ" sz="2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5B423E-FA4A-4BFD-8E97-FE022E29D84B}"/>
              </a:ext>
            </a:extLst>
          </p:cNvPr>
          <p:cNvGrpSpPr/>
          <p:nvPr/>
        </p:nvGrpSpPr>
        <p:grpSpPr>
          <a:xfrm>
            <a:off x="5711482" y="1043725"/>
            <a:ext cx="4670474" cy="1539128"/>
            <a:chOff x="900332" y="1232207"/>
            <a:chExt cx="4670474" cy="470753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B33C5A-42CD-47FD-9365-ADF7A7E71B32}"/>
                </a:ext>
              </a:extLst>
            </p:cNvPr>
            <p:cNvCxnSpPr/>
            <p:nvPr/>
          </p:nvCxnSpPr>
          <p:spPr>
            <a:xfrm flipV="1">
              <a:off x="900332" y="1463040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CFF085-C279-4F3F-B227-A99B5EBD45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0332" y="3587262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2DE10CD-003A-4C6E-9942-839327113A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332" y="3587262"/>
              <a:ext cx="31370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D270AE-51E0-4773-9DEC-FE7514FD0613}"/>
                </a:ext>
              </a:extLst>
            </p:cNvPr>
            <p:cNvSpPr txBox="1"/>
            <p:nvPr/>
          </p:nvSpPr>
          <p:spPr>
            <a:xfrm>
              <a:off x="4178104" y="1232207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Paper</a:t>
              </a:r>
              <a:endParaRPr lang="en-NZ" sz="2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8B51FA-622C-4087-874B-77BC48AE0BA3}"/>
                </a:ext>
              </a:extLst>
            </p:cNvPr>
            <p:cNvSpPr txBox="1"/>
            <p:nvPr/>
          </p:nvSpPr>
          <p:spPr>
            <a:xfrm>
              <a:off x="4178104" y="3393830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Scissors</a:t>
              </a:r>
              <a:endParaRPr lang="en-NZ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63A9AA-0A6A-4D94-9556-EADDBF5F5DFC}"/>
                </a:ext>
              </a:extLst>
            </p:cNvPr>
            <p:cNvSpPr txBox="1"/>
            <p:nvPr/>
          </p:nvSpPr>
          <p:spPr>
            <a:xfrm>
              <a:off x="4178104" y="5478078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Rock</a:t>
              </a:r>
              <a:endParaRPr lang="en-NZ" sz="2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1B9D91-290C-4832-AE85-74AB19C5820A}"/>
              </a:ext>
            </a:extLst>
          </p:cNvPr>
          <p:cNvGrpSpPr/>
          <p:nvPr/>
        </p:nvGrpSpPr>
        <p:grpSpPr>
          <a:xfrm>
            <a:off x="5819337" y="5106266"/>
            <a:ext cx="4670474" cy="1539128"/>
            <a:chOff x="900332" y="1232207"/>
            <a:chExt cx="4670474" cy="470753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8925062-615B-4366-B7AB-F1D4BE25D087}"/>
                </a:ext>
              </a:extLst>
            </p:cNvPr>
            <p:cNvCxnSpPr/>
            <p:nvPr/>
          </p:nvCxnSpPr>
          <p:spPr>
            <a:xfrm flipV="1">
              <a:off x="900332" y="1463040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2BBC50-A645-4CB5-B245-7F36686622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0332" y="3587262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0752F0-6F80-47AA-8F3C-41416D65B0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332" y="3587262"/>
              <a:ext cx="31370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9FDA91-48B0-41C3-A8AD-4F4E99926D65}"/>
                </a:ext>
              </a:extLst>
            </p:cNvPr>
            <p:cNvSpPr txBox="1"/>
            <p:nvPr/>
          </p:nvSpPr>
          <p:spPr>
            <a:xfrm>
              <a:off x="4178104" y="1232207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Paper</a:t>
              </a:r>
              <a:endParaRPr lang="en-NZ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5B9135-AEAB-49DC-8BCB-D07450B37E6D}"/>
                </a:ext>
              </a:extLst>
            </p:cNvPr>
            <p:cNvSpPr txBox="1"/>
            <p:nvPr/>
          </p:nvSpPr>
          <p:spPr>
            <a:xfrm>
              <a:off x="4178104" y="3393830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Scissors</a:t>
              </a:r>
              <a:endParaRPr lang="en-NZ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D5BD50-9C0B-4F08-8D8C-774A4688EA17}"/>
                </a:ext>
              </a:extLst>
            </p:cNvPr>
            <p:cNvSpPr txBox="1"/>
            <p:nvPr/>
          </p:nvSpPr>
          <p:spPr>
            <a:xfrm>
              <a:off x="4178104" y="5478078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Rock</a:t>
              </a:r>
              <a:endParaRPr lang="en-NZ" sz="24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CDF1EBD-86D2-419A-A644-B3FA799BF3B5}"/>
              </a:ext>
            </a:extLst>
          </p:cNvPr>
          <p:cNvGrpSpPr/>
          <p:nvPr/>
        </p:nvGrpSpPr>
        <p:grpSpPr>
          <a:xfrm>
            <a:off x="5819337" y="3018499"/>
            <a:ext cx="4670474" cy="1539128"/>
            <a:chOff x="900332" y="1232207"/>
            <a:chExt cx="4670474" cy="470753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1F557A4-F382-4B90-9B9F-CA8D8BF96676}"/>
                </a:ext>
              </a:extLst>
            </p:cNvPr>
            <p:cNvCxnSpPr/>
            <p:nvPr/>
          </p:nvCxnSpPr>
          <p:spPr>
            <a:xfrm flipV="1">
              <a:off x="900332" y="1463040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2F17D6F-18B9-4ED2-9B14-10C61E78F3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0332" y="3587262"/>
              <a:ext cx="3137096" cy="2124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C82C55-AF6E-4942-ACE9-EBF3A9A0E7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332" y="3587262"/>
              <a:ext cx="31370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64EBBD-071B-4CB8-950A-84C957EE9B3E}"/>
                </a:ext>
              </a:extLst>
            </p:cNvPr>
            <p:cNvSpPr txBox="1"/>
            <p:nvPr/>
          </p:nvSpPr>
          <p:spPr>
            <a:xfrm>
              <a:off x="4178104" y="1232207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Paper</a:t>
              </a:r>
              <a:endParaRPr lang="en-NZ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7F9F06-1CAD-463F-9636-31B684C29829}"/>
                </a:ext>
              </a:extLst>
            </p:cNvPr>
            <p:cNvSpPr txBox="1"/>
            <p:nvPr/>
          </p:nvSpPr>
          <p:spPr>
            <a:xfrm>
              <a:off x="4178104" y="3393830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Scissors</a:t>
              </a:r>
              <a:endParaRPr lang="en-NZ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D34FCF-C45F-4382-9D2D-7FB90D590B86}"/>
                </a:ext>
              </a:extLst>
            </p:cNvPr>
            <p:cNvSpPr txBox="1"/>
            <p:nvPr/>
          </p:nvSpPr>
          <p:spPr>
            <a:xfrm>
              <a:off x="4178104" y="5478078"/>
              <a:ext cx="1392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400" dirty="0"/>
                <a:t>Rock</a:t>
              </a:r>
              <a:endParaRPr lang="en-NZ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68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35AC6-787D-424B-8AE3-FDD13243B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3" y="397641"/>
            <a:ext cx="6359016" cy="6062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7E167-2738-483F-9F04-8B733FA55DE7}"/>
              </a:ext>
            </a:extLst>
          </p:cNvPr>
          <p:cNvSpPr txBox="1"/>
          <p:nvPr/>
        </p:nvSpPr>
        <p:spPr>
          <a:xfrm>
            <a:off x="8940800" y="972457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/>
              <a:t>HHT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B67238-5974-4297-9B20-099888A8FAD8}"/>
              </a:ext>
            </a:extLst>
          </p:cNvPr>
          <p:cNvSpPr/>
          <p:nvPr/>
        </p:nvSpPr>
        <p:spPr>
          <a:xfrm>
            <a:off x="4050589" y="479195"/>
            <a:ext cx="928468" cy="928468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18AA9-4963-4D60-B44D-386AD8510EFE}"/>
              </a:ext>
            </a:extLst>
          </p:cNvPr>
          <p:cNvSpPr txBox="1"/>
          <p:nvPr/>
        </p:nvSpPr>
        <p:spPr>
          <a:xfrm>
            <a:off x="8940799" y="1826986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/>
              <a:t>TTH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32B8A7-D42E-42FA-8016-792266529337}"/>
              </a:ext>
            </a:extLst>
          </p:cNvPr>
          <p:cNvSpPr/>
          <p:nvPr/>
        </p:nvSpPr>
        <p:spPr>
          <a:xfrm>
            <a:off x="4056028" y="484636"/>
            <a:ext cx="928468" cy="928468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CFE25-143E-4BE0-8FDC-AEA1E2B5FF28}"/>
              </a:ext>
            </a:extLst>
          </p:cNvPr>
          <p:cNvSpPr txBox="1"/>
          <p:nvPr/>
        </p:nvSpPr>
        <p:spPr>
          <a:xfrm>
            <a:off x="8940798" y="2792474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/>
              <a:t>TTT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BD968E-36E8-4CFA-ABCB-C8B71E9A333B}"/>
              </a:ext>
            </a:extLst>
          </p:cNvPr>
          <p:cNvSpPr/>
          <p:nvPr/>
        </p:nvSpPr>
        <p:spPr>
          <a:xfrm>
            <a:off x="4061467" y="473754"/>
            <a:ext cx="928468" cy="928468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247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01 L -0.0569 0.17431 L -0.10911 0.35764 L -0.0556 0.52917 " pathEditMode="relative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232 L -0.00377 0.00232 C -0.00338 0.00926 -0.00312 0.01644 -0.00247 0.02362 C -0.00221 0.02616 -0.00156 0.02825 -0.00117 0.03079 C -0.00065 0.03473 -0.00052 0.03889 0.00013 0.0426 C 0.00248 0.0551 0.00209 0.04908 0.0056 0.05695 C 0.00651 0.05926 0.00716 0.06204 0.00821 0.06412 C 0.01446 0.07686 0.01498 0.07616 0.02292 0.08542 L 0.02696 0.09028 C 0.02787 0.0926 0.02852 0.09537 0.02969 0.09746 C 0.03073 0.09954 0.03269 0.1 0.03373 0.10209 C 0.03451 0.10417 0.03425 0.10718 0.03503 0.10926 C 0.03568 0.11135 0.03685 0.1125 0.03763 0.11412 C 0.04258 0.14005 0.03477 0.1007 0.04167 0.12848 C 0.04284 0.13287 0.04349 0.13797 0.0444 0.1426 L 0.04571 0.14977 L 0.04701 0.15695 C 0.04883 0.16621 0.0487 0.16459 0.04974 0.17593 C 0.04987 0.17686 0.04974 0.17755 0.04974 0.17825 L 0.10743 0.36158 L 0.05508 0.53079 " pathEditMode="relative" ptsTypes="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162 L 0.05065 0.18241 L 0.10704 0.35857 L 0.16198 0.53496 " pathEditMode="relative" ptsTypes="AA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/>
      <p:bldP spid="6" grpId="0" animBg="1"/>
      <p:bldP spid="6" grpId="1" animBg="1"/>
      <p:bldP spid="7" grpId="0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E2875-86C9-4EE0-A519-05B611D8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3" y="397641"/>
            <a:ext cx="6359016" cy="6062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1BBAD-842A-45EA-B72B-22B371250948}"/>
              </a:ext>
            </a:extLst>
          </p:cNvPr>
          <p:cNvSpPr txBox="1"/>
          <p:nvPr/>
        </p:nvSpPr>
        <p:spPr>
          <a:xfrm>
            <a:off x="1364343" y="3917135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HHH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D5E49-F10C-48BD-B521-CBE00A4C12C3}"/>
              </a:ext>
            </a:extLst>
          </p:cNvPr>
          <p:cNvSpPr txBox="1"/>
          <p:nvPr/>
        </p:nvSpPr>
        <p:spPr>
          <a:xfrm>
            <a:off x="2679116" y="3917135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HHT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B6C18-8D6C-4E8D-9A75-84A23D78F69C}"/>
              </a:ext>
            </a:extLst>
          </p:cNvPr>
          <p:cNvSpPr txBox="1"/>
          <p:nvPr/>
        </p:nvSpPr>
        <p:spPr>
          <a:xfrm>
            <a:off x="2679115" y="4209522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HTH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DEA64-8B4A-4D66-89AB-C477D12FAB72}"/>
              </a:ext>
            </a:extLst>
          </p:cNvPr>
          <p:cNvSpPr txBox="1"/>
          <p:nvPr/>
        </p:nvSpPr>
        <p:spPr>
          <a:xfrm>
            <a:off x="2679115" y="4520464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THH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D6BC8-4083-422E-8A59-6B02B6623323}"/>
              </a:ext>
            </a:extLst>
          </p:cNvPr>
          <p:cNvSpPr txBox="1"/>
          <p:nvPr/>
        </p:nvSpPr>
        <p:spPr>
          <a:xfrm>
            <a:off x="3993887" y="3924398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TTH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17DE52-DCC0-45CF-B48D-2A66B05933D8}"/>
              </a:ext>
            </a:extLst>
          </p:cNvPr>
          <p:cNvSpPr txBox="1"/>
          <p:nvPr/>
        </p:nvSpPr>
        <p:spPr>
          <a:xfrm>
            <a:off x="3993886" y="4216785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THT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15EC3-FF09-4DCB-84EA-FD1F8556D4A1}"/>
              </a:ext>
            </a:extLst>
          </p:cNvPr>
          <p:cNvSpPr txBox="1"/>
          <p:nvPr/>
        </p:nvSpPr>
        <p:spPr>
          <a:xfrm>
            <a:off x="4007954" y="4527727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HTT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88168-0964-4D98-B0CB-A1C9712E37DC}"/>
              </a:ext>
            </a:extLst>
          </p:cNvPr>
          <p:cNvSpPr txBox="1"/>
          <p:nvPr/>
        </p:nvSpPr>
        <p:spPr>
          <a:xfrm>
            <a:off x="5308659" y="3972254"/>
            <a:ext cx="22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</a:rPr>
              <a:t>TTT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7AB0A-E36F-4C32-9B9C-1520D3B9A51F}"/>
              </a:ext>
            </a:extLst>
          </p:cNvPr>
          <p:cNvSpPr/>
          <p:nvPr/>
        </p:nvSpPr>
        <p:spPr>
          <a:xfrm>
            <a:off x="4061467" y="473754"/>
            <a:ext cx="928468" cy="928468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C87899-3295-4E5B-B567-A9FEA91632F9}"/>
              </a:ext>
            </a:extLst>
          </p:cNvPr>
          <p:cNvSpPr/>
          <p:nvPr/>
        </p:nvSpPr>
        <p:spPr>
          <a:xfrm>
            <a:off x="4029759" y="492308"/>
            <a:ext cx="928468" cy="928468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03B864-F1D3-41A7-9C6A-F7E5322AD33C}"/>
              </a:ext>
            </a:extLst>
          </p:cNvPr>
          <p:cNvSpPr/>
          <p:nvPr/>
        </p:nvSpPr>
        <p:spPr>
          <a:xfrm>
            <a:off x="4045613" y="473754"/>
            <a:ext cx="928468" cy="928468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995A67-C039-457D-B779-3C1F6E2689A2}"/>
              </a:ext>
            </a:extLst>
          </p:cNvPr>
          <p:cNvSpPr/>
          <p:nvPr/>
        </p:nvSpPr>
        <p:spPr>
          <a:xfrm>
            <a:off x="4045613" y="483031"/>
            <a:ext cx="928468" cy="928468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866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0902 L -0.05651 0.17061 L -0.11198 0.35324 L -0.16731 0.5301 " pathEditMode="relative" ptsTypes="AA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1065 L -0.05703 0.17917 L -0.10911 0.35533 L -0.05586 0.525 " pathEditMode="relative" ptsTypes="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324 L -0.05963 0.17732 L 0.00013 0.35602 L -0.05846 0.52778 " pathEditMode="relative" ptsTypes="AA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-2.96296E-6 L -0.00377 -2.96296E-6 C -0.00208 0.00602 -0.00052 0.01204 0.0013 0.01806 C 0.0043 0.02755 0.00391 0.02223 0.00638 0.0338 C 0.00755 0.03959 0.00742 0.04422 0.00899 0.04954 C 0.01537 0.07223 0.00729 0.03773 0.01406 0.06551 C 0.01602 0.07385 0.01419 0.0713 0.01784 0.07894 C 0.01901 0.08148 0.02057 0.0831 0.02162 0.08565 C 0.02279 0.08843 0.02305 0.09213 0.02422 0.09468 C 0.02643 0.09977 0.02982 0.10301 0.03177 0.10834 L 0.03698 0.12199 C 0.03893 0.13611 0.03724 0.12824 0.04323 0.14445 L 0.04323 0.14445 C 0.04414 0.14908 0.04466 0.15371 0.04584 0.1581 C 0.04662 0.16111 0.04766 0.16389 0.04831 0.16713 C 0.04883 0.16922 0.0487 0.17223 0.04961 0.17385 C 0.05052 0.17547 0.05352 0.17616 0.05352 0.17616 L -1.66667E-6 0.35695 L -0.05586 0.52616 " pathEditMode="relative" ptsTypes="AAAAAAAAAAAA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  <p:bldP spid="16" grpId="2" animBg="1"/>
      <p:bldP spid="17" grpId="0" animBg="1"/>
      <p:bldP spid="17" grpId="2" animBg="1"/>
      <p:bldP spid="17" grpId="3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E2875-86C9-4EE0-A519-05B611D8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888" y="114601"/>
            <a:ext cx="4659539" cy="4442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1BBAD-842A-45EA-B72B-22B371250948}"/>
              </a:ext>
            </a:extLst>
          </p:cNvPr>
          <p:cNvSpPr txBox="1"/>
          <p:nvPr/>
        </p:nvSpPr>
        <p:spPr>
          <a:xfrm>
            <a:off x="2206540" y="4538474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HHHH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D5E49-F10C-48BD-B521-CBE00A4C12C3}"/>
              </a:ext>
            </a:extLst>
          </p:cNvPr>
          <p:cNvSpPr txBox="1"/>
          <p:nvPr/>
        </p:nvSpPr>
        <p:spPr>
          <a:xfrm>
            <a:off x="3128566" y="4538474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HHHT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B6C18-8D6C-4E8D-9A75-84A23D78F69C}"/>
              </a:ext>
            </a:extLst>
          </p:cNvPr>
          <p:cNvSpPr txBox="1"/>
          <p:nvPr/>
        </p:nvSpPr>
        <p:spPr>
          <a:xfrm>
            <a:off x="3128566" y="4849416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HHTH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DEA64-8B4A-4D66-89AB-C477D12FAB72}"/>
              </a:ext>
            </a:extLst>
          </p:cNvPr>
          <p:cNvSpPr txBox="1"/>
          <p:nvPr/>
        </p:nvSpPr>
        <p:spPr>
          <a:xfrm>
            <a:off x="3128566" y="5160358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HTHH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B56C1-7CA3-49A1-910A-E252FE627D35}"/>
              </a:ext>
            </a:extLst>
          </p:cNvPr>
          <p:cNvSpPr txBox="1"/>
          <p:nvPr/>
        </p:nvSpPr>
        <p:spPr>
          <a:xfrm>
            <a:off x="3128566" y="5471300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THHH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0F963-ADA2-47A9-830C-258D109AE53B}"/>
              </a:ext>
            </a:extLst>
          </p:cNvPr>
          <p:cNvSpPr txBox="1"/>
          <p:nvPr/>
        </p:nvSpPr>
        <p:spPr>
          <a:xfrm>
            <a:off x="5109766" y="4538474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TTTH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68571A-B3CE-4F11-AB87-FAEF95C0ED1F}"/>
              </a:ext>
            </a:extLst>
          </p:cNvPr>
          <p:cNvSpPr txBox="1"/>
          <p:nvPr/>
        </p:nvSpPr>
        <p:spPr>
          <a:xfrm>
            <a:off x="5109766" y="4849416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TTHT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774362-A904-4CB3-A87D-D93C7388B8CF}"/>
              </a:ext>
            </a:extLst>
          </p:cNvPr>
          <p:cNvSpPr txBox="1"/>
          <p:nvPr/>
        </p:nvSpPr>
        <p:spPr>
          <a:xfrm>
            <a:off x="5109766" y="5160358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THTT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3DC5D3-239C-47B2-96C4-DE06FB13D935}"/>
              </a:ext>
            </a:extLst>
          </p:cNvPr>
          <p:cNvSpPr txBox="1"/>
          <p:nvPr/>
        </p:nvSpPr>
        <p:spPr>
          <a:xfrm>
            <a:off x="5109766" y="5471300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HTTT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814996-DF2C-4817-9FAB-7E6ED20063D5}"/>
              </a:ext>
            </a:extLst>
          </p:cNvPr>
          <p:cNvSpPr txBox="1"/>
          <p:nvPr/>
        </p:nvSpPr>
        <p:spPr>
          <a:xfrm>
            <a:off x="6096000" y="4515831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TTTT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1C4B71-DF2A-42D8-8725-EF12E43AB37E}"/>
              </a:ext>
            </a:extLst>
          </p:cNvPr>
          <p:cNvSpPr txBox="1"/>
          <p:nvPr/>
        </p:nvSpPr>
        <p:spPr>
          <a:xfrm>
            <a:off x="4145541" y="4538474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HHTT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571E54-00F3-4013-8D54-7C0DF0D506E4}"/>
              </a:ext>
            </a:extLst>
          </p:cNvPr>
          <p:cNvSpPr txBox="1"/>
          <p:nvPr/>
        </p:nvSpPr>
        <p:spPr>
          <a:xfrm>
            <a:off x="4145541" y="4849416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HTHT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5AA6F7-AA50-47E9-A0B8-CE56A1428DEF}"/>
              </a:ext>
            </a:extLst>
          </p:cNvPr>
          <p:cNvSpPr txBox="1"/>
          <p:nvPr/>
        </p:nvSpPr>
        <p:spPr>
          <a:xfrm>
            <a:off x="4145541" y="5160358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THHT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D24572-A4D2-40FA-99F3-73757F3DE222}"/>
              </a:ext>
            </a:extLst>
          </p:cNvPr>
          <p:cNvSpPr txBox="1"/>
          <p:nvPr/>
        </p:nvSpPr>
        <p:spPr>
          <a:xfrm>
            <a:off x="4145541" y="5471300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TTHH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A666A6-3C8E-456F-9987-AE9E3A6A78AF}"/>
              </a:ext>
            </a:extLst>
          </p:cNvPr>
          <p:cNvSpPr txBox="1"/>
          <p:nvPr/>
        </p:nvSpPr>
        <p:spPr>
          <a:xfrm>
            <a:off x="4145640" y="5761222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THTH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42F89-D15E-4D4B-BE83-0612377526E7}"/>
              </a:ext>
            </a:extLst>
          </p:cNvPr>
          <p:cNvSpPr txBox="1"/>
          <p:nvPr/>
        </p:nvSpPr>
        <p:spPr>
          <a:xfrm>
            <a:off x="4145541" y="6100476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/>
              <a:t>HTTH</a:t>
            </a:r>
          </a:p>
        </p:txBody>
      </p:sp>
    </p:spTree>
    <p:extLst>
      <p:ext uri="{BB962C8B-B14F-4D97-AF65-F5344CB8AC3E}">
        <p14:creationId xmlns:p14="http://schemas.microsoft.com/office/powerpoint/2010/main" val="30135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663395-4D19-4A58-B89D-2C35D636E537}"/>
              </a:ext>
            </a:extLst>
          </p:cNvPr>
          <p:cNvSpPr txBox="1"/>
          <p:nvPr/>
        </p:nvSpPr>
        <p:spPr>
          <a:xfrm>
            <a:off x="507663" y="422854"/>
            <a:ext cx="878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200" dirty="0"/>
              <a:t>Toss the same coin three times, one after the other.</a:t>
            </a:r>
          </a:p>
          <a:p>
            <a:endParaRPr lang="en-NZ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60D42-6FE6-4B0B-99D0-66D8A6261DD0}"/>
              </a:ext>
            </a:extLst>
          </p:cNvPr>
          <p:cNvSpPr txBox="1"/>
          <p:nvPr/>
        </p:nvSpPr>
        <p:spPr>
          <a:xfrm>
            <a:off x="660178" y="4501996"/>
            <a:ext cx="4724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200" dirty="0"/>
              <a:t>If the result is two heads and one tail:</a:t>
            </a:r>
          </a:p>
          <a:p>
            <a:r>
              <a:rPr lang="mi-NZ" sz="3200" dirty="0"/>
              <a:t>You win!</a:t>
            </a:r>
          </a:p>
          <a:p>
            <a:endParaRPr lang="en-NZ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4AC49B-E2CC-400D-887B-5E3B1D618B75}"/>
              </a:ext>
            </a:extLst>
          </p:cNvPr>
          <p:cNvSpPr txBox="1"/>
          <p:nvPr/>
        </p:nvSpPr>
        <p:spPr>
          <a:xfrm>
            <a:off x="7030764" y="4373042"/>
            <a:ext cx="4724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200" dirty="0"/>
              <a:t>If the result is </a:t>
            </a:r>
            <a:r>
              <a:rPr lang="mi-NZ" sz="3200" b="1" dirty="0"/>
              <a:t>not</a:t>
            </a:r>
            <a:r>
              <a:rPr lang="mi-NZ" sz="3200" dirty="0"/>
              <a:t> two heads and one tail:</a:t>
            </a:r>
          </a:p>
          <a:p>
            <a:r>
              <a:rPr lang="mi-NZ" sz="3200" dirty="0"/>
              <a:t>You lose!</a:t>
            </a:r>
          </a:p>
          <a:p>
            <a:endParaRPr lang="en-NZ" sz="3200" dirty="0"/>
          </a:p>
        </p:txBody>
      </p:sp>
      <p:pic>
        <p:nvPicPr>
          <p:cNvPr id="3" name="Picture 2" descr="A close up of a coin&#10;&#10;Description automatically generated">
            <a:extLst>
              <a:ext uri="{FF2B5EF4-FFF2-40B4-BE49-F238E27FC236}">
                <a16:creationId xmlns:a16="http://schemas.microsoft.com/office/drawing/2014/main" id="{295B7E0C-EC9F-B749-B847-B5D89F5C7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3" y="2561871"/>
            <a:ext cx="1689618" cy="1686141"/>
          </a:xfrm>
          <a:prstGeom prst="rect">
            <a:avLst/>
          </a:prstGeom>
        </p:spPr>
      </p:pic>
      <p:pic>
        <p:nvPicPr>
          <p:cNvPr id="7" name="Picture 6" descr="A picture containing table, dark, bird, laying&#10;&#10;Description automatically generated">
            <a:extLst>
              <a:ext uri="{FF2B5EF4-FFF2-40B4-BE49-F238E27FC236}">
                <a16:creationId xmlns:a16="http://schemas.microsoft.com/office/drawing/2014/main" id="{741465FB-8836-8744-8967-0F394834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80" y="2497514"/>
            <a:ext cx="1689618" cy="1734814"/>
          </a:xfrm>
          <a:prstGeom prst="rect">
            <a:avLst/>
          </a:prstGeom>
        </p:spPr>
      </p:pic>
      <p:pic>
        <p:nvPicPr>
          <p:cNvPr id="15" name="Picture 14" descr="A close up of a coin&#10;&#10;Description automatically generated">
            <a:extLst>
              <a:ext uri="{FF2B5EF4-FFF2-40B4-BE49-F238E27FC236}">
                <a16:creationId xmlns:a16="http://schemas.microsoft.com/office/drawing/2014/main" id="{A5D994EB-7945-F845-A99A-A5DC94C4A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23" y="2561871"/>
            <a:ext cx="1689618" cy="1686141"/>
          </a:xfrm>
          <a:prstGeom prst="rect">
            <a:avLst/>
          </a:prstGeom>
        </p:spPr>
      </p:pic>
      <p:pic>
        <p:nvPicPr>
          <p:cNvPr id="17" name="Picture 16" descr="A picture containing table, dark, bird, laying&#10;&#10;Description automatically generated">
            <a:extLst>
              <a:ext uri="{FF2B5EF4-FFF2-40B4-BE49-F238E27FC236}">
                <a16:creationId xmlns:a16="http://schemas.microsoft.com/office/drawing/2014/main" id="{3ED0D488-544C-9848-86F7-9DA0020D9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73" y="2497514"/>
            <a:ext cx="1689618" cy="1734814"/>
          </a:xfrm>
          <a:prstGeom prst="rect">
            <a:avLst/>
          </a:prstGeom>
        </p:spPr>
      </p:pic>
      <p:pic>
        <p:nvPicPr>
          <p:cNvPr id="19" name="Picture 18" descr="A picture containing table, dark, bird, laying&#10;&#10;Description automatically generated">
            <a:extLst>
              <a:ext uri="{FF2B5EF4-FFF2-40B4-BE49-F238E27FC236}">
                <a16:creationId xmlns:a16="http://schemas.microsoft.com/office/drawing/2014/main" id="{A11C4B59-930D-5B4C-8D71-C45BB299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61" y="2497514"/>
            <a:ext cx="1689618" cy="1734814"/>
          </a:xfrm>
          <a:prstGeom prst="rect">
            <a:avLst/>
          </a:prstGeom>
        </p:spPr>
      </p:pic>
      <p:pic>
        <p:nvPicPr>
          <p:cNvPr id="21" name="Picture 20" descr="A picture containing table, dark, bird, laying&#10;&#10;Description automatically generated">
            <a:extLst>
              <a:ext uri="{FF2B5EF4-FFF2-40B4-BE49-F238E27FC236}">
                <a16:creationId xmlns:a16="http://schemas.microsoft.com/office/drawing/2014/main" id="{04A8B926-9D95-1C46-B02A-52F6A49A9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41" y="2497514"/>
            <a:ext cx="1689618" cy="173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8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who is smiling at the camera&#10;&#10;Description automatically generated">
            <a:extLst>
              <a:ext uri="{FF2B5EF4-FFF2-40B4-BE49-F238E27FC236}">
                <a16:creationId xmlns:a16="http://schemas.microsoft.com/office/drawing/2014/main" id="{C3D360D9-7A95-4D86-8105-F861B35DA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371"/>
            <a:ext cx="3631157" cy="5210629"/>
          </a:xfrm>
          <a:prstGeom prst="rect">
            <a:avLst/>
          </a:prstGeom>
        </p:spPr>
      </p:pic>
      <p:pic>
        <p:nvPicPr>
          <p:cNvPr id="7" name="Picture 6" descr="A child in a blue shirt&#10;&#10;Description automatically generated">
            <a:extLst>
              <a:ext uri="{FF2B5EF4-FFF2-40B4-BE49-F238E27FC236}">
                <a16:creationId xmlns:a16="http://schemas.microsoft.com/office/drawing/2014/main" id="{CA7D64B3-C000-4EC3-A937-8C3B40055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1" t="2007" r="12101" b="35259"/>
          <a:stretch/>
        </p:blipFill>
        <p:spPr>
          <a:xfrm>
            <a:off x="7024855" y="1066015"/>
            <a:ext cx="5494838" cy="57919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B336E5-2386-46B3-9E1F-A5FBEBB84923}"/>
              </a:ext>
            </a:extLst>
          </p:cNvPr>
          <p:cNvGrpSpPr/>
          <p:nvPr/>
        </p:nvGrpSpPr>
        <p:grpSpPr>
          <a:xfrm>
            <a:off x="2975511" y="140999"/>
            <a:ext cx="5127577" cy="2148114"/>
            <a:chOff x="3277772" y="435429"/>
            <a:chExt cx="5127577" cy="214811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8854F13-C010-427B-95FA-99BEC09F17F0}"/>
                </a:ext>
              </a:extLst>
            </p:cNvPr>
            <p:cNvSpPr/>
            <p:nvPr/>
          </p:nvSpPr>
          <p:spPr>
            <a:xfrm>
              <a:off x="3277772" y="435429"/>
              <a:ext cx="4923693" cy="2148114"/>
            </a:xfrm>
            <a:prstGeom prst="wedgeRoundRectCallout">
              <a:avLst>
                <a:gd name="adj1" fmla="val -48179"/>
                <a:gd name="adj2" fmla="val 82802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6B671-A539-42CB-952A-3B810A9D25B8}"/>
                </a:ext>
              </a:extLst>
            </p:cNvPr>
            <p:cNvSpPr txBox="1"/>
            <p:nvPr/>
          </p:nvSpPr>
          <p:spPr>
            <a:xfrm>
              <a:off x="3453327" y="756018"/>
              <a:ext cx="49520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i-NZ" sz="2200" dirty="0"/>
                <a:t>There are four things that can happen:</a:t>
              </a:r>
            </a:p>
            <a:p>
              <a:r>
                <a:rPr lang="mi-NZ" sz="2200" dirty="0"/>
                <a:t>3 heads, 3 tails, 2 tails and 1 head,</a:t>
              </a:r>
              <a:br>
                <a:rPr lang="mi-NZ" sz="2200" dirty="0"/>
              </a:br>
              <a:r>
                <a:rPr lang="mi-NZ" sz="2200" dirty="0"/>
                <a:t>2 heads and 1 tail.</a:t>
              </a:r>
            </a:p>
            <a:p>
              <a:r>
                <a:rPr lang="mi-NZ" sz="2200" dirty="0"/>
                <a:t>The chance of winning must be 25%.</a:t>
              </a:r>
              <a:endParaRPr lang="en-NZ" sz="2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44742-3A4E-46CB-B70D-7B7FE1C2D25A}"/>
              </a:ext>
            </a:extLst>
          </p:cNvPr>
          <p:cNvGrpSpPr/>
          <p:nvPr/>
        </p:nvGrpSpPr>
        <p:grpSpPr>
          <a:xfrm>
            <a:off x="3393698" y="3178628"/>
            <a:ext cx="4956905" cy="2148114"/>
            <a:chOff x="3277772" y="435429"/>
            <a:chExt cx="4956905" cy="214811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D945D2E7-F57C-4AF4-BCC6-C243D59704D5}"/>
                </a:ext>
              </a:extLst>
            </p:cNvPr>
            <p:cNvSpPr/>
            <p:nvPr/>
          </p:nvSpPr>
          <p:spPr>
            <a:xfrm>
              <a:off x="3277772" y="435429"/>
              <a:ext cx="4923693" cy="2148114"/>
            </a:xfrm>
            <a:prstGeom prst="wedgeRoundRectCallout">
              <a:avLst>
                <a:gd name="adj1" fmla="val 67249"/>
                <a:gd name="adj2" fmla="val -30493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860718-52C7-47B7-8239-763E61139641}"/>
                </a:ext>
              </a:extLst>
            </p:cNvPr>
            <p:cNvSpPr txBox="1"/>
            <p:nvPr/>
          </p:nvSpPr>
          <p:spPr>
            <a:xfrm>
              <a:off x="3522000" y="909321"/>
              <a:ext cx="4712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i-NZ" sz="2200" dirty="0"/>
                <a:t>I agree that there are four things that can happen but I don’t think they are equally likely.</a:t>
              </a:r>
              <a:endParaRPr lang="en-NZ" sz="2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F92BE7-C08A-473F-9DAB-F0470E070F49}"/>
              </a:ext>
            </a:extLst>
          </p:cNvPr>
          <p:cNvSpPr txBox="1"/>
          <p:nvPr/>
        </p:nvSpPr>
        <p:spPr>
          <a:xfrm>
            <a:off x="3784209" y="6203852"/>
            <a:ext cx="184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b="1" dirty="0"/>
              <a:t>Brian</a:t>
            </a:r>
            <a:endParaRPr lang="en-NZ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8EF8A6-76B0-4C0C-82E2-C3077AC7F35C}"/>
              </a:ext>
            </a:extLst>
          </p:cNvPr>
          <p:cNvSpPr txBox="1"/>
          <p:nvPr/>
        </p:nvSpPr>
        <p:spPr>
          <a:xfrm>
            <a:off x="6891019" y="6199844"/>
            <a:ext cx="184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b="1" dirty="0"/>
              <a:t>Jo</a:t>
            </a:r>
            <a:endParaRPr lang="en-NZ" sz="2400" b="1" dirty="0"/>
          </a:p>
        </p:txBody>
      </p:sp>
    </p:spTree>
    <p:extLst>
      <p:ext uri="{BB962C8B-B14F-4D97-AF65-F5344CB8AC3E}">
        <p14:creationId xmlns:p14="http://schemas.microsoft.com/office/powerpoint/2010/main" val="197564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C02822-47BF-4354-AC7D-005E715C88DD}"/>
              </a:ext>
            </a:extLst>
          </p:cNvPr>
          <p:cNvSpPr txBox="1"/>
          <p:nvPr/>
        </p:nvSpPr>
        <p:spPr>
          <a:xfrm>
            <a:off x="2258288" y="367655"/>
            <a:ext cx="187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First Toss</a:t>
            </a:r>
            <a:endParaRPr lang="en-NZ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8FA54-91AA-4072-B431-7F66A7475FC2}"/>
              </a:ext>
            </a:extLst>
          </p:cNvPr>
          <p:cNvSpPr txBox="1"/>
          <p:nvPr/>
        </p:nvSpPr>
        <p:spPr>
          <a:xfrm>
            <a:off x="5105352" y="244660"/>
            <a:ext cx="246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Second Toss</a:t>
            </a:r>
            <a:endParaRPr lang="en-NZ" sz="36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3B520C-D2CA-48A8-AEC8-EA7E6E27DB43}"/>
              </a:ext>
            </a:extLst>
          </p:cNvPr>
          <p:cNvGrpSpPr/>
          <p:nvPr/>
        </p:nvGrpSpPr>
        <p:grpSpPr>
          <a:xfrm>
            <a:off x="662152" y="2324432"/>
            <a:ext cx="2856633" cy="1138543"/>
            <a:chOff x="1828800" y="2051899"/>
            <a:chExt cx="3604160" cy="143647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4B2BF33-B3B8-48A5-B03C-4C8F35FD3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DDD544-A3E1-4DF2-99EC-D424759D62F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815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H</a:t>
              </a:r>
              <a:endParaRPr lang="en-NZ" sz="3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28DCE-60E1-4893-9D43-8B868336FCA1}"/>
              </a:ext>
            </a:extLst>
          </p:cNvPr>
          <p:cNvGrpSpPr/>
          <p:nvPr/>
        </p:nvGrpSpPr>
        <p:grpSpPr>
          <a:xfrm>
            <a:off x="662152" y="3925071"/>
            <a:ext cx="2856633" cy="1272595"/>
            <a:chOff x="1828800" y="2375065"/>
            <a:chExt cx="3604160" cy="1605609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DE6789-E1E1-4822-9FDA-45BEC9CBE764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B82284-50B9-4115-B3E0-FCC36DA30BE8}"/>
                </a:ext>
              </a:extLst>
            </p:cNvPr>
            <p:cNvSpPr txBox="1"/>
            <p:nvPr/>
          </p:nvSpPr>
          <p:spPr>
            <a:xfrm>
              <a:off x="4399807" y="3165210"/>
              <a:ext cx="1033153" cy="815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T</a:t>
              </a:r>
              <a:endParaRPr lang="en-NZ" sz="36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441E6-0C4C-4E24-BA13-A863ED69F28B}"/>
              </a:ext>
            </a:extLst>
          </p:cNvPr>
          <p:cNvGrpSpPr/>
          <p:nvPr/>
        </p:nvGrpSpPr>
        <p:grpSpPr>
          <a:xfrm>
            <a:off x="3810409" y="4199083"/>
            <a:ext cx="2856633" cy="814949"/>
            <a:chOff x="1828800" y="2051899"/>
            <a:chExt cx="3604160" cy="143647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E31BB9-FB98-421A-998B-A7D3DFD5C4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49AC75-29AC-4878-A74F-61E33C70A40D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1139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H</a:t>
              </a:r>
              <a:endParaRPr lang="en-NZ" sz="3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BACA0-E82D-4BAA-96B3-10E6FF7A8EB5}"/>
              </a:ext>
            </a:extLst>
          </p:cNvPr>
          <p:cNvGrpSpPr/>
          <p:nvPr/>
        </p:nvGrpSpPr>
        <p:grpSpPr>
          <a:xfrm>
            <a:off x="3764884" y="5142149"/>
            <a:ext cx="2902158" cy="1137162"/>
            <a:chOff x="1828800" y="2375065"/>
            <a:chExt cx="3661598" cy="257933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2569721-B486-4E99-B2B8-013689DF7973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46601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AB6137-CEBE-43E1-87F7-62EDA2CF6C2E}"/>
                </a:ext>
              </a:extLst>
            </p:cNvPr>
            <p:cNvSpPr txBox="1"/>
            <p:nvPr/>
          </p:nvSpPr>
          <p:spPr>
            <a:xfrm>
              <a:off x="4457245" y="3488376"/>
              <a:ext cx="1033153" cy="146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T</a:t>
              </a:r>
              <a:endParaRPr lang="en-NZ" sz="36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5831A5-8C62-480A-B8DB-355CEC2EE9DF}"/>
              </a:ext>
            </a:extLst>
          </p:cNvPr>
          <p:cNvGrpSpPr/>
          <p:nvPr/>
        </p:nvGrpSpPr>
        <p:grpSpPr>
          <a:xfrm>
            <a:off x="3810409" y="1567984"/>
            <a:ext cx="2856633" cy="814949"/>
            <a:chOff x="1828800" y="2051899"/>
            <a:chExt cx="3604160" cy="143647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A5BFCA-3FE0-4A5B-920D-9C5B693CD2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000E1F-A962-418D-B115-AE32013B3ED2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1139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H</a:t>
              </a:r>
              <a:endParaRPr lang="en-NZ" sz="36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AA2ED5-A962-4E84-B447-463E559A8834}"/>
              </a:ext>
            </a:extLst>
          </p:cNvPr>
          <p:cNvGrpSpPr/>
          <p:nvPr/>
        </p:nvGrpSpPr>
        <p:grpSpPr>
          <a:xfrm>
            <a:off x="3810409" y="2760351"/>
            <a:ext cx="2856633" cy="928114"/>
            <a:chOff x="1828800" y="2375065"/>
            <a:chExt cx="3604160" cy="260252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FED9136-9488-4506-8D96-63985430226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907F78-905F-4F48-BD52-503E1E40D8F7}"/>
                </a:ext>
              </a:extLst>
            </p:cNvPr>
            <p:cNvSpPr txBox="1"/>
            <p:nvPr/>
          </p:nvSpPr>
          <p:spPr>
            <a:xfrm>
              <a:off x="4399807" y="3165212"/>
              <a:ext cx="1033153" cy="1812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T</a:t>
              </a:r>
              <a:endParaRPr lang="en-NZ" sz="36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59A26D5-2583-4076-AF28-DB593D44F98F}"/>
              </a:ext>
            </a:extLst>
          </p:cNvPr>
          <p:cNvSpPr txBox="1"/>
          <p:nvPr/>
        </p:nvSpPr>
        <p:spPr>
          <a:xfrm>
            <a:off x="8292827" y="244659"/>
            <a:ext cx="221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600" dirty="0">
                <a:solidFill>
                  <a:srgbClr val="FF0000"/>
                </a:solidFill>
              </a:rPr>
              <a:t>Third Toss</a:t>
            </a:r>
            <a:endParaRPr lang="en-NZ" sz="3600" dirty="0">
              <a:solidFill>
                <a:srgbClr val="FF000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55C48D-8640-4196-97CA-784237197EB6}"/>
              </a:ext>
            </a:extLst>
          </p:cNvPr>
          <p:cNvGrpSpPr/>
          <p:nvPr/>
        </p:nvGrpSpPr>
        <p:grpSpPr>
          <a:xfrm>
            <a:off x="6682665" y="898896"/>
            <a:ext cx="3072991" cy="827875"/>
            <a:chOff x="1690504" y="2051899"/>
            <a:chExt cx="3742456" cy="162808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DB07C6-8568-4081-9FE5-65ECD45F1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0504" y="2654714"/>
              <a:ext cx="2848284" cy="828426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347907-1E15-491E-A700-76128F2BC2F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162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H</a:t>
              </a:r>
              <a:endParaRPr lang="en-NZ" sz="36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BB1B1-89AC-4499-9CEE-6F64EA7AAF69}"/>
              </a:ext>
            </a:extLst>
          </p:cNvPr>
          <p:cNvGrpSpPr/>
          <p:nvPr/>
        </p:nvGrpSpPr>
        <p:grpSpPr>
          <a:xfrm>
            <a:off x="6682665" y="1726771"/>
            <a:ext cx="3072992" cy="607548"/>
            <a:chOff x="1714101" y="2597982"/>
            <a:chExt cx="3578422" cy="2584082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CB38989-66EF-4027-A1FF-AB57E8D1CEF3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>
              <a:off x="1714101" y="2597982"/>
              <a:ext cx="2545269" cy="1463351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EE2EE3-ABCE-4BF0-AFE2-D42653E18C8B}"/>
                </a:ext>
              </a:extLst>
            </p:cNvPr>
            <p:cNvSpPr txBox="1"/>
            <p:nvPr/>
          </p:nvSpPr>
          <p:spPr>
            <a:xfrm>
              <a:off x="4259369" y="2940598"/>
              <a:ext cx="1033154" cy="224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T</a:t>
              </a:r>
              <a:endParaRPr lang="en-NZ" sz="36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8E9BC9-9FDA-481A-BDB4-49BE4EC2E6C9}"/>
              </a:ext>
            </a:extLst>
          </p:cNvPr>
          <p:cNvGrpSpPr/>
          <p:nvPr/>
        </p:nvGrpSpPr>
        <p:grpSpPr>
          <a:xfrm>
            <a:off x="6796222" y="2414872"/>
            <a:ext cx="2959434" cy="827875"/>
            <a:chOff x="1828800" y="2051899"/>
            <a:chExt cx="3604160" cy="1628080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0C09C74-722D-446A-9DBE-CA3E7B282D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F992D82-D6D3-4E53-AB41-497B765DC95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162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H</a:t>
              </a:r>
              <a:endParaRPr lang="en-NZ" sz="36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5CC0C2-3A1D-4327-8FC9-95C9D0565B35}"/>
              </a:ext>
            </a:extLst>
          </p:cNvPr>
          <p:cNvGrpSpPr/>
          <p:nvPr/>
        </p:nvGrpSpPr>
        <p:grpSpPr>
          <a:xfrm>
            <a:off x="6796222" y="3242747"/>
            <a:ext cx="3072992" cy="607548"/>
            <a:chOff x="1846336" y="2597982"/>
            <a:chExt cx="3578422" cy="258408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F38B669-53CF-4296-9189-BC94C542D0A7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>
              <a:off x="1846336" y="2597982"/>
              <a:ext cx="2545269" cy="1463351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865FC93-B967-4596-BC3F-456E308A13D9}"/>
                </a:ext>
              </a:extLst>
            </p:cNvPr>
            <p:cNvSpPr txBox="1"/>
            <p:nvPr/>
          </p:nvSpPr>
          <p:spPr>
            <a:xfrm>
              <a:off x="4391605" y="2940598"/>
              <a:ext cx="1033153" cy="224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T</a:t>
              </a:r>
              <a:endParaRPr lang="en-NZ" sz="3600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33796F0-609D-47C5-8DC6-DFF5494B7705}"/>
              </a:ext>
            </a:extLst>
          </p:cNvPr>
          <p:cNvGrpSpPr/>
          <p:nvPr/>
        </p:nvGrpSpPr>
        <p:grpSpPr>
          <a:xfrm>
            <a:off x="6818097" y="3795898"/>
            <a:ext cx="3034104" cy="827875"/>
            <a:chOff x="1737863" y="2051899"/>
            <a:chExt cx="3695097" cy="162808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B1796AE-D81F-407D-AAD0-2F7863306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7863" y="2654714"/>
              <a:ext cx="2800925" cy="88281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33C74C-8729-4419-927F-818934CC5B60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162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H</a:t>
              </a:r>
              <a:endParaRPr lang="en-NZ" sz="36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A9E46E9-D980-4010-8EC7-7636167F7AF7}"/>
              </a:ext>
            </a:extLst>
          </p:cNvPr>
          <p:cNvGrpSpPr/>
          <p:nvPr/>
        </p:nvGrpSpPr>
        <p:grpSpPr>
          <a:xfrm>
            <a:off x="6818097" y="4623773"/>
            <a:ext cx="3072992" cy="607548"/>
            <a:chOff x="1759385" y="2597982"/>
            <a:chExt cx="3578422" cy="2584082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F17B1E9-A430-4813-A40A-0664614BA540}"/>
                </a:ext>
              </a:extLst>
            </p:cNvPr>
            <p:cNvCxnSpPr>
              <a:cxnSpLocks/>
              <a:endCxn id="63" idx="1"/>
            </p:cNvCxnSpPr>
            <p:nvPr/>
          </p:nvCxnSpPr>
          <p:spPr>
            <a:xfrm>
              <a:off x="1759385" y="2597982"/>
              <a:ext cx="2545269" cy="1463351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6280AE-B25A-4735-8BE6-EAFD4BBA4516}"/>
                </a:ext>
              </a:extLst>
            </p:cNvPr>
            <p:cNvSpPr txBox="1"/>
            <p:nvPr/>
          </p:nvSpPr>
          <p:spPr>
            <a:xfrm>
              <a:off x="4304653" y="2940598"/>
              <a:ext cx="1033154" cy="224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T</a:t>
              </a:r>
              <a:endParaRPr lang="en-NZ" sz="3600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4DA197-F821-4CA3-AF3F-201EEBA4924A}"/>
              </a:ext>
            </a:extLst>
          </p:cNvPr>
          <p:cNvGrpSpPr/>
          <p:nvPr/>
        </p:nvGrpSpPr>
        <p:grpSpPr>
          <a:xfrm>
            <a:off x="6756331" y="5311874"/>
            <a:ext cx="3095870" cy="827875"/>
            <a:chOff x="1662641" y="2051899"/>
            <a:chExt cx="3770319" cy="1628080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BB8934D-5E72-4E7A-AD03-F7D067595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2641" y="2654714"/>
              <a:ext cx="2876147" cy="670013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0F62B6F-ABE2-4CF2-82EB-33D22696081A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162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H</a:t>
              </a:r>
              <a:endParaRPr lang="en-NZ" sz="36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615C315-0426-48D2-959A-8382B782D6DC}"/>
              </a:ext>
            </a:extLst>
          </p:cNvPr>
          <p:cNvGrpSpPr/>
          <p:nvPr/>
        </p:nvGrpSpPr>
        <p:grpSpPr>
          <a:xfrm>
            <a:off x="6756331" y="6063452"/>
            <a:ext cx="3072992" cy="607548"/>
            <a:chOff x="1846336" y="2597982"/>
            <a:chExt cx="3578422" cy="2584082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4895758-5A92-470B-AD02-A7F2B66BF3E3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1846336" y="2597982"/>
              <a:ext cx="2545269" cy="1463351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43AB93F-7D26-46A4-A73D-5BA976976306}"/>
                </a:ext>
              </a:extLst>
            </p:cNvPr>
            <p:cNvSpPr txBox="1"/>
            <p:nvPr/>
          </p:nvSpPr>
          <p:spPr>
            <a:xfrm>
              <a:off x="4391605" y="2940598"/>
              <a:ext cx="1033153" cy="224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3600" dirty="0"/>
                <a:t>T</a:t>
              </a:r>
              <a:endParaRPr lang="en-NZ" sz="3600" dirty="0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2FCC722-48F8-44FD-8D88-35A6F1881F29}"/>
              </a:ext>
            </a:extLst>
          </p:cNvPr>
          <p:cNvSpPr/>
          <p:nvPr/>
        </p:nvSpPr>
        <p:spPr>
          <a:xfrm>
            <a:off x="8922051" y="1733646"/>
            <a:ext cx="818870" cy="74966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F029C18-D4A3-4A69-83D9-FBFE476E522F}"/>
              </a:ext>
            </a:extLst>
          </p:cNvPr>
          <p:cNvSpPr/>
          <p:nvPr/>
        </p:nvSpPr>
        <p:spPr>
          <a:xfrm>
            <a:off x="8935440" y="2459448"/>
            <a:ext cx="818870" cy="74966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B927C2B-2785-4689-A236-551FE166435B}"/>
              </a:ext>
            </a:extLst>
          </p:cNvPr>
          <p:cNvSpPr/>
          <p:nvPr/>
        </p:nvSpPr>
        <p:spPr>
          <a:xfrm>
            <a:off x="9033331" y="3835004"/>
            <a:ext cx="818870" cy="74966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20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7" grpId="0"/>
      <p:bldP spid="3" grpId="0" animBg="1"/>
      <p:bldP spid="7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9A26D5-2583-4076-AF28-DB593D44F98F}"/>
              </a:ext>
            </a:extLst>
          </p:cNvPr>
          <p:cNvSpPr txBox="1"/>
          <p:nvPr/>
        </p:nvSpPr>
        <p:spPr>
          <a:xfrm>
            <a:off x="6666652" y="239151"/>
            <a:ext cx="1745829" cy="35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solidFill>
                  <a:srgbClr val="FF0000"/>
                </a:solidFill>
              </a:rPr>
              <a:t>Third Toss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02822-47BF-4354-AC7D-005E715C88DD}"/>
              </a:ext>
            </a:extLst>
          </p:cNvPr>
          <p:cNvSpPr txBox="1"/>
          <p:nvPr/>
        </p:nvSpPr>
        <p:spPr>
          <a:xfrm>
            <a:off x="1921079" y="357807"/>
            <a:ext cx="1477335" cy="38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2000" dirty="0">
                <a:solidFill>
                  <a:srgbClr val="FF0000"/>
                </a:solidFill>
              </a:rPr>
              <a:t>First Toss</a:t>
            </a:r>
            <a:endParaRPr lang="en-NZ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8FA54-91AA-4072-B431-7F66A7475FC2}"/>
              </a:ext>
            </a:extLst>
          </p:cNvPr>
          <p:cNvSpPr txBox="1"/>
          <p:nvPr/>
        </p:nvSpPr>
        <p:spPr>
          <a:xfrm>
            <a:off x="4166653" y="239151"/>
            <a:ext cx="1946173" cy="38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2000" dirty="0">
                <a:solidFill>
                  <a:srgbClr val="FF0000"/>
                </a:solidFill>
              </a:rPr>
              <a:t>Second Toss</a:t>
            </a:r>
            <a:endParaRPr lang="en-NZ" sz="2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3B520C-D2CA-48A8-AEC8-EA7E6E27DB43}"/>
              </a:ext>
            </a:extLst>
          </p:cNvPr>
          <p:cNvGrpSpPr/>
          <p:nvPr/>
        </p:nvGrpSpPr>
        <p:grpSpPr>
          <a:xfrm>
            <a:off x="662153" y="2245559"/>
            <a:ext cx="2253122" cy="1098381"/>
            <a:chOff x="1828800" y="2051899"/>
            <a:chExt cx="3604160" cy="143647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4B2BF33-B3B8-48A5-B03C-4C8F35FD3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DDD544-A3E1-4DF2-99EC-D424759D62F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50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28DCE-60E1-4893-9D43-8B868336FCA1}"/>
              </a:ext>
            </a:extLst>
          </p:cNvPr>
          <p:cNvGrpSpPr/>
          <p:nvPr/>
        </p:nvGrpSpPr>
        <p:grpSpPr>
          <a:xfrm>
            <a:off x="662153" y="3789737"/>
            <a:ext cx="2253122" cy="990169"/>
            <a:chOff x="1828800" y="2375065"/>
            <a:chExt cx="3604160" cy="129495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DE6789-E1E1-4822-9FDA-45BEC9CBE764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B82284-50B9-4115-B3E0-FCC36DA30BE8}"/>
                </a:ext>
              </a:extLst>
            </p:cNvPr>
            <p:cNvSpPr txBox="1"/>
            <p:nvPr/>
          </p:nvSpPr>
          <p:spPr>
            <a:xfrm>
              <a:off x="4399807" y="3165210"/>
              <a:ext cx="1033153" cy="50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441E6-0C4C-4E24-BA13-A863ED69F28B}"/>
              </a:ext>
            </a:extLst>
          </p:cNvPr>
          <p:cNvGrpSpPr/>
          <p:nvPr/>
        </p:nvGrpSpPr>
        <p:grpSpPr>
          <a:xfrm>
            <a:off x="3145288" y="4054082"/>
            <a:ext cx="2253122" cy="786202"/>
            <a:chOff x="1828800" y="2051899"/>
            <a:chExt cx="3604160" cy="143647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E31BB9-FB98-421A-998B-A7D3DFD5C4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49AC75-29AC-4878-A74F-61E33C70A40D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0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BACA0-E82D-4BAA-96B3-10E6FF7A8EB5}"/>
              </a:ext>
            </a:extLst>
          </p:cNvPr>
          <p:cNvGrpSpPr/>
          <p:nvPr/>
        </p:nvGrpSpPr>
        <p:grpSpPr>
          <a:xfrm>
            <a:off x="3109381" y="4963881"/>
            <a:ext cx="2289029" cy="859513"/>
            <a:chOff x="1828800" y="2375065"/>
            <a:chExt cx="3661598" cy="202084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2569721-B486-4E99-B2B8-013689DF7973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46601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AB6137-CEBE-43E1-87F7-62EDA2CF6C2E}"/>
                </a:ext>
              </a:extLst>
            </p:cNvPr>
            <p:cNvSpPr txBox="1"/>
            <p:nvPr/>
          </p:nvSpPr>
          <p:spPr>
            <a:xfrm>
              <a:off x="4457245" y="3488376"/>
              <a:ext cx="1033153" cy="907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5831A5-8C62-480A-B8DB-355CEC2EE9DF}"/>
              </a:ext>
            </a:extLst>
          </p:cNvPr>
          <p:cNvGrpSpPr/>
          <p:nvPr/>
        </p:nvGrpSpPr>
        <p:grpSpPr>
          <a:xfrm>
            <a:off x="3145288" y="1515795"/>
            <a:ext cx="2253122" cy="786202"/>
            <a:chOff x="1828800" y="2051899"/>
            <a:chExt cx="3604160" cy="143647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A5BFCA-3FE0-4A5B-920D-9C5B693CD2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000E1F-A962-418D-B115-AE32013B3ED2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0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AA2ED5-A962-4E84-B447-463E559A8834}"/>
              </a:ext>
            </a:extLst>
          </p:cNvPr>
          <p:cNvGrpSpPr/>
          <p:nvPr/>
        </p:nvGrpSpPr>
        <p:grpSpPr>
          <a:xfrm>
            <a:off x="3145288" y="2666101"/>
            <a:ext cx="2253122" cy="657839"/>
            <a:chOff x="1828800" y="2375065"/>
            <a:chExt cx="3604160" cy="1912094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FED9136-9488-4506-8D96-63985430226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2375065"/>
              <a:ext cx="2588821" cy="111331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907F78-905F-4F48-BD52-503E1E40D8F7}"/>
                </a:ext>
              </a:extLst>
            </p:cNvPr>
            <p:cNvSpPr txBox="1"/>
            <p:nvPr/>
          </p:nvSpPr>
          <p:spPr>
            <a:xfrm>
              <a:off x="4399807" y="3165212"/>
              <a:ext cx="1033153" cy="112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55C48D-8640-4196-97CA-784237197EB6}"/>
              </a:ext>
            </a:extLst>
          </p:cNvPr>
          <p:cNvGrpSpPr/>
          <p:nvPr/>
        </p:nvGrpSpPr>
        <p:grpSpPr>
          <a:xfrm>
            <a:off x="5393094" y="870309"/>
            <a:ext cx="2441408" cy="715895"/>
            <a:chOff x="1663270" y="2051899"/>
            <a:chExt cx="3769690" cy="145934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DB07C6-8568-4081-9FE5-65ECD45F1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270" y="2654715"/>
              <a:ext cx="2875518" cy="85652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347907-1E15-491E-A700-76128F2BC2F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BB1B1-89AC-4499-9CEE-6F64EA7AAF69}"/>
              </a:ext>
            </a:extLst>
          </p:cNvPr>
          <p:cNvGrpSpPr/>
          <p:nvPr/>
        </p:nvGrpSpPr>
        <p:grpSpPr>
          <a:xfrm>
            <a:off x="5410732" y="1668981"/>
            <a:ext cx="2423771" cy="463708"/>
            <a:chOff x="1714101" y="2597982"/>
            <a:chExt cx="3578422" cy="204440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CB38989-66EF-4027-A1FF-AB57E8D1CEF3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>
              <a:off x="1714101" y="2597982"/>
              <a:ext cx="2545268" cy="119350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EE2EE3-ABCE-4BF0-AFE2-D42653E18C8B}"/>
                </a:ext>
              </a:extLst>
            </p:cNvPr>
            <p:cNvSpPr txBox="1"/>
            <p:nvPr/>
          </p:nvSpPr>
          <p:spPr>
            <a:xfrm>
              <a:off x="4259369" y="2940598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8E9BC9-9FDA-481A-BDB4-49BE4EC2E6C9}"/>
              </a:ext>
            </a:extLst>
          </p:cNvPr>
          <p:cNvGrpSpPr/>
          <p:nvPr/>
        </p:nvGrpSpPr>
        <p:grpSpPr>
          <a:xfrm>
            <a:off x="5500298" y="2332809"/>
            <a:ext cx="2334204" cy="704680"/>
            <a:chOff x="1828800" y="2051899"/>
            <a:chExt cx="3604160" cy="143647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0C09C74-722D-446A-9DBE-CA3E7B282D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F992D82-D6D3-4E53-AB41-497B765DC95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5CC0C2-3A1D-4327-8FC9-95C9D0565B35}"/>
              </a:ext>
            </a:extLst>
          </p:cNvPr>
          <p:cNvGrpSpPr/>
          <p:nvPr/>
        </p:nvGrpSpPr>
        <p:grpSpPr>
          <a:xfrm>
            <a:off x="5500298" y="3131481"/>
            <a:ext cx="2423771" cy="463708"/>
            <a:chOff x="1846336" y="2597982"/>
            <a:chExt cx="3578422" cy="2044403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F38B669-53CF-4296-9189-BC94C542D0A7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>
              <a:off x="1846336" y="2597982"/>
              <a:ext cx="2545268" cy="119350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865FC93-B967-4596-BC3F-456E308A13D9}"/>
                </a:ext>
              </a:extLst>
            </p:cNvPr>
            <p:cNvSpPr txBox="1"/>
            <p:nvPr/>
          </p:nvSpPr>
          <p:spPr>
            <a:xfrm>
              <a:off x="4391604" y="2940598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33796F0-609D-47C5-8DC6-DFF5494B7705}"/>
              </a:ext>
            </a:extLst>
          </p:cNvPr>
          <p:cNvGrpSpPr/>
          <p:nvPr/>
        </p:nvGrpSpPr>
        <p:grpSpPr>
          <a:xfrm>
            <a:off x="5514392" y="3665119"/>
            <a:ext cx="2396259" cy="701608"/>
            <a:chOff x="1732983" y="2051899"/>
            <a:chExt cx="3699977" cy="1430216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B1796AE-D81F-407D-AAD0-2F7863306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983" y="2654715"/>
              <a:ext cx="2805805" cy="82740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33C74C-8729-4419-927F-818934CC5B60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A9E46E9-D980-4010-8EC7-7636167F7AF7}"/>
              </a:ext>
            </a:extLst>
          </p:cNvPr>
          <p:cNvGrpSpPr/>
          <p:nvPr/>
        </p:nvGrpSpPr>
        <p:grpSpPr>
          <a:xfrm>
            <a:off x="5517552" y="4463791"/>
            <a:ext cx="2423771" cy="463708"/>
            <a:chOff x="1759385" y="2597982"/>
            <a:chExt cx="3578422" cy="2044403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F17B1E9-A430-4813-A40A-0664614BA540}"/>
                </a:ext>
              </a:extLst>
            </p:cNvPr>
            <p:cNvCxnSpPr>
              <a:cxnSpLocks/>
              <a:endCxn id="63" idx="1"/>
            </p:cNvCxnSpPr>
            <p:nvPr/>
          </p:nvCxnSpPr>
          <p:spPr>
            <a:xfrm>
              <a:off x="1759385" y="2597982"/>
              <a:ext cx="2545268" cy="119350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6280AE-B25A-4735-8BE6-EAFD4BBA4516}"/>
                </a:ext>
              </a:extLst>
            </p:cNvPr>
            <p:cNvSpPr txBox="1"/>
            <p:nvPr/>
          </p:nvSpPr>
          <p:spPr>
            <a:xfrm>
              <a:off x="4304653" y="2940598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4DA197-F821-4CA3-AF3F-201EEBA4924A}"/>
              </a:ext>
            </a:extLst>
          </p:cNvPr>
          <p:cNvGrpSpPr/>
          <p:nvPr/>
        </p:nvGrpSpPr>
        <p:grpSpPr>
          <a:xfrm>
            <a:off x="5467739" y="5127619"/>
            <a:ext cx="2442912" cy="648030"/>
            <a:chOff x="1660948" y="2051899"/>
            <a:chExt cx="3772012" cy="1320998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BB8934D-5E72-4E7A-AD03-F7D067595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948" y="2654715"/>
              <a:ext cx="2877840" cy="71818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0F62B6F-ABE2-4CF2-82EB-33D22696081A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615C315-0426-48D2-959A-8382B782D6DC}"/>
              </a:ext>
            </a:extLst>
          </p:cNvPr>
          <p:cNvGrpSpPr/>
          <p:nvPr/>
        </p:nvGrpSpPr>
        <p:grpSpPr>
          <a:xfrm>
            <a:off x="5468835" y="5852685"/>
            <a:ext cx="2423771" cy="463708"/>
            <a:chOff x="1846336" y="2597982"/>
            <a:chExt cx="3578422" cy="2044403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4895758-5A92-470B-AD02-A7F2B66BF3E3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1846336" y="2597982"/>
              <a:ext cx="2545268" cy="119350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43AB93F-7D26-46A4-A73D-5BA976976306}"/>
                </a:ext>
              </a:extLst>
            </p:cNvPr>
            <p:cNvSpPr txBox="1"/>
            <p:nvPr/>
          </p:nvSpPr>
          <p:spPr>
            <a:xfrm>
              <a:off x="4391604" y="2940598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39C9785-FFD6-4420-A9B9-702BCA0CBD73}"/>
              </a:ext>
            </a:extLst>
          </p:cNvPr>
          <p:cNvGrpSpPr/>
          <p:nvPr/>
        </p:nvGrpSpPr>
        <p:grpSpPr>
          <a:xfrm>
            <a:off x="7720078" y="588915"/>
            <a:ext cx="2334204" cy="439439"/>
            <a:chOff x="1828800" y="2051899"/>
            <a:chExt cx="3604160" cy="143647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0709026-12D1-47EF-A615-7080D72C5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C481AD-D1D4-4063-B816-E92D27075B28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58C0162-14AF-4494-B0F5-3659F5926EE3}"/>
              </a:ext>
            </a:extLst>
          </p:cNvPr>
          <p:cNvGrpSpPr/>
          <p:nvPr/>
        </p:nvGrpSpPr>
        <p:grpSpPr>
          <a:xfrm>
            <a:off x="7720078" y="1071330"/>
            <a:ext cx="2342288" cy="240708"/>
            <a:chOff x="1714101" y="2541613"/>
            <a:chExt cx="3458121" cy="1701787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FF1BD80-27F2-42B0-8019-7756941A43F4}"/>
                </a:ext>
              </a:extLst>
            </p:cNvPr>
            <p:cNvCxnSpPr>
              <a:cxnSpLocks/>
            </p:cNvCxnSpPr>
            <p:nvPr/>
          </p:nvCxnSpPr>
          <p:spPr>
            <a:xfrm>
              <a:off x="1714101" y="2732176"/>
              <a:ext cx="2607960" cy="908853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05C4F71-C2EF-4A38-8882-CF92F1D9DD27}"/>
                </a:ext>
              </a:extLst>
            </p:cNvPr>
            <p:cNvSpPr txBox="1"/>
            <p:nvPr/>
          </p:nvSpPr>
          <p:spPr>
            <a:xfrm>
              <a:off x="4139068" y="2541613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EE6BFC-D29D-4205-B72E-1B5A27199056}"/>
              </a:ext>
            </a:extLst>
          </p:cNvPr>
          <p:cNvSpPr txBox="1"/>
          <p:nvPr/>
        </p:nvSpPr>
        <p:spPr>
          <a:xfrm>
            <a:off x="8846810" y="247483"/>
            <a:ext cx="174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solidFill>
                  <a:srgbClr val="FF0000"/>
                </a:solidFill>
              </a:rPr>
              <a:t>Fourth Toss</a:t>
            </a:r>
            <a:endParaRPr lang="en-NZ" dirty="0">
              <a:solidFill>
                <a:srgbClr val="FF0000"/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C1625A0-0510-4AEE-880B-E2D4D602608C}"/>
              </a:ext>
            </a:extLst>
          </p:cNvPr>
          <p:cNvGrpSpPr/>
          <p:nvPr/>
        </p:nvGrpSpPr>
        <p:grpSpPr>
          <a:xfrm>
            <a:off x="7721121" y="1388308"/>
            <a:ext cx="2334204" cy="439439"/>
            <a:chOff x="1828800" y="2051899"/>
            <a:chExt cx="3604160" cy="1436478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88818F3-DA7E-4B9E-97DA-F2B797065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3B59789-3559-4091-AB40-94DC217E9028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CBF97C0-45C7-468D-9D97-97A1B8C6E0BE}"/>
              </a:ext>
            </a:extLst>
          </p:cNvPr>
          <p:cNvGrpSpPr/>
          <p:nvPr/>
        </p:nvGrpSpPr>
        <p:grpSpPr>
          <a:xfrm>
            <a:off x="7720078" y="1870723"/>
            <a:ext cx="2342287" cy="240708"/>
            <a:chOff x="1712561" y="2541613"/>
            <a:chExt cx="3458121" cy="1701787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86F7543-98E9-4CBB-9596-C2FA70BACFE1}"/>
                </a:ext>
              </a:extLst>
            </p:cNvPr>
            <p:cNvCxnSpPr>
              <a:cxnSpLocks/>
            </p:cNvCxnSpPr>
            <p:nvPr/>
          </p:nvCxnSpPr>
          <p:spPr>
            <a:xfrm>
              <a:off x="1712561" y="2659892"/>
              <a:ext cx="2636354" cy="973628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4FF55D3-654A-446A-A575-91D4A34515E0}"/>
                </a:ext>
              </a:extLst>
            </p:cNvPr>
            <p:cNvSpPr txBox="1"/>
            <p:nvPr/>
          </p:nvSpPr>
          <p:spPr>
            <a:xfrm>
              <a:off x="4137528" y="2541613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1280DF0-E88E-4C56-9DCE-18752E2CC7FF}"/>
              </a:ext>
            </a:extLst>
          </p:cNvPr>
          <p:cNvGrpSpPr/>
          <p:nvPr/>
        </p:nvGrpSpPr>
        <p:grpSpPr>
          <a:xfrm>
            <a:off x="7762541" y="2074757"/>
            <a:ext cx="2334204" cy="439439"/>
            <a:chOff x="1828800" y="2051899"/>
            <a:chExt cx="3604160" cy="1436478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5DB64D3-B93C-44B3-90B6-8465D36DFA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0F93F3A-EACB-466D-B6DA-8FC5419F0596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A7BBE17-27D5-42D5-8C61-34E2BDDC8F27}"/>
              </a:ext>
            </a:extLst>
          </p:cNvPr>
          <p:cNvGrpSpPr/>
          <p:nvPr/>
        </p:nvGrpSpPr>
        <p:grpSpPr>
          <a:xfrm>
            <a:off x="7762541" y="2543130"/>
            <a:ext cx="2347075" cy="240708"/>
            <a:chOff x="1685776" y="2234736"/>
            <a:chExt cx="3465187" cy="1701787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EA17E94-017E-4A6A-9C73-80D61E87E284}"/>
                </a:ext>
              </a:extLst>
            </p:cNvPr>
            <p:cNvCxnSpPr>
              <a:cxnSpLocks/>
            </p:cNvCxnSpPr>
            <p:nvPr/>
          </p:nvCxnSpPr>
          <p:spPr>
            <a:xfrm>
              <a:off x="1685776" y="2350930"/>
              <a:ext cx="2545268" cy="95460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8BFE43E-59F7-49BD-BD69-89CD3299EE1E}"/>
                </a:ext>
              </a:extLst>
            </p:cNvPr>
            <p:cNvSpPr txBox="1"/>
            <p:nvPr/>
          </p:nvSpPr>
          <p:spPr>
            <a:xfrm>
              <a:off x="4117809" y="2234736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B3B33C6-8A71-45BB-8D21-CA3B75D52391}"/>
              </a:ext>
            </a:extLst>
          </p:cNvPr>
          <p:cNvGrpSpPr/>
          <p:nvPr/>
        </p:nvGrpSpPr>
        <p:grpSpPr>
          <a:xfrm>
            <a:off x="7763584" y="2789749"/>
            <a:ext cx="2334204" cy="439439"/>
            <a:chOff x="1828800" y="2051899"/>
            <a:chExt cx="3604160" cy="1436478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B2718678-4B4D-4716-9FCA-F8533A857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BAF6F40-44E3-455D-8CCF-E3432A2073F2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F3A5600-6365-4E7D-8CD8-F15C28FD07B0}"/>
              </a:ext>
            </a:extLst>
          </p:cNvPr>
          <p:cNvGrpSpPr/>
          <p:nvPr/>
        </p:nvGrpSpPr>
        <p:grpSpPr>
          <a:xfrm>
            <a:off x="7762541" y="3274226"/>
            <a:ext cx="2347075" cy="240708"/>
            <a:chOff x="1712561" y="2556191"/>
            <a:chExt cx="3465189" cy="1701787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EE96F172-9C34-4CC9-8E86-61AE1AC138A6}"/>
                </a:ext>
              </a:extLst>
            </p:cNvPr>
            <p:cNvCxnSpPr>
              <a:cxnSpLocks/>
            </p:cNvCxnSpPr>
            <p:nvPr/>
          </p:nvCxnSpPr>
          <p:spPr>
            <a:xfrm>
              <a:off x="1712561" y="2837270"/>
              <a:ext cx="2591207" cy="112393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887F09E-6E51-4E64-B7CD-D4EFC20DD50C}"/>
                </a:ext>
              </a:extLst>
            </p:cNvPr>
            <p:cNvSpPr txBox="1"/>
            <p:nvPr/>
          </p:nvSpPr>
          <p:spPr>
            <a:xfrm>
              <a:off x="4144596" y="2556191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DCDF8AC-9818-43A5-8BA0-6F26009152BA}"/>
              </a:ext>
            </a:extLst>
          </p:cNvPr>
          <p:cNvGrpSpPr/>
          <p:nvPr/>
        </p:nvGrpSpPr>
        <p:grpSpPr>
          <a:xfrm>
            <a:off x="7739526" y="3499856"/>
            <a:ext cx="2334204" cy="439439"/>
            <a:chOff x="1828800" y="2051899"/>
            <a:chExt cx="3604160" cy="1436478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A25E8A4-D2C2-4277-B6EB-69782EB2C5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7120D4D-CF43-4F8F-8464-8A0DCD80E26A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41E052E-8C1A-44A1-8DBA-D796566371BB}"/>
              </a:ext>
            </a:extLst>
          </p:cNvPr>
          <p:cNvGrpSpPr/>
          <p:nvPr/>
        </p:nvGrpSpPr>
        <p:grpSpPr>
          <a:xfrm>
            <a:off x="7739526" y="3982271"/>
            <a:ext cx="2342288" cy="240708"/>
            <a:chOff x="1714101" y="2541613"/>
            <a:chExt cx="3458121" cy="1701787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DDF524F1-AC01-48A0-8019-EF499F35D51C}"/>
                </a:ext>
              </a:extLst>
            </p:cNvPr>
            <p:cNvCxnSpPr>
              <a:cxnSpLocks/>
            </p:cNvCxnSpPr>
            <p:nvPr/>
          </p:nvCxnSpPr>
          <p:spPr>
            <a:xfrm>
              <a:off x="1714101" y="2732176"/>
              <a:ext cx="2607960" cy="908853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FD0FFF-3430-401A-BC87-9AC1D0C37878}"/>
                </a:ext>
              </a:extLst>
            </p:cNvPr>
            <p:cNvSpPr txBox="1"/>
            <p:nvPr/>
          </p:nvSpPr>
          <p:spPr>
            <a:xfrm>
              <a:off x="4139068" y="2541613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FC8828D-DF9D-4297-B40F-EB93AC4A3344}"/>
              </a:ext>
            </a:extLst>
          </p:cNvPr>
          <p:cNvGrpSpPr/>
          <p:nvPr/>
        </p:nvGrpSpPr>
        <p:grpSpPr>
          <a:xfrm>
            <a:off x="7740569" y="4299249"/>
            <a:ext cx="2334204" cy="439439"/>
            <a:chOff x="1828800" y="2051899"/>
            <a:chExt cx="3604160" cy="1436478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2747B591-D1E0-4471-910D-AE45E8AD71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3FB7D67-B72D-4B7F-BAB6-2AC2D5213627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C05CC8F-DB1E-46DE-83F0-D70F21535460}"/>
              </a:ext>
            </a:extLst>
          </p:cNvPr>
          <p:cNvGrpSpPr/>
          <p:nvPr/>
        </p:nvGrpSpPr>
        <p:grpSpPr>
          <a:xfrm>
            <a:off x="7739526" y="4781664"/>
            <a:ext cx="2342287" cy="240708"/>
            <a:chOff x="1712561" y="2541613"/>
            <a:chExt cx="3458121" cy="1701787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13298578-AD80-44CA-912A-821D4D449F49}"/>
                </a:ext>
              </a:extLst>
            </p:cNvPr>
            <p:cNvCxnSpPr>
              <a:cxnSpLocks/>
            </p:cNvCxnSpPr>
            <p:nvPr/>
          </p:nvCxnSpPr>
          <p:spPr>
            <a:xfrm>
              <a:off x="1712561" y="2659892"/>
              <a:ext cx="2636354" cy="973628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330B5E3-5609-4640-A3D0-A099C1957A4D}"/>
                </a:ext>
              </a:extLst>
            </p:cNvPr>
            <p:cNvSpPr txBox="1"/>
            <p:nvPr/>
          </p:nvSpPr>
          <p:spPr>
            <a:xfrm>
              <a:off x="4137528" y="2541613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E0C8BC1-9734-463B-AB2D-F380A4988DEB}"/>
              </a:ext>
            </a:extLst>
          </p:cNvPr>
          <p:cNvGrpSpPr/>
          <p:nvPr/>
        </p:nvGrpSpPr>
        <p:grpSpPr>
          <a:xfrm>
            <a:off x="7781989" y="4985698"/>
            <a:ext cx="2334204" cy="439439"/>
            <a:chOff x="1828800" y="2051899"/>
            <a:chExt cx="3604160" cy="1436478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74E327B-194B-4FF2-A15A-ED791C2044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436A754-7AA1-4CB4-A77B-13F56182BDDE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2060EA6-A113-4567-8844-4E81FD551661}"/>
              </a:ext>
            </a:extLst>
          </p:cNvPr>
          <p:cNvGrpSpPr/>
          <p:nvPr/>
        </p:nvGrpSpPr>
        <p:grpSpPr>
          <a:xfrm>
            <a:off x="7781989" y="5454071"/>
            <a:ext cx="2347075" cy="240708"/>
            <a:chOff x="1685776" y="2234736"/>
            <a:chExt cx="3465187" cy="1701787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666454FE-A561-4A16-8101-E1CFC896C64C}"/>
                </a:ext>
              </a:extLst>
            </p:cNvPr>
            <p:cNvCxnSpPr>
              <a:cxnSpLocks/>
            </p:cNvCxnSpPr>
            <p:nvPr/>
          </p:nvCxnSpPr>
          <p:spPr>
            <a:xfrm>
              <a:off x="1685776" y="2350930"/>
              <a:ext cx="2545268" cy="95460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0D72FB3-66DD-4595-8078-CF595845750D}"/>
                </a:ext>
              </a:extLst>
            </p:cNvPr>
            <p:cNvSpPr txBox="1"/>
            <p:nvPr/>
          </p:nvSpPr>
          <p:spPr>
            <a:xfrm>
              <a:off x="4117809" y="2234736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0498D26-2C14-4B43-BAA0-ADC8A97FE3B7}"/>
              </a:ext>
            </a:extLst>
          </p:cNvPr>
          <p:cNvGrpSpPr/>
          <p:nvPr/>
        </p:nvGrpSpPr>
        <p:grpSpPr>
          <a:xfrm>
            <a:off x="7783032" y="5700690"/>
            <a:ext cx="2334204" cy="439439"/>
            <a:chOff x="1828800" y="2051899"/>
            <a:chExt cx="3604160" cy="1436478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3695825F-384F-4D6E-9AFA-2D43D2AC1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2654713"/>
              <a:ext cx="2709988" cy="8336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7FE1E05-0FC1-43C5-A910-23FB9A5FCB34}"/>
                </a:ext>
              </a:extLst>
            </p:cNvPr>
            <p:cNvSpPr txBox="1"/>
            <p:nvPr/>
          </p:nvSpPr>
          <p:spPr>
            <a:xfrm>
              <a:off x="4399807" y="2051899"/>
              <a:ext cx="1033153" cy="78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H</a:t>
              </a:r>
              <a:endParaRPr lang="en-NZ" sz="2000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2294B70-7969-4FD7-A363-19921F9B2CD3}"/>
              </a:ext>
            </a:extLst>
          </p:cNvPr>
          <p:cNvGrpSpPr/>
          <p:nvPr/>
        </p:nvGrpSpPr>
        <p:grpSpPr>
          <a:xfrm>
            <a:off x="7781989" y="6185167"/>
            <a:ext cx="2347075" cy="240708"/>
            <a:chOff x="1712561" y="2556191"/>
            <a:chExt cx="3465189" cy="1701787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8EADBD4-C149-407A-B848-885F452947F4}"/>
                </a:ext>
              </a:extLst>
            </p:cNvPr>
            <p:cNvCxnSpPr>
              <a:cxnSpLocks/>
            </p:cNvCxnSpPr>
            <p:nvPr/>
          </p:nvCxnSpPr>
          <p:spPr>
            <a:xfrm>
              <a:off x="1712561" y="2837270"/>
              <a:ext cx="2591207" cy="112393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8ECDF4A-590E-44A8-8359-879D9129C622}"/>
                </a:ext>
              </a:extLst>
            </p:cNvPr>
            <p:cNvSpPr txBox="1"/>
            <p:nvPr/>
          </p:nvSpPr>
          <p:spPr>
            <a:xfrm>
              <a:off x="4144596" y="2556191"/>
              <a:ext cx="1033154" cy="170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i-NZ" sz="2000" dirty="0"/>
                <a:t>T</a:t>
              </a:r>
              <a:endParaRPr lang="en-NZ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88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3F9BCA-E793-4A5B-8D66-1ED20DD50149}"/>
              </a:ext>
            </a:extLst>
          </p:cNvPr>
          <p:cNvSpPr txBox="1"/>
          <p:nvPr/>
        </p:nvSpPr>
        <p:spPr>
          <a:xfrm>
            <a:off x="415399" y="5607698"/>
            <a:ext cx="1030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Imagine you counted the first twenty students who went through the school gate at the end of school. How many of the students would you expect to be females?</a:t>
            </a:r>
            <a:endParaRPr lang="en-NZ" sz="2400" dirty="0"/>
          </a:p>
        </p:txBody>
      </p:sp>
      <p:pic>
        <p:nvPicPr>
          <p:cNvPr id="5" name="Picture 4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889B66B9-F763-0149-8A56-2D5AA5175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" b="8482"/>
          <a:stretch/>
        </p:blipFill>
        <p:spPr>
          <a:xfrm>
            <a:off x="522515" y="419305"/>
            <a:ext cx="7137918" cy="49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2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BB1C9-2588-4055-8E35-31DFCB920218}"/>
              </a:ext>
            </a:extLst>
          </p:cNvPr>
          <p:cNvSpPr txBox="1"/>
          <p:nvPr/>
        </p:nvSpPr>
        <p:spPr>
          <a:xfrm>
            <a:off x="369492" y="2598003"/>
            <a:ext cx="1847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Number</a:t>
            </a:r>
            <a:br>
              <a:rPr lang="mi-NZ" sz="2400" dirty="0"/>
            </a:br>
            <a:r>
              <a:rPr lang="mi-NZ" sz="2400" dirty="0"/>
              <a:t>of trials</a:t>
            </a:r>
            <a:endParaRPr lang="en-NZ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F5662-3F12-1C44-ABB8-DB946D5E3CCD}"/>
              </a:ext>
            </a:extLst>
          </p:cNvPr>
          <p:cNvSpPr txBox="1"/>
          <p:nvPr/>
        </p:nvSpPr>
        <p:spPr>
          <a:xfrm>
            <a:off x="4521616" y="5981334"/>
            <a:ext cx="339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Number of heads</a:t>
            </a:r>
            <a:endParaRPr lang="en-NZ" sz="2400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600DA6-93A6-CB41-9324-0087C5A2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7" y="645833"/>
            <a:ext cx="7589759" cy="519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18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2FFD69-166F-4042-984B-655AB215C9A8}"/>
              </a:ext>
            </a:extLst>
          </p:cNvPr>
          <p:cNvSpPr txBox="1"/>
          <p:nvPr/>
        </p:nvSpPr>
        <p:spPr>
          <a:xfrm rot="16200000">
            <a:off x="-1237827" y="2917721"/>
            <a:ext cx="29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Number of trials</a:t>
            </a:r>
            <a:endParaRPr lang="en-NZ" dirty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35188D8-BA44-AC42-AB28-F24F29E3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6" y="2015505"/>
            <a:ext cx="5273041" cy="3609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5808CA-D2DA-674F-A828-A7F2BE8870FF}"/>
              </a:ext>
            </a:extLst>
          </p:cNvPr>
          <p:cNvSpPr txBox="1"/>
          <p:nvPr/>
        </p:nvSpPr>
        <p:spPr>
          <a:xfrm>
            <a:off x="2241712" y="5802302"/>
            <a:ext cx="339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Number of heads</a:t>
            </a:r>
            <a:endParaRPr lang="en-NZ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D922B734-9B43-3640-8986-D149C838F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23" y="2779776"/>
            <a:ext cx="5018211" cy="28450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EF8A1B-6719-D74E-8FF4-D9EDF9AFDF66}"/>
              </a:ext>
            </a:extLst>
          </p:cNvPr>
          <p:cNvSpPr txBox="1"/>
          <p:nvPr/>
        </p:nvSpPr>
        <p:spPr>
          <a:xfrm rot="16200000">
            <a:off x="4911048" y="2917722"/>
            <a:ext cx="293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Number of trials</a:t>
            </a:r>
            <a:endParaRPr lang="en-N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1994F-0191-EC40-8921-6AE9C6614C34}"/>
              </a:ext>
            </a:extLst>
          </p:cNvPr>
          <p:cNvSpPr txBox="1"/>
          <p:nvPr/>
        </p:nvSpPr>
        <p:spPr>
          <a:xfrm>
            <a:off x="8455900" y="5802302"/>
            <a:ext cx="339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Number of heads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01391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23E8F120-E58A-41C3-97FE-C1A0573ECFAC}"/>
              </a:ext>
            </a:extLst>
          </p:cNvPr>
          <p:cNvGrpSpPr/>
          <p:nvPr/>
        </p:nvGrpSpPr>
        <p:grpSpPr>
          <a:xfrm>
            <a:off x="3554940" y="388745"/>
            <a:ext cx="6334760" cy="6258562"/>
            <a:chOff x="0" y="0"/>
            <a:chExt cx="6831300" cy="632553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0161BCB-A5A8-42BC-BC59-269B4C051ECB}"/>
                </a:ext>
              </a:extLst>
            </p:cNvPr>
            <p:cNvGrpSpPr/>
            <p:nvPr/>
          </p:nvGrpSpPr>
          <p:grpSpPr>
            <a:xfrm>
              <a:off x="0" y="0"/>
              <a:ext cx="6831300" cy="3163237"/>
              <a:chOff x="0" y="0"/>
              <a:chExt cx="6831300" cy="3163237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AA5EE5C-4ACC-4540-B0ED-277B9186637D}"/>
                  </a:ext>
                </a:extLst>
              </p:cNvPr>
              <p:cNvGrpSpPr/>
              <p:nvPr/>
            </p:nvGrpSpPr>
            <p:grpSpPr>
              <a:xfrm>
                <a:off x="0" y="0"/>
                <a:ext cx="6831300" cy="1582087"/>
                <a:chOff x="0" y="0"/>
                <a:chExt cx="6831300" cy="1582087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4314D24-B38F-4559-AA89-7D68E23E149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EE347CC-518D-4B54-9180-05AEBDFD2963}"/>
                    </a:ext>
                  </a:extLst>
                </p:cNvPr>
                <p:cNvSpPr/>
                <p:nvPr/>
              </p:nvSpPr>
              <p:spPr>
                <a:xfrm>
                  <a:off x="1711342" y="376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3E8DC9F-5EC1-4712-9766-38F6DEA1634A}"/>
                    </a:ext>
                  </a:extLst>
                </p:cNvPr>
                <p:cNvSpPr/>
                <p:nvPr/>
              </p:nvSpPr>
              <p:spPr>
                <a:xfrm>
                  <a:off x="5119958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F72434F-DAA8-4513-90F1-29B5EA94C696}"/>
                    </a:ext>
                  </a:extLst>
                </p:cNvPr>
                <p:cNvSpPr/>
                <p:nvPr/>
              </p:nvSpPr>
              <p:spPr>
                <a:xfrm>
                  <a:off x="3416093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648C318-656C-4574-B6B7-27F6ABF4854E}"/>
                  </a:ext>
                </a:extLst>
              </p:cNvPr>
              <p:cNvGrpSpPr/>
              <p:nvPr/>
            </p:nvGrpSpPr>
            <p:grpSpPr>
              <a:xfrm>
                <a:off x="0" y="1581150"/>
                <a:ext cx="6831300" cy="1582087"/>
                <a:chOff x="0" y="0"/>
                <a:chExt cx="6831300" cy="1582087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FC98B3F-12D0-4B17-837C-DB7BB0B4A9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43D7016-446D-4AAE-A146-E0AE5996D278}"/>
                    </a:ext>
                  </a:extLst>
                </p:cNvPr>
                <p:cNvSpPr/>
                <p:nvPr/>
              </p:nvSpPr>
              <p:spPr>
                <a:xfrm>
                  <a:off x="1711342" y="376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17C0122-DFF3-4DC4-AB70-C599FBB28C67}"/>
                    </a:ext>
                  </a:extLst>
                </p:cNvPr>
                <p:cNvSpPr/>
                <p:nvPr/>
              </p:nvSpPr>
              <p:spPr>
                <a:xfrm>
                  <a:off x="5119958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1C96C373-8C37-4108-B465-A6BFC9E39732}"/>
                    </a:ext>
                  </a:extLst>
                </p:cNvPr>
                <p:cNvSpPr/>
                <p:nvPr/>
              </p:nvSpPr>
              <p:spPr>
                <a:xfrm>
                  <a:off x="3416093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F3D06B-5200-45B5-98DD-E9246598A4D1}"/>
                </a:ext>
              </a:extLst>
            </p:cNvPr>
            <p:cNvGrpSpPr/>
            <p:nvPr/>
          </p:nvGrpSpPr>
          <p:grpSpPr>
            <a:xfrm>
              <a:off x="0" y="3162300"/>
              <a:ext cx="6831300" cy="3163237"/>
              <a:chOff x="0" y="0"/>
              <a:chExt cx="6831300" cy="316323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D249EE9-1ED6-48F7-89A1-D9E2D0D17225}"/>
                  </a:ext>
                </a:extLst>
              </p:cNvPr>
              <p:cNvGrpSpPr/>
              <p:nvPr/>
            </p:nvGrpSpPr>
            <p:grpSpPr>
              <a:xfrm>
                <a:off x="0" y="0"/>
                <a:ext cx="6831300" cy="1582087"/>
                <a:chOff x="0" y="0"/>
                <a:chExt cx="6831300" cy="1582087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41EBDFBA-E81E-4A97-8AA7-B01C6F0ABF2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6E8CEB8-E6F3-4262-9A75-92F6FA559F02}"/>
                    </a:ext>
                  </a:extLst>
                </p:cNvPr>
                <p:cNvSpPr/>
                <p:nvPr/>
              </p:nvSpPr>
              <p:spPr>
                <a:xfrm>
                  <a:off x="1711342" y="376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5980725-8340-4316-85E2-99155BF6CC91}"/>
                    </a:ext>
                  </a:extLst>
                </p:cNvPr>
                <p:cNvSpPr/>
                <p:nvPr/>
              </p:nvSpPr>
              <p:spPr>
                <a:xfrm>
                  <a:off x="5119958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E9984B4-A389-439B-AF85-CFB7461E4B4A}"/>
                    </a:ext>
                  </a:extLst>
                </p:cNvPr>
                <p:cNvSpPr/>
                <p:nvPr/>
              </p:nvSpPr>
              <p:spPr>
                <a:xfrm>
                  <a:off x="3416093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8E3ED19-BC95-4B57-818B-FCD466DA89F1}"/>
                  </a:ext>
                </a:extLst>
              </p:cNvPr>
              <p:cNvGrpSpPr/>
              <p:nvPr/>
            </p:nvGrpSpPr>
            <p:grpSpPr>
              <a:xfrm>
                <a:off x="0" y="1581150"/>
                <a:ext cx="6831300" cy="1582087"/>
                <a:chOff x="0" y="0"/>
                <a:chExt cx="6831300" cy="1582087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03310A2-5168-4BA4-8F75-6A8E9B0AC7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81C4C68-2991-4D6B-B5F9-AA4E19BB1F51}"/>
                    </a:ext>
                  </a:extLst>
                </p:cNvPr>
                <p:cNvSpPr/>
                <p:nvPr/>
              </p:nvSpPr>
              <p:spPr>
                <a:xfrm>
                  <a:off x="1711342" y="376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9DD2AF9-164B-46B7-BAB1-8417846BA766}"/>
                    </a:ext>
                  </a:extLst>
                </p:cNvPr>
                <p:cNvSpPr/>
                <p:nvPr/>
              </p:nvSpPr>
              <p:spPr>
                <a:xfrm>
                  <a:off x="5119958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2F9DB3E-2326-498E-B585-D691C4BBADD9}"/>
                    </a:ext>
                  </a:extLst>
                </p:cNvPr>
                <p:cNvSpPr/>
                <p:nvPr/>
              </p:nvSpPr>
              <p:spPr>
                <a:xfrm>
                  <a:off x="3416093" y="0"/>
                  <a:ext cx="1711342" cy="158171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NZ"/>
                </a:p>
              </p:txBody>
            </p:sp>
          </p:grpSp>
        </p:grp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993EF0-E7C4-4BCA-A4B4-9C922C041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6959237" y="4914720"/>
            <a:ext cx="740985" cy="7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1C20AD8-720A-40BB-B9F9-F3B968E9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4335644" y="5180458"/>
            <a:ext cx="806247" cy="8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FE86BEA-1CCB-4BEA-B296-5C1A936B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7537000" y="1267509"/>
            <a:ext cx="740985" cy="7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022109A-B11D-48BD-BD61-963D8D46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5949006" y="3554535"/>
            <a:ext cx="790781" cy="84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750AF04-0DC3-4189-8BA7-3E3545B4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4536984" y="4173655"/>
            <a:ext cx="740985" cy="7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28D5FBA-1909-4CD8-908F-5A9AF10F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6631770" y="2651915"/>
            <a:ext cx="806247" cy="8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59DB685-A4FD-49B7-9F6E-19324887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5264523" y="4499937"/>
            <a:ext cx="806246" cy="8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05E2768-5307-429F-8503-0D8A7BDF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9071593" y="481416"/>
            <a:ext cx="806247" cy="8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19EB258-CF75-4FF6-A15D-96DCB613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5024716" y="2211584"/>
            <a:ext cx="740985" cy="7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D5E05799-0F78-400D-BD61-BC3AAFC1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7449675" y="3913671"/>
            <a:ext cx="806247" cy="8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4A30B65-06B5-4BB8-8C7C-BCE97154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4326154" y="1178131"/>
            <a:ext cx="740985" cy="7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B1D8311-8666-4658-9F4A-1969EDA4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6164183" y="1782354"/>
            <a:ext cx="740985" cy="7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955D142-4FA0-43A0-8CB1-37565215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5277969" y="3420002"/>
            <a:ext cx="740985" cy="79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693DCCE8-840B-4ECD-852C-78419118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7639375" y="2954449"/>
            <a:ext cx="806247" cy="8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07EEB47F-62F3-48BA-AFED-C7144AF0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2479"/>
          <a:stretch/>
        </p:blipFill>
        <p:spPr bwMode="auto">
          <a:xfrm>
            <a:off x="6400852" y="4686418"/>
            <a:ext cx="745545" cy="7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4DDFA14E-574D-4F29-A9E2-E8C497E9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2003"/>
          <a:stretch/>
        </p:blipFill>
        <p:spPr bwMode="auto">
          <a:xfrm>
            <a:off x="6371962" y="352810"/>
            <a:ext cx="806247" cy="8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8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266</Words>
  <Application>Microsoft Macintosh PowerPoint</Application>
  <PresentationFormat>Widescreen</PresentationFormat>
  <Paragraphs>114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Sarah Te Au</cp:lastModifiedBy>
  <cp:revision>49</cp:revision>
  <dcterms:created xsi:type="dcterms:W3CDTF">2020-10-07T21:53:55Z</dcterms:created>
  <dcterms:modified xsi:type="dcterms:W3CDTF">2022-10-18T00:31:19Z</dcterms:modified>
</cp:coreProperties>
</file>