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5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12" d="100"/>
          <a:sy n="112" d="100"/>
        </p:scale>
        <p:origin x="84" y="-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BE8FC-0A24-470D-A169-96B8B2D371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38369E-D3D0-48C1-8387-92758DF71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508AC-BDAA-4534-BFE0-4372F97DB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5E89F-D910-4342-AC7B-88B40DF02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893AC7-475B-4457-9512-B14B8F318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6525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E0C0C-0B4C-46A7-99B4-C50631241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00C2F-8CE5-4414-8965-9D7A95B8C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03FA0-537C-4B18-A502-C01147B59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070A21-EBF0-4D8C-9257-BCBD6B8F6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AC8E5-E8F2-4DD4-8AEC-7644926D2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88971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A9B9F8-44BF-4A82-BFE4-C11E858841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932749-37C1-49CD-B912-8842375C6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0D7E6-F606-4F55-9159-3D8049139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89B1F9-CCA7-498C-8534-81748290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CE89B-4B33-4186-84BF-BD35C9F4A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09427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1EFFF-C55F-4305-8B0D-0D2D013AF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621DD-9DCB-4A55-98D5-1656D17ED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1257D-EC9B-4CD4-9095-74B797A5B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A5EFB-9CBF-4288-BFE9-A23B78E4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AA331-94C2-4213-A769-3B18D0AF0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92691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76DC0-5FD7-440B-A945-239BB9CA4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C5FBBF-7796-4AAB-91DC-C5941467C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9B393-269A-498D-9475-612BE3EF9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574EF-123E-4D00-8C40-FA1A91466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BC996-6C2F-4549-81F2-743787B18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72738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A2868-B9D9-40FE-BFAB-C1C2A3B32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81EC0-EDE1-4353-8998-C3D0881BCA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289F4-D164-48B5-8BC7-EFEBE16CC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87022-8CC7-49F8-915B-22BB98AE0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87DDD5-F037-43B5-AFCB-E89366BC7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D3BAC3-5626-4422-ADEC-BAD06AC52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1732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DADE1-6D10-4AEE-B013-95C80482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81B42-4DF4-4338-8CD3-FF727F160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65A18-D825-45DF-8144-F80A8BAB21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735279-8D0B-4190-B1C6-528D4EEEF4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9F144-362E-44A6-9546-A1EE3B154E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942A41-8D04-4F3A-8079-79DED287E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6D6878-D041-4971-9964-68A63FA0B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F0AD6A-9F44-4286-BDB4-15D0A2557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519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637E3-E6A5-4121-8710-235E79175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99F4EE-C484-462C-892D-24C8F3BFB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74C1EE-388D-4B52-9806-C74CEA8D2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36FC3-35D7-4EDD-B03A-9F00B6B4C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810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F72D2E-1C01-47A5-A754-428524921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86316A-5422-4195-8998-7AF8E0E95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248D8-C55A-4924-94AB-7543CAC1C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4544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751B3-4B6B-48B2-B8E1-A9349E450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33071-64C3-4FDA-8CEB-607A9D507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EAEFF9-667C-4B83-BA64-1F1DE9612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6DA0AE-2599-4126-B02E-4AD7FA61A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26813-C685-413F-B18D-6C9702692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C7463B-09C7-4481-9AFC-F8B452703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2545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581E8-088A-4E44-94BD-AD1BBD3AAC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B7B560-8CB4-4E7D-A950-53D5C26EC1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E2E85-B2B9-44F3-B3C0-4D75532A35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158D79-0795-485C-9947-D2F98CF48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BED19-5229-4654-B22F-2841A5AC6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91EFDC-D9BE-45F9-A280-1A0BA9F5A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58187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4ED80D-6B2B-4025-BDAF-9D000D66A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4C4969-CE2C-4564-8AF5-3823970446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756AA-1829-4BE7-8CDC-194BEC5CB8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0B5A8-D2C8-4442-A492-0E310D94FD9E}" type="datetimeFigureOut">
              <a:rPr lang="en-NZ" smtClean="0"/>
              <a:t>23/01/2020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E388B1-3898-4863-8BA7-2A55128DD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992740-D389-4464-B32D-5CF51AE5FA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EE7C-1FAA-4D92-A31D-88995984D11A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11959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audio" Target="../media/audio1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0" y="1"/>
          <a:ext cx="12192000" cy="5345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6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180"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180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Hundreds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Tens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582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9578806" y="-16660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19936" y="-16661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6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2AAF019-6714-449B-BEB1-635286414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646" y="1476446"/>
            <a:ext cx="2724932" cy="3768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36CD671-AADE-4C61-9E20-13336BF5E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0646" y="1935478"/>
            <a:ext cx="2724932" cy="3768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980ACF4-F755-4FFC-BF46-0671DBED61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534" y="2396950"/>
            <a:ext cx="2724932" cy="3768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81FFDEF-60D9-4FA6-B2A9-3AC4C4181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534" y="2855982"/>
            <a:ext cx="2724932" cy="3768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5100DA-25BF-46C0-9C40-FA30A7BD3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3534" y="3313178"/>
            <a:ext cx="2724932" cy="3768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B60228D-2DAA-4B57-B55C-1219FAE679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733534" y="3772210"/>
            <a:ext cx="2724932" cy="376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6A6BD-6AE0-4293-B8F1-66E9A72CF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911" y="1497447"/>
            <a:ext cx="314605" cy="38451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327217D-FED8-4026-B710-96A36DA983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99026" y="1497446"/>
            <a:ext cx="314605" cy="38451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181346A-D8DE-4373-9EFB-09A94CB529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1287" y="1497901"/>
            <a:ext cx="314605" cy="384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DC15F-2E85-4FFB-8EAB-C1D17A6604BA}"/>
              </a:ext>
            </a:extLst>
          </p:cNvPr>
          <p:cNvSpPr txBox="1"/>
          <p:nvPr/>
        </p:nvSpPr>
        <p:spPr>
          <a:xfrm>
            <a:off x="12534314" y="691225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63+8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C93DEB-3303-41CA-88AD-BFC3C6B59FD0}"/>
              </a:ext>
            </a:extLst>
          </p:cNvPr>
          <p:cNvSpPr txBox="1"/>
          <p:nvPr/>
        </p:nvSpPr>
        <p:spPr>
          <a:xfrm>
            <a:off x="12574771" y="1434067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Add eight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03E6590-C51A-4E5E-84DE-2B0960E1E1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9975" y="1497446"/>
            <a:ext cx="314605" cy="3845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0A975E-BF09-452E-9173-FE1B3887F0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59431" y="1494357"/>
            <a:ext cx="314605" cy="3845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3D9EA1-8CD0-4105-ADAC-FEFAD1665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6606" y="1492612"/>
            <a:ext cx="314605" cy="3845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5D9A44-4CBD-4836-8F66-3C9133074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53781" y="1492612"/>
            <a:ext cx="314605" cy="3845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6ACF7B8-8BF5-4287-80E0-33B1D29B8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2240" y="1492612"/>
            <a:ext cx="314605" cy="3845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57B4790-940C-43B3-828B-EA63C16885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30928" y="1492612"/>
            <a:ext cx="314605" cy="3845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54A5A4-B419-4422-A1C8-D24732866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9616" y="1492612"/>
            <a:ext cx="314605" cy="3845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1A76BD-7258-4EF4-A6D9-03E725D907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3911" y="1935478"/>
            <a:ext cx="314605" cy="38451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FE09440-9F65-43F0-8E5C-53AB64A5F56D}"/>
              </a:ext>
            </a:extLst>
          </p:cNvPr>
          <p:cNvSpPr txBox="1"/>
          <p:nvPr/>
        </p:nvSpPr>
        <p:spPr>
          <a:xfrm>
            <a:off x="12534314" y="2054618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Ten ones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E4DAE2D-A646-4D2C-A89B-35378CD78B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2114" y="1516919"/>
            <a:ext cx="2724932" cy="3768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4ED1768-C0EA-41C5-9F4F-A5CE4678A8D6}"/>
              </a:ext>
            </a:extLst>
          </p:cNvPr>
          <p:cNvSpPr txBox="1"/>
          <p:nvPr/>
        </p:nvSpPr>
        <p:spPr>
          <a:xfrm>
            <a:off x="12534314" y="2751347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answer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8A23B0-A9AA-4C67-A87A-2C3B7675EAB1}"/>
              </a:ext>
            </a:extLst>
          </p:cNvPr>
          <p:cNvSpPr txBox="1"/>
          <p:nvPr/>
        </p:nvSpPr>
        <p:spPr>
          <a:xfrm>
            <a:off x="9567916" y="5108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673C6F-343C-439F-A86F-C773FBCC9C80}"/>
              </a:ext>
            </a:extLst>
          </p:cNvPr>
          <p:cNvSpPr txBox="1"/>
          <p:nvPr/>
        </p:nvSpPr>
        <p:spPr>
          <a:xfrm>
            <a:off x="5509046" y="5107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6793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ing (63+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ing (Add 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ording (10 one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8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91667E-6 -1.11111E-6 L -2.91667E-6 0.00023 C -0.00143 0.00301 -0.00273 0.00648 -0.00429 0.00995 C -0.00481 0.01134 -0.00547 0.01181 -0.00599 0.01296 C -0.00716 0.01574 -0.0082 0.01898 -0.00937 0.02176 L -0.01106 0.02616 C -0.01198 0.03125 -0.01198 0.03102 -0.01276 0.03634 C -0.01302 0.03889 -0.01315 0.04144 -0.01354 0.04375 C -0.01406 0.04676 -0.01484 0.04954 -0.01523 0.05278 C -0.01549 0.05533 -0.01575 0.05764 -0.01601 0.06019 C -0.01627 0.06134 -0.01666 0.0632 -0.01692 0.06435 C -0.01731 0.0669 -0.01744 0.06945 -0.01771 0.07199 C -0.01823 0.075 -0.01888 0.07801 -0.0194 0.08056 C -0.01979 0.08218 -0.02005 0.08357 -0.02031 0.08519 L -0.022 0.09699 C -0.02226 0.09884 -0.02226 0.10116 -0.02278 0.10301 L -0.02448 0.10857 C -0.02474 0.11158 -0.025 0.11458 -0.02539 0.11759 C -0.02552 0.11921 -0.02604 0.12037 -0.02617 0.12222 C -0.02734 0.13241 -0.02643 0.13009 -0.02786 0.1382 C -0.02864 0.14259 -0.02916 0.14745 -0.03047 0.15162 C -0.03099 0.15347 -0.03164 0.15533 -0.03203 0.15741 C -0.03281 0.16042 -0.03333 0.1632 -0.03372 0.1662 C -0.03411 0.16829 -0.03411 0.17037 -0.03463 0.17199 C -0.03502 0.17384 -0.0358 0.175 -0.03633 0.17662 C -0.03802 0.18171 -0.03789 0.18195 -0.0388 0.18681 C -0.03906 0.18958 -0.03932 0.19283 -0.03971 0.1956 C -0.03984 0.19722 -0.04036 0.19861 -0.04049 0.20023 C -0.04075 0.20162 -0.04166 0.21134 -0.04218 0.21343 C -0.04258 0.21505 -0.04336 0.2162 -0.04388 0.21783 C -0.04453 0.21968 -0.04505 0.22176 -0.04557 0.22361 C -0.04596 0.22523 -0.04596 0.22685 -0.04635 0.22824 C -0.04687 0.22986 -0.04752 0.23102 -0.04804 0.23264 C -0.05013 0.24329 -0.04726 0.22963 -0.05143 0.24283 C -0.05221 0.24514 -0.05247 0.24792 -0.05312 0.25046 C -0.05573 0.25857 -0.05521 0.25394 -0.0582 0.26042 C -0.0595 0.2632 -0.06041 0.26644 -0.06159 0.26945 L -0.06328 0.27384 C -0.06354 0.27593 -0.06354 0.27778 -0.06406 0.27986 C -0.06536 0.28403 -0.06718 0.28588 -0.06836 0.29028 C -0.06836 0.29051 -0.07044 0.30093 -0.07083 0.30347 C -0.07109 0.30463 -0.07122 0.30648 -0.07174 0.30764 C -0.07226 0.30926 -0.07291 0.31065 -0.07343 0.31204 C -0.07383 0.31366 -0.07383 0.31505 -0.07422 0.31667 C -0.07526 0.31991 -0.07643 0.32245 -0.0776 0.32546 L -0.08099 0.33449 C -0.08489 0.34468 -0.07994 0.33195 -0.08515 0.34445 C -0.0858 0.34607 -0.08619 0.34769 -0.08685 0.34908 C -0.08763 0.35023 -0.08854 0.35093 -0.08945 0.35185 C -0.0901 0.35556 -0.09023 0.3581 -0.09192 0.36088 C -0.09297 0.3625 -0.09414 0.36389 -0.09531 0.36528 C -0.09557 0.36667 -0.0957 0.36829 -0.09609 0.36968 C -0.09726 0.37338 -0.1013 0.38102 -0.10286 0.38287 C -0.10586 0.38658 -0.1082 0.38866 -0.11041 0.39468 C -0.11341 0.40278 -0.11146 0.39792 -0.11718 0.4081 L -0.11979 0.4125 C -0.12031 0.41343 -0.1207 0.41458 -0.12148 0.41551 C -0.12343 0.41736 -0.12552 0.41852 -0.12734 0.4213 C -0.12825 0.42269 -0.1289 0.42454 -0.12981 0.4257 C -0.13086 0.42708 -0.13216 0.42755 -0.1332 0.4287 C -0.13411 0.4294 -0.13489 0.43079 -0.1358 0.43171 C -0.13659 0.43218 -0.1375 0.43218 -0.13828 0.43287 C -0.14336 0.43796 -0.14166 0.43866 -0.14583 0.44051 C -0.14726 0.44097 -0.14869 0.44144 -0.15013 0.4419 C -0.15781 0.44884 -0.15442 0.44653 -0.16015 0.44954 C -0.16588 0.45602 -0.16106 0.45139 -0.17369 0.4537 C -0.17539 0.45394 -0.17708 0.45463 -0.17877 0.45556 C -0.18437 0.45463 -0.18997 0.4544 -0.19557 0.4537 C -0.20455 0.45255 -0.19544 0.45255 -0.20312 0.4507 C -0.20677 0.45 -0.21041 0.44977 -0.21406 0.44954 C -0.22018 0.44583 -0.21302 0.44954 -0.22513 0.44653 C -0.22591 0.4463 -0.22669 0.44537 -0.2276 0.44491 C -0.22877 0.44421 -0.22981 0.44375 -0.23099 0.44352 C -0.23242 0.44283 -0.23385 0.44259 -0.23515 0.4419 C -0.23685 0.4412 -0.23854 0.44005 -0.24023 0.43889 L -0.24284 0.43773 C -0.24362 0.43658 -0.24453 0.43565 -0.24531 0.43472 C -0.24596 0.4338 -0.24635 0.43241 -0.247 0.43171 C -0.24856 0.4294 -0.25039 0.42778 -0.25208 0.4257 C -0.25273 0.425 -0.25312 0.42361 -0.25377 0.42292 C -0.25455 0.42153 -0.25547 0.42083 -0.25625 0.41991 C -0.25911 0.41551 -0.25911 0.41366 -0.26211 0.41088 C -0.26289 0.41019 -0.2638 0.40995 -0.26471 0.40949 C -0.26653 0.40625 -0.26744 0.4044 -0.26979 0.40208 C -0.27057 0.40139 -0.27148 0.40116 -0.27226 0.4007 C -0.27343 0.39861 -0.27409 0.3956 -0.27565 0.39468 L -0.28073 0.39167 C -0.28216 0.39213 -0.28346 0.39259 -0.28489 0.39352 C -0.2858 0.39375 -0.28659 0.39537 -0.2875 0.39468 C -0.28841 0.39398 -0.28906 0.39051 -0.28906 0.39074 L -0.28906 0.39051 L -0.28906 0.39074 L -0.28906 0.39051 " pathEditMode="relative" rAng="0" ptsTypes="AAAAAAAAAAAAAAAAAAAAAAAAAAAAAAAAAAAAAAAAAAAAA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3" y="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ording (63 + 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43" grpId="0"/>
      <p:bldP spid="45" grpId="0"/>
      <p:bldP spid="47" grpId="0" animBg="1"/>
      <p:bldP spid="4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8150174"/>
              </p:ext>
            </p:extLst>
          </p:nvPr>
        </p:nvGraphicFramePr>
        <p:xfrm>
          <a:off x="0" y="0"/>
          <a:ext cx="12192000" cy="5809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6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180"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180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Hundreds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Tens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75988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9578806" y="-16660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0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393127" y="9148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6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2AAF019-6714-449B-BEB1-635286414D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381" y="1434067"/>
            <a:ext cx="2530288" cy="260181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36CD671-AADE-4C61-9E20-13336BF5EB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38" y="1695328"/>
            <a:ext cx="2530288" cy="260181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980ACF4-F755-4FFC-BF46-0671DBED6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2016" y="1956589"/>
            <a:ext cx="2530288" cy="260181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81FFDEF-60D9-4FA6-B2A9-3AC4C41816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8473" y="2211753"/>
            <a:ext cx="2530288" cy="260181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5100DA-25BF-46C0-9C40-FA30A7BD39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6155" y="2538236"/>
            <a:ext cx="2530288" cy="260181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B60228D-2DAA-4B57-B55C-1219FAE679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461066" y="2793023"/>
            <a:ext cx="2530288" cy="26018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6A6BD-6AE0-4293-B8F1-66E9A72CFA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887" y="1368163"/>
            <a:ext cx="2491090" cy="34329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327217D-FED8-4026-B710-96A36DA98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887" y="1743617"/>
            <a:ext cx="2491090" cy="34329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181346A-D8DE-4373-9EFB-09A94CB529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887" y="2125535"/>
            <a:ext cx="2491090" cy="3432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DC15F-2E85-4FFB-8EAB-C1D17A6604BA}"/>
              </a:ext>
            </a:extLst>
          </p:cNvPr>
          <p:cNvSpPr txBox="1"/>
          <p:nvPr/>
        </p:nvSpPr>
        <p:spPr>
          <a:xfrm>
            <a:off x="12534314" y="691225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63+8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C93DEB-3303-41CA-88AD-BFC3C6B59FD0}"/>
              </a:ext>
            </a:extLst>
          </p:cNvPr>
          <p:cNvSpPr txBox="1"/>
          <p:nvPr/>
        </p:nvSpPr>
        <p:spPr>
          <a:xfrm>
            <a:off x="12574771" y="1434067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Add eight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03E6590-C51A-4E5E-84DE-2B0960E1E1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4887" y="2525942"/>
            <a:ext cx="2491090" cy="3432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0A975E-BF09-452E-9173-FE1B3887F0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4687" y="2942163"/>
            <a:ext cx="2491090" cy="3432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3D9EA1-8CD0-4105-ADAC-FEFAD1665A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897" y="3341017"/>
            <a:ext cx="2491090" cy="3432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5D9A44-4CBD-4836-8F66-3C9133074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897" y="3759620"/>
            <a:ext cx="2491090" cy="3432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6ACF7B8-8BF5-4287-80E0-33B1D29B8D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897" y="4172665"/>
            <a:ext cx="2491090" cy="34329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57B4790-940C-43B3-828B-EA63C16885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897" y="4596827"/>
            <a:ext cx="2491090" cy="3432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54A5A4-B419-4422-A1C8-D247328669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898" y="5009872"/>
            <a:ext cx="2491090" cy="3432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1A76BD-7258-4EF4-A6D9-03E725D907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2899" y="5422917"/>
            <a:ext cx="2491090" cy="34329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FE09440-9F65-43F0-8E5C-53AB64A5F56D}"/>
              </a:ext>
            </a:extLst>
          </p:cNvPr>
          <p:cNvSpPr txBox="1"/>
          <p:nvPr/>
        </p:nvSpPr>
        <p:spPr>
          <a:xfrm>
            <a:off x="12534314" y="2054618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Ten ones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E4DAE2D-A646-4D2C-A89B-35378CD78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0009" y="1646207"/>
            <a:ext cx="2491091" cy="256151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4ED1768-C0EA-41C5-9F4F-A5CE4678A8D6}"/>
              </a:ext>
            </a:extLst>
          </p:cNvPr>
          <p:cNvSpPr txBox="1"/>
          <p:nvPr/>
        </p:nvSpPr>
        <p:spPr>
          <a:xfrm>
            <a:off x="12534314" y="2751347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answer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B3E07-2146-4E97-A9A4-B31832BBD78C}"/>
              </a:ext>
            </a:extLst>
          </p:cNvPr>
          <p:cNvSpPr txBox="1"/>
          <p:nvPr/>
        </p:nvSpPr>
        <p:spPr>
          <a:xfrm>
            <a:off x="5539219" y="56790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3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8A23B0-A9AA-4C67-A87A-2C3B7675EAB1}"/>
              </a:ext>
            </a:extLst>
          </p:cNvPr>
          <p:cNvSpPr txBox="1"/>
          <p:nvPr/>
        </p:nvSpPr>
        <p:spPr>
          <a:xfrm>
            <a:off x="5519936" y="29676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673C6F-343C-439F-A86F-C773FBCC9C80}"/>
              </a:ext>
            </a:extLst>
          </p:cNvPr>
          <p:cNvSpPr txBox="1"/>
          <p:nvPr/>
        </p:nvSpPr>
        <p:spPr>
          <a:xfrm>
            <a:off x="1405831" y="9148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202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ing (630+8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ing (add 8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ording (ten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700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8500"/>
                            </p:stCondLst>
                            <p:childTnLst>
                              <p:par>
                                <p:cTn id="97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6 -1.85185E-6 L -4.16667E-6 -1.85185E-6 C -0.00117 0.00139 -0.00221 0.00324 -0.00338 0.00509 C -0.00377 0.00579 -0.00429 0.00602 -0.00468 0.00671 C -0.00559 0.0081 -0.00638 0.00996 -0.00729 0.01134 L -0.00859 0.01366 C -0.00924 0.01644 -0.00924 0.01621 -0.00989 0.01898 C -0.01002 0.02037 -0.01015 0.02176 -0.01041 0.02292 C -0.0108 0.02454 -0.01145 0.02593 -0.01171 0.02778 C -0.01197 0.02917 -0.01211 0.03033 -0.01237 0.03171 C -0.01263 0.03218 -0.01289 0.0331 -0.01302 0.0338 C -0.01341 0.03519 -0.01341 0.03658 -0.01367 0.03796 C -0.01406 0.03935 -0.01458 0.04097 -0.01497 0.04236 C -0.01523 0.04329 -0.01549 0.04398 -0.01562 0.04491 L -0.01692 0.05093 C -0.01718 0.05209 -0.01718 0.05324 -0.01757 0.05417 L -0.01888 0.05718 C -0.01914 0.0588 -0.01927 0.06042 -0.01953 0.06181 C -0.01966 0.06273 -0.02005 0.06343 -0.02018 0.06435 C -0.02109 0.06968 -0.02031 0.06852 -0.02148 0.07269 C -0.02213 0.075 -0.02252 0.07755 -0.02343 0.07986 C -0.02382 0.08079 -0.02434 0.08171 -0.02474 0.08287 C -0.02526 0.08449 -0.02565 0.08588 -0.02604 0.0875 C -0.0263 0.08866 -0.0263 0.08982 -0.02669 0.09051 C -0.02695 0.09167 -0.0276 0.09213 -0.02799 0.09306 C -0.02929 0.09584 -0.02916 0.09584 -0.02994 0.09838 C -0.03007 0.09977 -0.03033 0.10162 -0.03059 0.10301 C -0.03072 0.10394 -0.03112 0.10463 -0.03112 0.10556 C -0.03138 0.10625 -0.03203 0.11134 -0.03242 0.1125 C -0.03281 0.1132 -0.03333 0.11389 -0.03372 0.11482 C -0.03424 0.11574 -0.03463 0.1169 -0.03502 0.11783 C -0.03541 0.11875 -0.03541 0.11945 -0.03567 0.12037 C -0.03606 0.12107 -0.03658 0.12176 -0.03697 0.12269 C -0.03854 0.12824 -0.03632 0.12107 -0.03958 0.12801 C -0.04023 0.12917 -0.04036 0.13056 -0.04088 0.13195 C -0.04283 0.13634 -0.04244 0.1338 -0.04479 0.13727 C -0.04583 0.13866 -0.04648 0.14051 -0.04739 0.1419 L -0.04869 0.14421 C -0.04895 0.14537 -0.04895 0.1463 -0.04934 0.14746 C -0.05026 0.14977 -0.05169 0.1507 -0.0526 0.15301 C -0.0526 0.15301 -0.05416 0.15857 -0.05455 0.15996 C -0.05468 0.16065 -0.05481 0.16158 -0.0552 0.16204 C -0.05559 0.16296 -0.05612 0.16366 -0.05651 0.16435 C -0.05677 0.16528 -0.05677 0.16597 -0.05716 0.1669 C -0.05794 0.16852 -0.05885 0.16991 -0.05976 0.17153 L -0.06224 0.17639 C -0.06536 0.18171 -0.06145 0.175 -0.06549 0.18148 C -0.06601 0.18241 -0.06627 0.18334 -0.06679 0.18403 C -0.06744 0.18472 -0.06809 0.18496 -0.06875 0.18542 C -0.06927 0.1875 -0.0694 0.18866 -0.0707 0.19028 C -0.07148 0.19097 -0.07239 0.1919 -0.0733 0.19259 C -0.07356 0.19329 -0.07356 0.19421 -0.07395 0.19491 C -0.07487 0.19676 -0.07786 0.20093 -0.07916 0.20185 C -0.08138 0.20371 -0.0832 0.20486 -0.08489 0.2081 C -0.08724 0.21227 -0.08567 0.20972 -0.0901 0.21505 L -0.09205 0.21736 C -0.09257 0.21806 -0.09283 0.21852 -0.09336 0.21898 C -0.09492 0.21991 -0.09648 0.2206 -0.09791 0.22199 C -0.09856 0.22292 -0.09908 0.22384 -0.09987 0.22431 C -0.10065 0.22523 -0.10156 0.22546 -0.10247 0.22593 C -0.10312 0.22639 -0.10377 0.22709 -0.10442 0.22755 C -0.10507 0.22778 -0.10572 0.22778 -0.10638 0.22824 C -0.11028 0.23079 -0.10898 0.23125 -0.11211 0.23218 C -0.11328 0.23241 -0.11432 0.23264 -0.11549 0.23287 C -0.12135 0.23658 -0.11875 0.23542 -0.12317 0.23704 C -0.1276 0.24051 -0.12382 0.23796 -0.13359 0.23912 C -0.13489 0.23935 -0.13619 0.23959 -0.1375 0.24028 C -0.14179 0.23959 -0.14609 0.23959 -0.15039 0.23912 C -0.15729 0.23866 -0.15026 0.23866 -0.15612 0.2375 C -0.15898 0.23727 -0.16171 0.23704 -0.16458 0.23704 C -0.16927 0.23496 -0.1638 0.23704 -0.17304 0.23542 C -0.17369 0.23519 -0.17421 0.23472 -0.175 0.23449 C -0.17591 0.23426 -0.17669 0.23403 -0.1776 0.2338 C -0.17864 0.23334 -0.17981 0.23334 -0.18072 0.23287 C -0.18203 0.23264 -0.18333 0.23195 -0.18463 0.23148 L -0.18671 0.23079 C -0.18724 0.23009 -0.18802 0.22963 -0.18854 0.22917 C -0.18906 0.22871 -0.18932 0.22801 -0.18984 0.22755 C -0.19114 0.22639 -0.19244 0.22546 -0.19375 0.22431 C -0.19427 0.22408 -0.19453 0.22338 -0.19505 0.22292 C -0.1957 0.22222 -0.19635 0.22176 -0.197 0.2213 C -0.19921 0.21898 -0.19921 0.21806 -0.20143 0.21667 C -0.20208 0.21621 -0.20273 0.21621 -0.20351 0.21597 C -0.20494 0.21412 -0.20559 0.2132 -0.20742 0.21204 C -0.20794 0.21158 -0.20872 0.21158 -0.20924 0.21111 C -0.21015 0.21019 -0.21067 0.20857 -0.21184 0.2081 L -0.21575 0.20648 C -0.21692 0.20671 -0.21783 0.20695 -0.21901 0.20741 C -0.21966 0.20764 -0.22031 0.20834 -0.22096 0.2081 C -0.22174 0.20764 -0.22213 0.20579 -0.22213 0.20602 L -0.22213 0.20579 L -0.22213 0.20602 L -0.22213 0.20579 " pathEditMode="relative" rAng="0" ptsTypes="AAAAAAAAAAAAAAAAAAAAAAAAAAAAAAAAAAAAAAAAAAAAAAAAAAAAAAAAAAAAAAAAAAAAAAAAAAAAAAAAAAAAAAAAAAAAA">
                                      <p:cBhvr>
                                        <p:cTn id="9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150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cording (630 + 8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5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43" grpId="0"/>
      <p:bldP spid="45" grpId="0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3487926"/>
              </p:ext>
            </p:extLst>
          </p:nvPr>
        </p:nvGraphicFramePr>
        <p:xfrm>
          <a:off x="-2888" y="-16660"/>
          <a:ext cx="12192000" cy="5345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6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0180"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180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Hundreds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Tens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2582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9578806" y="-16660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17048" y="0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8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2AAF019-6714-449B-BEB1-635286414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646" y="1476446"/>
            <a:ext cx="2724932" cy="3768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36CD671-AADE-4C61-9E20-13336BF5EB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646" y="1935478"/>
            <a:ext cx="2724932" cy="3768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980ACF4-F755-4FFC-BF46-0671DBED6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34" y="2396950"/>
            <a:ext cx="2724932" cy="3768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81FFDEF-60D9-4FA6-B2A9-3AC4C41816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34" y="2855982"/>
            <a:ext cx="2724932" cy="3768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5100DA-25BF-46C0-9C40-FA30A7BD39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34" y="3313178"/>
            <a:ext cx="2724932" cy="3768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B60228D-2DAA-4B57-B55C-1219FAE679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33534" y="3772210"/>
            <a:ext cx="2724932" cy="376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6A6BD-6AE0-4293-B8F1-66E9A72CFA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3911" y="1497447"/>
            <a:ext cx="314605" cy="38451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327217D-FED8-4026-B710-96A36DA983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026" y="1497446"/>
            <a:ext cx="314605" cy="38451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181346A-D8DE-4373-9EFB-09A94CB529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3083" y="4593308"/>
            <a:ext cx="314605" cy="3845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DC15F-2E85-4FFB-8EAB-C1D17A6604BA}"/>
              </a:ext>
            </a:extLst>
          </p:cNvPr>
          <p:cNvSpPr txBox="1"/>
          <p:nvPr/>
        </p:nvSpPr>
        <p:spPr>
          <a:xfrm>
            <a:off x="12534314" y="691225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63+8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C93DEB-3303-41CA-88AD-BFC3C6B59FD0}"/>
              </a:ext>
            </a:extLst>
          </p:cNvPr>
          <p:cNvSpPr txBox="1"/>
          <p:nvPr/>
        </p:nvSpPr>
        <p:spPr>
          <a:xfrm>
            <a:off x="12411505" y="2055039"/>
            <a:ext cx="126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Subtract seven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903E6590-C51A-4E5E-84DE-2B0960E1E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7007" y="4593312"/>
            <a:ext cx="314605" cy="3845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0A975E-BF09-452E-9173-FE1B3887F0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770" y="4593314"/>
            <a:ext cx="314605" cy="38451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3D9EA1-8CD0-4105-ADAC-FEFAD1665A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5644" y="4593314"/>
            <a:ext cx="314605" cy="38451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5D9A44-4CBD-4836-8F66-3C91330740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5407" y="4593314"/>
            <a:ext cx="314605" cy="38451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6ACF7B8-8BF5-4287-80E0-33B1D29B8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0012" y="4593313"/>
            <a:ext cx="314605" cy="38451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57B4790-940C-43B3-828B-EA63C1688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4617" y="4593313"/>
            <a:ext cx="314605" cy="38451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54A5A4-B419-4422-A1C8-D247328669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9222" y="4593313"/>
            <a:ext cx="314605" cy="38451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1A76BD-7258-4EF4-A6D9-03E725D90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2975" y="4593310"/>
            <a:ext cx="314605" cy="384517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FE09440-9F65-43F0-8E5C-53AB64A5F56D}"/>
              </a:ext>
            </a:extLst>
          </p:cNvPr>
          <p:cNvSpPr txBox="1"/>
          <p:nvPr/>
        </p:nvSpPr>
        <p:spPr>
          <a:xfrm>
            <a:off x="12522341" y="1416869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Ten ones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E4DAE2D-A646-4D2C-A89B-35378CD78B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30646" y="4182759"/>
            <a:ext cx="2724932" cy="376871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4ED1768-C0EA-41C5-9F4F-A5CE4678A8D6}"/>
              </a:ext>
            </a:extLst>
          </p:cNvPr>
          <p:cNvSpPr txBox="1"/>
          <p:nvPr/>
        </p:nvSpPr>
        <p:spPr>
          <a:xfrm>
            <a:off x="12534314" y="2751347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answer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8A23B0-A9AA-4C67-A87A-2C3B7675EAB1}"/>
              </a:ext>
            </a:extLst>
          </p:cNvPr>
          <p:cNvSpPr txBox="1"/>
          <p:nvPr/>
        </p:nvSpPr>
        <p:spPr>
          <a:xfrm>
            <a:off x="9578806" y="-16661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673C6F-343C-439F-A86F-C773FBCC9C80}"/>
              </a:ext>
            </a:extLst>
          </p:cNvPr>
          <p:cNvSpPr txBox="1"/>
          <p:nvPr/>
        </p:nvSpPr>
        <p:spPr>
          <a:xfrm>
            <a:off x="5589626" y="7640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7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C702C2C-1009-4B4D-8DF7-571A877C9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30646" y="4600954"/>
            <a:ext cx="2724932" cy="376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1EF081-7344-4D14-9A45-FF685F5F8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2347" y="4593308"/>
            <a:ext cx="314605" cy="38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8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ing (82-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ing (split ten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261 0.00393 0.00534 0.0081 0.00808 0.01227 C 0.00886 0.01342 0.00951 0.01504 0.01029 0.0162 C 0.01146 0.01782 0.01276 0.01898 0.01381 0.02037 C 0.01693 0.02477 0.01576 0.02477 0.01836 0.03055 C 0.01914 0.03217 0.01992 0.03333 0.02071 0.03472 C 0.02188 0.0412 0.02162 0.04259 0.02526 0.04699 C 0.02631 0.04838 0.02761 0.04838 0.02878 0.04907 C 0.03438 0.05902 0.02722 0.04699 0.03451 0.0574 C 0.03542 0.05856 0.03594 0.06041 0.03685 0.06134 C 0.03789 0.0625 0.0392 0.0625 0.04037 0.06342 C 0.04154 0.06458 0.04258 0.06643 0.04375 0.06759 C 0.04675 0.07037 0.05117 0.0706 0.05417 0.07176 C 0.05573 0.07222 0.05716 0.07361 0.05873 0.07384 C 0.06563 0.07477 0.07266 0.07523 0.07956 0.07592 C 0.09297 0.07523 0.10651 0.075 0.11992 0.07384 C 0.1211 0.07361 0.12227 0.07222 0.12344 0.07176 C 0.12487 0.07083 0.12644 0.07037 0.128 0.06967 C 0.12917 0.06898 0.13034 0.06805 0.13151 0.06759 C 0.13451 0.06666 0.13763 0.06643 0.14076 0.06551 C 0.14232 0.06504 0.14375 0.06365 0.14532 0.06342 C 0.15417 0.06227 0.16302 0.06203 0.17188 0.06134 C 0.17344 0.06065 0.17487 0.05995 0.17644 0.05949 C 0.17878 0.05856 0.18112 0.0581 0.18347 0.0574 C 0.18529 0.05671 0.18724 0.05602 0.1892 0.05532 C 0.19349 0.04745 0.18946 0.05301 0.19844 0.04907 C 0.20078 0.04815 0.203 0.04606 0.20534 0.04514 C 0.20847 0.04375 0.21159 0.04282 0.21459 0.04097 C 0.21693 0.03958 0.21914 0.03796 0.22149 0.0368 C 0.22722 0.03426 0.22461 0.03565 0.22956 0.03264 C 0.23073 0.03055 0.23164 0.02801 0.23308 0.02662 C 0.23516 0.02453 0.23776 0.0243 0.23998 0.02245 C 0.24571 0.01736 0.24297 0.01921 0.24805 0.0162 C 0.25391 0.00602 0.24636 0.01805 0.25378 0.01018 C 0.25469 0.00926 0.25521 0.00717 0.25612 0.00602 C 0.25834 0.00301 0.26107 0.00139 0.26302 -0.00209 C 0.26537 -0.00625 0.26719 -0.01135 0.26992 -0.01459 C 0.27305 -0.01829 0.27578 -0.02084 0.278 -0.02685 C 0.27956 -0.03079 0.28073 -0.03565 0.28269 -0.03912 L 0.28841 -0.04931 C 0.2905 -0.06019 0.28828 -0.05139 0.29297 -0.06158 C 0.29779 -0.07199 0.29245 -0.06435 0.29883 -0.07199 C 0.30117 -0.08912 0.29831 -0.07223 0.30222 -0.08635 C 0.30274 -0.0882 0.30287 -0.09051 0.30339 -0.09236 C 0.30404 -0.09468 0.30508 -0.0963 0.30573 -0.09861 C 0.31055 -0.11551 0.30261 -0.09329 0.30912 -0.11088 C 0.31224 -0.13264 0.30808 -0.10695 0.31263 -0.12523 C 0.31367 -0.12917 0.3142 -0.13357 0.31498 -0.1375 L 0.31719 -0.15 C 0.31758 -0.15185 0.3181 -0.15394 0.31836 -0.15602 L 0.31953 -0.16435 C 0.32084 -0.19861 0.32149 -0.19676 0.31953 -0.23403 C 0.3194 -0.23611 0.31875 -0.23797 0.31836 -0.24028 C 0.31797 -0.24352 0.31771 -0.24699 0.31719 -0.25047 C 0.31667 -0.25463 0.31537 -0.25857 0.31498 -0.26273 C 0.31354 -0.27523 0.31446 -0.26968 0.31263 -0.27917 C 0.31172 -0.29121 0.31172 -0.29306 0.31029 -0.30371 C 0.31003 -0.30648 0.3099 -0.30949 0.30912 -0.31204 C 0.30873 -0.31366 0.30756 -0.31459 0.3069 -0.31621 C 0.30521 -0.32014 0.30222 -0.32848 0.30222 -0.32848 L 0.3 -0.34074 L 0.29883 -0.34676 C 0.29844 -0.35371 0.29818 -0.36065 0.29766 -0.36736 C 0.2974 -0.36945 0.29649 -0.3713 0.29649 -0.37361 C 0.29649 -0.37639 0.29753 -0.37894 0.29766 -0.38172 C 0.29779 -0.38519 0.29766 -0.38866 0.29766 -0.3919 L 0.29766 -0.3919 " pathEditMode="relative" ptsTypes="A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261 0.00393 0.00534 0.0081 0.00808 0.01227 C 0.00886 0.01342 0.00951 0.01504 0.01029 0.0162 C 0.01146 0.01782 0.01276 0.01898 0.01381 0.02037 C 0.01693 0.02477 0.01576 0.02477 0.01836 0.03055 C 0.01914 0.03217 0.01992 0.03333 0.02071 0.03472 C 0.02188 0.0412 0.02162 0.04259 0.02526 0.04699 C 0.02631 0.04838 0.02761 0.04838 0.02878 0.04907 C 0.03438 0.05902 0.02722 0.04699 0.03451 0.0574 C 0.03542 0.05856 0.03594 0.06041 0.03685 0.06134 C 0.03789 0.0625 0.0392 0.0625 0.04037 0.06342 C 0.04154 0.06458 0.04258 0.06643 0.04375 0.06759 C 0.04675 0.07037 0.05117 0.0706 0.05417 0.07176 C 0.05573 0.07222 0.05716 0.07361 0.05873 0.07384 C 0.06563 0.07477 0.07266 0.07523 0.07956 0.07592 C 0.09297 0.07523 0.10651 0.075 0.11992 0.07384 C 0.1211 0.07361 0.12227 0.07222 0.12344 0.07176 C 0.12487 0.07083 0.12644 0.07037 0.128 0.06967 C 0.12917 0.06898 0.13034 0.06805 0.13151 0.06759 C 0.13451 0.06666 0.13763 0.06643 0.14076 0.06551 C 0.14232 0.06504 0.14375 0.06365 0.14532 0.06342 C 0.15417 0.06227 0.16302 0.06203 0.17188 0.06134 C 0.17344 0.06065 0.17487 0.05995 0.17644 0.05949 C 0.17878 0.05856 0.18112 0.0581 0.18347 0.0574 C 0.18529 0.05671 0.18724 0.05602 0.1892 0.05532 C 0.19349 0.04745 0.18946 0.05301 0.19844 0.04907 C 0.20078 0.04815 0.203 0.04606 0.20534 0.04514 C 0.20847 0.04375 0.21159 0.04282 0.21459 0.04097 C 0.21693 0.03958 0.21914 0.03796 0.22149 0.0368 C 0.22722 0.03426 0.22461 0.03565 0.22956 0.03264 C 0.23073 0.03055 0.23164 0.02801 0.23308 0.02662 C 0.23516 0.02453 0.23776 0.0243 0.23998 0.02245 C 0.24571 0.01736 0.24297 0.01921 0.24805 0.0162 C 0.25391 0.00602 0.24636 0.01805 0.25378 0.01018 C 0.25469 0.00926 0.25521 0.00717 0.25612 0.00602 C 0.25834 0.00301 0.26107 0.00139 0.26302 -0.00209 C 0.26537 -0.00625 0.26719 -0.01135 0.26992 -0.01459 C 0.27305 -0.01829 0.27578 -0.02084 0.278 -0.02685 C 0.27956 -0.03079 0.28073 -0.03565 0.28269 -0.03912 L 0.28841 -0.04931 C 0.2905 -0.06019 0.28828 -0.05139 0.29297 -0.06158 C 0.29779 -0.07199 0.29245 -0.06435 0.29883 -0.07199 C 0.30117 -0.08912 0.29831 -0.07223 0.30222 -0.08635 C 0.30274 -0.0882 0.30287 -0.09051 0.30339 -0.09236 C 0.30404 -0.09468 0.30508 -0.0963 0.30573 -0.09861 C 0.31055 -0.11551 0.30261 -0.09329 0.30912 -0.11088 C 0.31224 -0.13264 0.30808 -0.10695 0.31263 -0.12523 C 0.31367 -0.12917 0.3142 -0.13357 0.31498 -0.1375 L 0.31719 -0.15 C 0.31758 -0.15185 0.3181 -0.15394 0.31836 -0.15602 L 0.31953 -0.16435 C 0.32084 -0.19861 0.32149 -0.19676 0.31953 -0.23403 C 0.3194 -0.23611 0.31875 -0.23797 0.31836 -0.24028 C 0.31797 -0.24352 0.31771 -0.24699 0.31719 -0.25047 C 0.31667 -0.25463 0.31537 -0.25857 0.31498 -0.26273 C 0.31354 -0.27523 0.31446 -0.26968 0.31263 -0.27917 C 0.31172 -0.29121 0.31172 -0.29306 0.31029 -0.30371 C 0.31003 -0.30648 0.3099 -0.30949 0.30912 -0.31204 C 0.30873 -0.31366 0.30756 -0.31459 0.3069 -0.31621 C 0.30521 -0.32014 0.30222 -0.32848 0.30222 -0.32848 L 0.3 -0.34074 L 0.29883 -0.34676 C 0.29844 -0.35371 0.29818 -0.36065 0.29766 -0.36736 C 0.2974 -0.36945 0.29649 -0.3713 0.29649 -0.37361 C 0.29649 -0.37639 0.29753 -0.37894 0.29766 -0.38172 C 0.29779 -0.38519 0.29766 -0.38866 0.29766 -0.3919 L 0.29766 -0.3919 " pathEditMode="relative" ptsTypes="A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261 0.00393 0.00534 0.0081 0.00808 0.01227 C 0.00886 0.01342 0.00951 0.01504 0.01029 0.0162 C 0.01146 0.01782 0.01276 0.01898 0.01381 0.02037 C 0.01693 0.02477 0.01576 0.02477 0.01836 0.03055 C 0.01914 0.03217 0.01992 0.03333 0.02071 0.03472 C 0.02188 0.0412 0.02162 0.04259 0.02526 0.04699 C 0.02631 0.04838 0.02761 0.04838 0.02878 0.04907 C 0.03438 0.05902 0.02722 0.04699 0.03451 0.0574 C 0.03542 0.05856 0.03594 0.06041 0.03685 0.06134 C 0.03789 0.0625 0.0392 0.0625 0.04037 0.06342 C 0.04154 0.06458 0.04258 0.06643 0.04375 0.06759 C 0.04675 0.07037 0.05117 0.0706 0.05417 0.07176 C 0.05573 0.07222 0.05716 0.07361 0.05873 0.07384 C 0.06563 0.07477 0.07266 0.07523 0.07956 0.07592 C 0.09297 0.07523 0.10651 0.075 0.11992 0.07384 C 0.1211 0.07361 0.12227 0.07222 0.12344 0.07176 C 0.12487 0.07083 0.12644 0.07037 0.128 0.06967 C 0.12917 0.06898 0.13034 0.06805 0.13151 0.06759 C 0.13451 0.06666 0.13763 0.06643 0.14076 0.06551 C 0.14232 0.06504 0.14375 0.06365 0.14532 0.06342 C 0.15417 0.06227 0.16302 0.06203 0.17188 0.06134 C 0.17344 0.06065 0.17487 0.05995 0.17644 0.05949 C 0.17878 0.05856 0.18112 0.0581 0.18347 0.0574 C 0.18529 0.05671 0.18724 0.05602 0.1892 0.05532 C 0.19349 0.04745 0.18946 0.05301 0.19844 0.04907 C 0.20078 0.04815 0.203 0.04606 0.20534 0.04514 C 0.20847 0.04375 0.21159 0.04282 0.21459 0.04097 C 0.21693 0.03958 0.21914 0.03796 0.22149 0.0368 C 0.22722 0.03426 0.22461 0.03565 0.22956 0.03264 C 0.23073 0.03055 0.23164 0.02801 0.23308 0.02662 C 0.23516 0.02453 0.23776 0.0243 0.23998 0.02245 C 0.24571 0.01736 0.24297 0.01921 0.24805 0.0162 C 0.25391 0.00602 0.24636 0.01805 0.25378 0.01018 C 0.25469 0.00926 0.25521 0.00717 0.25612 0.00602 C 0.25834 0.00301 0.26107 0.00139 0.26302 -0.00209 C 0.26537 -0.00625 0.26719 -0.01135 0.26992 -0.01459 C 0.27305 -0.01829 0.27578 -0.02084 0.278 -0.02685 C 0.27956 -0.03079 0.28073 -0.03565 0.28269 -0.03912 L 0.28841 -0.04931 C 0.2905 -0.06019 0.28828 -0.05139 0.29297 -0.06158 C 0.29779 -0.07199 0.29245 -0.06435 0.29883 -0.07199 C 0.30117 -0.08912 0.29831 -0.07223 0.30222 -0.08635 C 0.30274 -0.0882 0.30287 -0.09051 0.30339 -0.09236 C 0.30404 -0.09468 0.30508 -0.0963 0.30573 -0.09861 C 0.31055 -0.11551 0.30261 -0.09329 0.30912 -0.11088 C 0.31224 -0.13264 0.30808 -0.10695 0.31263 -0.12523 C 0.31367 -0.12917 0.3142 -0.13357 0.31498 -0.1375 L 0.31719 -0.15 C 0.31758 -0.15185 0.3181 -0.15394 0.31836 -0.15602 L 0.31953 -0.16435 C 0.32084 -0.19861 0.32149 -0.19676 0.31953 -0.23403 C 0.3194 -0.23611 0.31875 -0.23797 0.31836 -0.24028 C 0.31797 -0.24352 0.31771 -0.24699 0.31719 -0.25047 C 0.31667 -0.25463 0.31537 -0.25857 0.31498 -0.26273 C 0.31354 -0.27523 0.31446 -0.26968 0.31263 -0.27917 C 0.31172 -0.29121 0.31172 -0.29306 0.31029 -0.30371 C 0.31003 -0.30648 0.3099 -0.30949 0.30912 -0.31204 C 0.30873 -0.31366 0.30756 -0.31459 0.3069 -0.31621 C 0.30521 -0.32014 0.30222 -0.32848 0.30222 -0.32848 L 0.3 -0.34074 L 0.29883 -0.34676 C 0.29844 -0.35371 0.29818 -0.36065 0.29766 -0.36736 C 0.2974 -0.36945 0.29649 -0.3713 0.29649 -0.37361 C 0.29649 -0.37639 0.29753 -0.37894 0.29766 -0.38172 C 0.29779 -0.38519 0.29766 -0.38866 0.29766 -0.3919 L 0.29766 -0.3919 " pathEditMode="relative" ptsTypes="A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261 0.00393 0.00534 0.0081 0.00808 0.01227 C 0.00886 0.01342 0.00951 0.01504 0.01029 0.0162 C 0.01146 0.01782 0.01276 0.01898 0.01381 0.02037 C 0.01693 0.02477 0.01576 0.02477 0.01836 0.03055 C 0.01914 0.03217 0.01992 0.03333 0.02071 0.03472 C 0.02188 0.0412 0.02162 0.04259 0.02526 0.04699 C 0.02631 0.04838 0.02761 0.04838 0.02878 0.04907 C 0.03438 0.05902 0.02722 0.04699 0.03451 0.0574 C 0.03542 0.05856 0.03594 0.06041 0.03685 0.06134 C 0.03789 0.0625 0.0392 0.0625 0.04037 0.06342 C 0.04154 0.06458 0.04258 0.06643 0.04375 0.06759 C 0.04675 0.07037 0.05117 0.0706 0.05417 0.07176 C 0.05573 0.07222 0.05716 0.07361 0.05873 0.07384 C 0.06563 0.07477 0.07266 0.07523 0.07956 0.07592 C 0.09297 0.07523 0.10651 0.075 0.11992 0.07384 C 0.1211 0.07361 0.12227 0.07222 0.12344 0.07176 C 0.12487 0.07083 0.12644 0.07037 0.128 0.06967 C 0.12917 0.06898 0.13034 0.06805 0.13151 0.06759 C 0.13451 0.06666 0.13763 0.06643 0.14076 0.06551 C 0.14232 0.06504 0.14375 0.06365 0.14532 0.06342 C 0.15417 0.06227 0.16302 0.06203 0.17188 0.06134 C 0.17344 0.06065 0.17487 0.05995 0.17644 0.05949 C 0.17878 0.05856 0.18112 0.0581 0.18347 0.0574 C 0.18529 0.05671 0.18724 0.05602 0.1892 0.05532 C 0.19349 0.04745 0.18946 0.05301 0.19844 0.04907 C 0.20078 0.04815 0.203 0.04606 0.20534 0.04514 C 0.20847 0.04375 0.21159 0.04282 0.21459 0.04097 C 0.21693 0.03958 0.21914 0.03796 0.22149 0.0368 C 0.22722 0.03426 0.22461 0.03565 0.22956 0.03264 C 0.23073 0.03055 0.23164 0.02801 0.23308 0.02662 C 0.23516 0.02453 0.23776 0.0243 0.23998 0.02245 C 0.24571 0.01736 0.24297 0.01921 0.24805 0.0162 C 0.25391 0.00602 0.24636 0.01805 0.25378 0.01018 C 0.25469 0.00926 0.25521 0.00717 0.25612 0.00602 C 0.25834 0.00301 0.26107 0.00139 0.26302 -0.00209 C 0.26537 -0.00625 0.26719 -0.01135 0.26992 -0.01459 C 0.27305 -0.01829 0.27578 -0.02084 0.278 -0.02685 C 0.27956 -0.03079 0.28073 -0.03565 0.28269 -0.03912 L 0.28841 -0.04931 C 0.2905 -0.06019 0.28828 -0.05139 0.29297 -0.06158 C 0.29779 -0.07199 0.29245 -0.06435 0.29883 -0.07199 C 0.30117 -0.08912 0.29831 -0.07223 0.30222 -0.08635 C 0.30274 -0.0882 0.30287 -0.09051 0.30339 -0.09236 C 0.30404 -0.09468 0.30508 -0.0963 0.30573 -0.09861 C 0.31055 -0.11551 0.30261 -0.09329 0.30912 -0.11088 C 0.31224 -0.13264 0.30808 -0.10695 0.31263 -0.12523 C 0.31367 -0.12917 0.3142 -0.13357 0.31498 -0.1375 L 0.31719 -0.15 C 0.31758 -0.15185 0.3181 -0.15394 0.31836 -0.15602 L 0.31953 -0.16435 C 0.32084 -0.19861 0.32149 -0.19676 0.31953 -0.23403 C 0.3194 -0.23611 0.31875 -0.23797 0.31836 -0.24028 C 0.31797 -0.24352 0.31771 -0.24699 0.31719 -0.25047 C 0.31667 -0.25463 0.31537 -0.25857 0.31498 -0.26273 C 0.31354 -0.27523 0.31446 -0.26968 0.31263 -0.27917 C 0.31172 -0.29121 0.31172 -0.29306 0.31029 -0.30371 C 0.31003 -0.30648 0.3099 -0.30949 0.30912 -0.31204 C 0.30873 -0.31366 0.30756 -0.31459 0.3069 -0.31621 C 0.30521 -0.32014 0.30222 -0.32848 0.30222 -0.32848 L 0.3 -0.34074 L 0.29883 -0.34676 C 0.29844 -0.35371 0.29818 -0.36065 0.29766 -0.36736 C 0.2974 -0.36945 0.29649 -0.3713 0.29649 -0.37361 C 0.29649 -0.37639 0.29753 -0.37894 0.29766 -0.38172 C 0.29779 -0.38519 0.29766 -0.38866 0.29766 -0.3919 L 0.29766 -0.3919 " pathEditMode="relative" ptsTypes="AA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261 0.00393 0.00534 0.0081 0.00808 0.01227 C 0.00886 0.01342 0.00951 0.01504 0.01029 0.0162 C 0.01146 0.01782 0.01276 0.01898 0.01381 0.02037 C 0.01693 0.02477 0.01576 0.02477 0.01836 0.03055 C 0.01914 0.03217 0.01992 0.03333 0.02071 0.03472 C 0.02188 0.0412 0.02162 0.04259 0.02526 0.04699 C 0.02631 0.04838 0.02761 0.04838 0.02878 0.04907 C 0.03438 0.05902 0.02722 0.04699 0.03451 0.0574 C 0.03542 0.05856 0.03594 0.06041 0.03685 0.06134 C 0.03789 0.0625 0.0392 0.0625 0.04037 0.06342 C 0.04154 0.06458 0.04258 0.06643 0.04375 0.06759 C 0.04675 0.07037 0.05117 0.0706 0.05417 0.07176 C 0.05573 0.07222 0.05716 0.07361 0.05873 0.07384 C 0.06563 0.07477 0.07266 0.07523 0.07956 0.07592 C 0.09297 0.07523 0.10651 0.075 0.11992 0.07384 C 0.1211 0.07361 0.12227 0.07222 0.12344 0.07176 C 0.12487 0.07083 0.12644 0.07037 0.128 0.06967 C 0.12917 0.06898 0.13034 0.06805 0.13151 0.06759 C 0.13451 0.06666 0.13763 0.06643 0.14076 0.06551 C 0.14232 0.06504 0.14375 0.06365 0.14532 0.06342 C 0.15417 0.06227 0.16302 0.06203 0.17188 0.06134 C 0.17344 0.06065 0.17487 0.05995 0.17644 0.05949 C 0.17878 0.05856 0.18112 0.0581 0.18347 0.0574 C 0.18529 0.05671 0.18724 0.05602 0.1892 0.05532 C 0.19349 0.04745 0.18946 0.05301 0.19844 0.04907 C 0.20078 0.04815 0.203 0.04606 0.20534 0.04514 C 0.20847 0.04375 0.21159 0.04282 0.21459 0.04097 C 0.21693 0.03958 0.21914 0.03796 0.22149 0.0368 C 0.22722 0.03426 0.22461 0.03565 0.22956 0.03264 C 0.23073 0.03055 0.23164 0.02801 0.23308 0.02662 C 0.23516 0.02453 0.23776 0.0243 0.23998 0.02245 C 0.24571 0.01736 0.24297 0.01921 0.24805 0.0162 C 0.25391 0.00602 0.24636 0.01805 0.25378 0.01018 C 0.25469 0.00926 0.25521 0.00717 0.25612 0.00602 C 0.25834 0.00301 0.26107 0.00139 0.26302 -0.00209 C 0.26537 -0.00625 0.26719 -0.01135 0.26992 -0.01459 C 0.27305 -0.01829 0.27578 -0.02084 0.278 -0.02685 C 0.27956 -0.03079 0.28073 -0.03565 0.28269 -0.03912 L 0.28841 -0.04931 C 0.2905 -0.06019 0.28828 -0.05139 0.29297 -0.06158 C 0.29779 -0.07199 0.29245 -0.06435 0.29883 -0.07199 C 0.30117 -0.08912 0.29831 -0.07223 0.30222 -0.08635 C 0.30274 -0.0882 0.30287 -0.09051 0.30339 -0.09236 C 0.30404 -0.09468 0.30508 -0.0963 0.30573 -0.09861 C 0.31055 -0.11551 0.30261 -0.09329 0.30912 -0.11088 C 0.31224 -0.13264 0.30808 -0.10695 0.31263 -0.12523 C 0.31367 -0.12917 0.3142 -0.13357 0.31498 -0.1375 L 0.31719 -0.15 C 0.31758 -0.15185 0.3181 -0.15394 0.31836 -0.15602 L 0.31953 -0.16435 C 0.32084 -0.19861 0.32149 -0.19676 0.31953 -0.23403 C 0.3194 -0.23611 0.31875 -0.23797 0.31836 -0.24028 C 0.31797 -0.24352 0.31771 -0.24699 0.31719 -0.25047 C 0.31667 -0.25463 0.31537 -0.25857 0.31498 -0.26273 C 0.31354 -0.27523 0.31446 -0.26968 0.31263 -0.27917 C 0.31172 -0.29121 0.31172 -0.29306 0.31029 -0.30371 C 0.31003 -0.30648 0.3099 -0.30949 0.30912 -0.31204 C 0.30873 -0.31366 0.30756 -0.31459 0.3069 -0.31621 C 0.30521 -0.32014 0.30222 -0.32848 0.30222 -0.32848 L 0.3 -0.34074 L 0.29883 -0.34676 C 0.29844 -0.35371 0.29818 -0.36065 0.29766 -0.36736 C 0.2974 -0.36945 0.29649 -0.3713 0.29649 -0.37361 C 0.29649 -0.37639 0.29753 -0.37894 0.29766 -0.38172 C 0.29779 -0.38519 0.29766 -0.38866 0.29766 -0.3919 L 0.29766 -0.3919 " pathEditMode="relative" ptsTypes="AAAAAAAAAAAAAAAAAAAAAAAAAAAAAAAAAAAAAAAAAAAAAAAAAAAAAAAAAAAAAAAAAAAA">
                                      <p:cBhvr>
                                        <p:cTn id="9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261 0.00393 0.00534 0.0081 0.00808 0.01227 C 0.00886 0.01342 0.00951 0.01504 0.01029 0.0162 C 0.01146 0.01782 0.01276 0.01898 0.01381 0.02037 C 0.01693 0.02477 0.01576 0.02477 0.01836 0.03055 C 0.01914 0.03217 0.01992 0.03333 0.02071 0.03472 C 0.02188 0.0412 0.02162 0.04259 0.02526 0.04699 C 0.02631 0.04838 0.02761 0.04838 0.02878 0.04907 C 0.03438 0.05902 0.02722 0.04699 0.03451 0.0574 C 0.03542 0.05856 0.03594 0.06041 0.03685 0.06134 C 0.03789 0.0625 0.0392 0.0625 0.04037 0.06342 C 0.04154 0.06458 0.04258 0.06643 0.04375 0.06759 C 0.04675 0.07037 0.05117 0.0706 0.05417 0.07176 C 0.05573 0.07222 0.05716 0.07361 0.05873 0.07384 C 0.06563 0.07477 0.07266 0.07523 0.07956 0.07592 C 0.09297 0.07523 0.10651 0.075 0.11992 0.07384 C 0.1211 0.07361 0.12227 0.07222 0.12344 0.07176 C 0.12487 0.07083 0.12644 0.07037 0.128 0.06967 C 0.12917 0.06898 0.13034 0.06805 0.13151 0.06759 C 0.13451 0.06666 0.13763 0.06643 0.14076 0.06551 C 0.14232 0.06504 0.14375 0.06365 0.14532 0.06342 C 0.15417 0.06227 0.16302 0.06203 0.17188 0.06134 C 0.17344 0.06065 0.17487 0.05995 0.17644 0.05949 C 0.17878 0.05856 0.18112 0.0581 0.18347 0.0574 C 0.18529 0.05671 0.18724 0.05602 0.1892 0.05532 C 0.19349 0.04745 0.18946 0.05301 0.19844 0.04907 C 0.20078 0.04815 0.203 0.04606 0.20534 0.04514 C 0.20847 0.04375 0.21159 0.04282 0.21459 0.04097 C 0.21693 0.03958 0.21914 0.03796 0.22149 0.0368 C 0.22722 0.03426 0.22461 0.03565 0.22956 0.03264 C 0.23073 0.03055 0.23164 0.02801 0.23308 0.02662 C 0.23516 0.02453 0.23776 0.0243 0.23998 0.02245 C 0.24571 0.01736 0.24297 0.01921 0.24805 0.0162 C 0.25391 0.00602 0.24636 0.01805 0.25378 0.01018 C 0.25469 0.00926 0.25521 0.00717 0.25612 0.00602 C 0.25834 0.00301 0.26107 0.00139 0.26302 -0.00209 C 0.26537 -0.00625 0.26719 -0.01135 0.26992 -0.01459 C 0.27305 -0.01829 0.27578 -0.02084 0.278 -0.02685 C 0.27956 -0.03079 0.28073 -0.03565 0.28269 -0.03912 L 0.28841 -0.04931 C 0.2905 -0.06019 0.28828 -0.05139 0.29297 -0.06158 C 0.29779 -0.07199 0.29245 -0.06435 0.29883 -0.07199 C 0.30117 -0.08912 0.29831 -0.07223 0.30222 -0.08635 C 0.30274 -0.0882 0.30287 -0.09051 0.30339 -0.09236 C 0.30404 -0.09468 0.30508 -0.0963 0.30573 -0.09861 C 0.31055 -0.11551 0.30261 -0.09329 0.30912 -0.11088 C 0.31224 -0.13264 0.30808 -0.10695 0.31263 -0.12523 C 0.31367 -0.12917 0.3142 -0.13357 0.31498 -0.1375 L 0.31719 -0.15 C 0.31758 -0.15185 0.3181 -0.15394 0.31836 -0.15602 L 0.31953 -0.16435 C 0.32084 -0.19861 0.32149 -0.19676 0.31953 -0.23403 C 0.3194 -0.23611 0.31875 -0.23797 0.31836 -0.24028 C 0.31797 -0.24352 0.31771 -0.24699 0.31719 -0.25047 C 0.31667 -0.25463 0.31537 -0.25857 0.31498 -0.26273 C 0.31354 -0.27523 0.31446 -0.26968 0.31263 -0.27917 C 0.31172 -0.29121 0.31172 -0.29306 0.31029 -0.30371 C 0.31003 -0.30648 0.3099 -0.30949 0.30912 -0.31204 C 0.30873 -0.31366 0.30756 -0.31459 0.3069 -0.31621 C 0.30521 -0.32014 0.30222 -0.32848 0.30222 -0.32848 L 0.3 -0.34074 L 0.29883 -0.34676 C 0.29844 -0.35371 0.29818 -0.36065 0.29766 -0.36736 C 0.2974 -0.36945 0.29649 -0.3713 0.29649 -0.37361 C 0.29649 -0.37639 0.29753 -0.37894 0.29766 -0.38172 C 0.29779 -0.38519 0.29766 -0.38866 0.29766 -0.3919 L 0.29766 -0.3919 " pathEditMode="relative" ptsTypes="AAAAAAAAAAAAAAAAAAAAAAAAAAAAAAAAAAAAAAAAAAAAAAAAAAAAAAAAAAAAAAAAAAAA">
                                      <p:cBhvr>
                                        <p:cTn id="9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261 0.00393 0.00534 0.0081 0.00808 0.01227 C 0.00886 0.01342 0.00951 0.01504 0.01029 0.0162 C 0.01146 0.01782 0.01276 0.01898 0.01381 0.02037 C 0.01693 0.02477 0.01576 0.02477 0.01836 0.03055 C 0.01914 0.03217 0.01992 0.03333 0.02071 0.03472 C 0.02188 0.0412 0.02162 0.04259 0.02526 0.04699 C 0.02631 0.04838 0.02761 0.04838 0.02878 0.04907 C 0.03438 0.05902 0.02722 0.04699 0.03451 0.0574 C 0.03542 0.05856 0.03594 0.06041 0.03685 0.06134 C 0.03789 0.0625 0.0392 0.0625 0.04037 0.06342 C 0.04154 0.06458 0.04258 0.06643 0.04375 0.06759 C 0.04675 0.07037 0.05117 0.0706 0.05417 0.07176 C 0.05573 0.07222 0.05716 0.07361 0.05873 0.07384 C 0.06563 0.07477 0.07266 0.07523 0.07956 0.07592 C 0.09297 0.07523 0.10651 0.075 0.11992 0.07384 C 0.1211 0.07361 0.12227 0.07222 0.12344 0.07176 C 0.12487 0.07083 0.12644 0.07037 0.128 0.06967 C 0.12917 0.06898 0.13034 0.06805 0.13151 0.06759 C 0.13451 0.06666 0.13763 0.06643 0.14076 0.06551 C 0.14232 0.06504 0.14375 0.06365 0.14532 0.06342 C 0.15417 0.06227 0.16302 0.06203 0.17188 0.06134 C 0.17344 0.06065 0.17487 0.05995 0.17644 0.05949 C 0.17878 0.05856 0.18112 0.0581 0.18347 0.0574 C 0.18529 0.05671 0.18724 0.05602 0.1892 0.05532 C 0.19349 0.04745 0.18946 0.05301 0.19844 0.04907 C 0.20078 0.04815 0.203 0.04606 0.20534 0.04514 C 0.20847 0.04375 0.21159 0.04282 0.21459 0.04097 C 0.21693 0.03958 0.21914 0.03796 0.22149 0.0368 C 0.22722 0.03426 0.22461 0.03565 0.22956 0.03264 C 0.23073 0.03055 0.23164 0.02801 0.23308 0.02662 C 0.23516 0.02453 0.23776 0.0243 0.23998 0.02245 C 0.24571 0.01736 0.24297 0.01921 0.24805 0.0162 C 0.25391 0.00602 0.24636 0.01805 0.25378 0.01018 C 0.25469 0.00926 0.25521 0.00717 0.25612 0.00602 C 0.25834 0.00301 0.26107 0.00139 0.26302 -0.00209 C 0.26537 -0.00625 0.26719 -0.01135 0.26992 -0.01459 C 0.27305 -0.01829 0.27578 -0.02084 0.278 -0.02685 C 0.27956 -0.03079 0.28073 -0.03565 0.28269 -0.03912 L 0.28841 -0.04931 C 0.2905 -0.06019 0.28828 -0.05139 0.29297 -0.06158 C 0.29779 -0.07199 0.29245 -0.06435 0.29883 -0.07199 C 0.30117 -0.08912 0.29831 -0.07223 0.30222 -0.08635 C 0.30274 -0.0882 0.30287 -0.09051 0.30339 -0.09236 C 0.30404 -0.09468 0.30508 -0.0963 0.30573 -0.09861 C 0.31055 -0.11551 0.30261 -0.09329 0.30912 -0.11088 C 0.31224 -0.13264 0.30808 -0.10695 0.31263 -0.12523 C 0.31367 -0.12917 0.3142 -0.13357 0.31498 -0.1375 L 0.31719 -0.15 C 0.31758 -0.15185 0.3181 -0.15394 0.31836 -0.15602 L 0.31953 -0.16435 C 0.32084 -0.19861 0.32149 -0.19676 0.31953 -0.23403 C 0.3194 -0.23611 0.31875 -0.23797 0.31836 -0.24028 C 0.31797 -0.24352 0.31771 -0.24699 0.31719 -0.25047 C 0.31667 -0.25463 0.31537 -0.25857 0.31498 -0.26273 C 0.31354 -0.27523 0.31446 -0.26968 0.31263 -0.27917 C 0.31172 -0.29121 0.31172 -0.29306 0.31029 -0.30371 C 0.31003 -0.30648 0.3099 -0.30949 0.30912 -0.31204 C 0.30873 -0.31366 0.30756 -0.31459 0.3069 -0.31621 C 0.30521 -0.32014 0.30222 -0.32848 0.30222 -0.32848 L 0.3 -0.34074 L 0.29883 -0.34676 C 0.29844 -0.35371 0.29818 -0.36065 0.29766 -0.36736 C 0.2974 -0.36945 0.29649 -0.3713 0.29649 -0.37361 C 0.29649 -0.37639 0.29753 -0.37894 0.29766 -0.38172 C 0.29779 -0.38519 0.29766 -0.38866 0.29766 -0.3919 L 0.29766 -0.3919 " pathEditMode="relative" ptsTypes="AAAAAAAAAAAAAAAAAAAAAAAAAAAAAAAAAAAAAAAAAAAAAAAAAAAAAAAAAAAAAAAAAAAA">
                                      <p:cBhvr>
                                        <p:cTn id="1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261 0.00393 0.00534 0.0081 0.00808 0.01227 C 0.00886 0.01342 0.00951 0.01504 0.01029 0.0162 C 0.01146 0.01782 0.01276 0.01898 0.01381 0.02037 C 0.01693 0.02477 0.01576 0.02477 0.01836 0.03055 C 0.01914 0.03217 0.01992 0.03333 0.02071 0.03472 C 0.02188 0.0412 0.02162 0.04259 0.02526 0.04699 C 0.02631 0.04838 0.02761 0.04838 0.02878 0.04907 C 0.03438 0.05902 0.02722 0.04699 0.03451 0.0574 C 0.03542 0.05856 0.03594 0.06041 0.03685 0.06134 C 0.03789 0.0625 0.0392 0.0625 0.04037 0.06342 C 0.04154 0.06458 0.04258 0.06643 0.04375 0.06759 C 0.04675 0.07037 0.05117 0.0706 0.05417 0.07176 C 0.05573 0.07222 0.05716 0.07361 0.05873 0.07384 C 0.06563 0.07477 0.07266 0.07523 0.07956 0.07592 C 0.09297 0.07523 0.10651 0.075 0.11992 0.07384 C 0.1211 0.07361 0.12227 0.07222 0.12344 0.07176 C 0.12487 0.07083 0.12644 0.07037 0.128 0.06967 C 0.12917 0.06898 0.13034 0.06805 0.13151 0.06759 C 0.13451 0.06666 0.13763 0.06643 0.14076 0.06551 C 0.14232 0.06504 0.14375 0.06365 0.14532 0.06342 C 0.15417 0.06227 0.16302 0.06203 0.17188 0.06134 C 0.17344 0.06065 0.17487 0.05995 0.17644 0.05949 C 0.17878 0.05856 0.18112 0.0581 0.18347 0.0574 C 0.18529 0.05671 0.18724 0.05602 0.1892 0.05532 C 0.19349 0.04745 0.18946 0.05301 0.19844 0.04907 C 0.20078 0.04815 0.203 0.04606 0.20534 0.04514 C 0.20847 0.04375 0.21159 0.04282 0.21459 0.04097 C 0.21693 0.03958 0.21914 0.03796 0.22149 0.0368 C 0.22722 0.03426 0.22461 0.03565 0.22956 0.03264 C 0.23073 0.03055 0.23164 0.02801 0.23308 0.02662 C 0.23516 0.02453 0.23776 0.0243 0.23998 0.02245 C 0.24571 0.01736 0.24297 0.01921 0.24805 0.0162 C 0.25391 0.00602 0.24636 0.01805 0.25378 0.01018 C 0.25469 0.00926 0.25521 0.00717 0.25612 0.00602 C 0.25834 0.00301 0.26107 0.00139 0.26302 -0.00209 C 0.26537 -0.00625 0.26719 -0.01135 0.26992 -0.01459 C 0.27305 -0.01829 0.27578 -0.02084 0.278 -0.02685 C 0.27956 -0.03079 0.28073 -0.03565 0.28269 -0.03912 L 0.28841 -0.04931 C 0.2905 -0.06019 0.28828 -0.05139 0.29297 -0.06158 C 0.29779 -0.07199 0.29245 -0.06435 0.29883 -0.07199 C 0.30117 -0.08912 0.29831 -0.07223 0.30222 -0.08635 C 0.30274 -0.0882 0.30287 -0.09051 0.30339 -0.09236 C 0.30404 -0.09468 0.30508 -0.0963 0.30573 -0.09861 C 0.31055 -0.11551 0.30261 -0.09329 0.30912 -0.11088 C 0.31224 -0.13264 0.30808 -0.10695 0.31263 -0.12523 C 0.31367 -0.12917 0.3142 -0.13357 0.31498 -0.1375 L 0.31719 -0.15 C 0.31758 -0.15185 0.3181 -0.15394 0.31836 -0.15602 L 0.31953 -0.16435 C 0.32084 -0.19861 0.32149 -0.19676 0.31953 -0.23403 C 0.3194 -0.23611 0.31875 -0.23797 0.31836 -0.24028 C 0.31797 -0.24352 0.31771 -0.24699 0.31719 -0.25047 C 0.31667 -0.25463 0.31537 -0.25857 0.31498 -0.26273 C 0.31354 -0.27523 0.31446 -0.26968 0.31263 -0.27917 C 0.31172 -0.29121 0.31172 -0.29306 0.31029 -0.30371 C 0.31003 -0.30648 0.3099 -0.30949 0.30912 -0.31204 C 0.30873 -0.31366 0.30756 -0.31459 0.3069 -0.31621 C 0.30521 -0.32014 0.30222 -0.32848 0.30222 -0.32848 L 0.3 -0.34074 L 0.29883 -0.34676 C 0.29844 -0.35371 0.29818 -0.36065 0.29766 -0.36736 C 0.2974 -0.36945 0.29649 -0.3713 0.29649 -0.37361 C 0.29649 -0.37639 0.29753 -0.37894 0.29766 -0.38172 C 0.29779 -0.38519 0.29766 -0.38866 0.29766 -0.3919 L 0.29766 -0.3919 " pathEditMode="relative" ptsTypes="AAAAAAAAAAAAAAAAAAAAAAAAAAAAAAAAAAAAAAAAAAAAAAAAAAAAAAAAAAAAAAAAAAAA">
                                      <p:cBhvr>
                                        <p:cTn id="10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0 C 0.00261 0.00393 0.00534 0.0081 0.00808 0.01227 C 0.00886 0.01342 0.00951 0.01504 0.01029 0.0162 C 0.01146 0.01782 0.01276 0.01898 0.01381 0.02037 C 0.01693 0.02477 0.01576 0.02477 0.01836 0.03055 C 0.01914 0.03217 0.01992 0.03333 0.02071 0.03472 C 0.02188 0.0412 0.02162 0.04259 0.02526 0.04699 C 0.02631 0.04838 0.02761 0.04838 0.02878 0.04907 C 0.03438 0.05902 0.02722 0.04699 0.03451 0.0574 C 0.03542 0.05856 0.03594 0.06041 0.03685 0.06134 C 0.03789 0.0625 0.0392 0.0625 0.04037 0.06342 C 0.04154 0.06458 0.04258 0.06643 0.04375 0.06759 C 0.04675 0.07037 0.05117 0.0706 0.05417 0.07176 C 0.05573 0.07222 0.05716 0.07361 0.05873 0.07384 C 0.06563 0.07477 0.07266 0.07523 0.07956 0.07592 C 0.09297 0.07523 0.10651 0.075 0.11992 0.07384 C 0.1211 0.07361 0.12227 0.07222 0.12344 0.07176 C 0.12487 0.07083 0.12644 0.07037 0.128 0.06967 C 0.12917 0.06898 0.13034 0.06805 0.13151 0.06759 C 0.13451 0.06666 0.13763 0.06643 0.14076 0.06551 C 0.14232 0.06504 0.14375 0.06365 0.14532 0.06342 C 0.15417 0.06227 0.16302 0.06203 0.17188 0.06134 C 0.17344 0.06065 0.17487 0.05995 0.17644 0.05949 C 0.17878 0.05856 0.18112 0.0581 0.18347 0.0574 C 0.18529 0.05671 0.18724 0.05602 0.1892 0.05532 C 0.19349 0.04745 0.18946 0.05301 0.19844 0.04907 C 0.20078 0.04815 0.203 0.04606 0.20534 0.04514 C 0.20847 0.04375 0.21159 0.04282 0.21459 0.04097 C 0.21693 0.03958 0.21914 0.03796 0.22149 0.0368 C 0.22722 0.03426 0.22461 0.03565 0.22956 0.03264 C 0.23073 0.03055 0.23164 0.02801 0.23308 0.02662 C 0.23516 0.02453 0.23776 0.0243 0.23998 0.02245 C 0.24571 0.01736 0.24297 0.01921 0.24805 0.0162 C 0.25391 0.00602 0.24636 0.01805 0.25378 0.01018 C 0.25469 0.00926 0.25521 0.00717 0.25612 0.00602 C 0.25834 0.00301 0.26107 0.00139 0.26302 -0.00209 C 0.26537 -0.00625 0.26719 -0.01135 0.26992 -0.01459 C 0.27305 -0.01829 0.27578 -0.02084 0.278 -0.02685 C 0.27956 -0.03079 0.28073 -0.03565 0.28269 -0.03912 L 0.28841 -0.04931 C 0.2905 -0.06019 0.28828 -0.05139 0.29297 -0.06158 C 0.29779 -0.07199 0.29245 -0.06435 0.29883 -0.07199 C 0.30117 -0.08912 0.29831 -0.07223 0.30222 -0.08635 C 0.30274 -0.0882 0.30287 -0.09051 0.30339 -0.09236 C 0.30404 -0.09468 0.30508 -0.0963 0.30573 -0.09861 C 0.31055 -0.11551 0.30261 -0.09329 0.30912 -0.11088 C 0.31224 -0.13264 0.30808 -0.10695 0.31263 -0.12523 C 0.31367 -0.12917 0.3142 -0.13357 0.31498 -0.1375 L 0.31719 -0.15 C 0.31758 -0.15185 0.3181 -0.15394 0.31836 -0.15602 L 0.31953 -0.16435 C 0.32084 -0.19861 0.32149 -0.19676 0.31953 -0.23403 C 0.3194 -0.23611 0.31875 -0.23797 0.31836 -0.24028 C 0.31797 -0.24352 0.31771 -0.24699 0.31719 -0.25047 C 0.31667 -0.25463 0.31537 -0.25857 0.31498 -0.26273 C 0.31354 -0.27523 0.31446 -0.26968 0.31263 -0.27917 C 0.31172 -0.29121 0.31172 -0.29306 0.31029 -0.30371 C 0.31003 -0.30648 0.3099 -0.30949 0.30912 -0.31204 C 0.30873 -0.31366 0.30756 -0.31459 0.3069 -0.31621 C 0.30521 -0.32014 0.30222 -0.32848 0.30222 -0.32848 L 0.3 -0.34074 L 0.29883 -0.34676 C 0.29844 -0.35371 0.29818 -0.36065 0.29766 -0.36736 C 0.2974 -0.36945 0.29649 -0.3713 0.29649 -0.37361 C 0.29649 -0.37639 0.29753 -0.37894 0.29766 -0.38172 C 0.29779 -0.38519 0.29766 -0.38866 0.29766 -0.3919 L 0.29766 -0.3919 " pathEditMode="relative" ptsTypes="AAAAAAAAAAAAAAAAAAAAAAAAAAAAAAAAAAAAAAAAAAAAAAAAAAAAAAAAAAAAAAAAAAAA">
                                      <p:cBhvr>
                                        <p:cTn id="10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95833E-6 4.81481E-6 L -3.95833E-6 0.00023 C 0.00261 0.00393 0.00534 0.0081 0.00808 0.01226 C 0.00886 0.01342 0.00951 0.01504 0.01029 0.0162 C 0.01146 0.01782 0.01276 0.01898 0.01381 0.02037 C 0.01693 0.02476 0.01576 0.02476 0.01836 0.03055 C 0.01914 0.03217 0.01993 0.03333 0.02071 0.03472 C 0.02188 0.0412 0.02162 0.04259 0.02526 0.04699 C 0.02631 0.04837 0.02761 0.04837 0.02878 0.04907 C 0.03438 0.05902 0.02722 0.04699 0.03451 0.0574 C 0.03542 0.05856 0.03594 0.06041 0.03685 0.06134 C 0.03789 0.0625 0.0392 0.0625 0.04037 0.06342 C 0.04154 0.06458 0.04258 0.06643 0.04375 0.06759 C 0.04675 0.07037 0.05118 0.0706 0.05417 0.07175 C 0.05573 0.07222 0.05717 0.07361 0.05873 0.07384 C 0.06563 0.07476 0.07266 0.07523 0.07956 0.07592 C 0.09297 0.07523 0.10651 0.075 0.11993 0.07384 C 0.1211 0.07361 0.12227 0.07222 0.12344 0.07175 C 0.12487 0.07083 0.12644 0.07037 0.128 0.06967 C 0.12917 0.06898 0.13034 0.06805 0.13151 0.06759 C 0.13451 0.06666 0.13763 0.06643 0.14076 0.0655 C 0.14232 0.06504 0.14375 0.06365 0.14532 0.06342 C 0.15417 0.06226 0.16302 0.06203 0.17188 0.06134 C 0.17344 0.06064 0.17487 0.05995 0.17644 0.05949 C 0.17878 0.05856 0.18112 0.0581 0.18347 0.0574 C 0.18529 0.05671 0.18724 0.05601 0.1892 0.05532 C 0.19349 0.04745 0.18946 0.053 0.19844 0.04907 C 0.20079 0.04814 0.203 0.04606 0.20534 0.04513 C 0.20847 0.04375 0.21159 0.04282 0.21459 0.04097 C 0.21693 0.03958 0.21914 0.03796 0.22149 0.0368 C 0.22722 0.03425 0.22461 0.03564 0.22956 0.03263 C 0.23073 0.03055 0.23164 0.028 0.23308 0.02662 C 0.23516 0.02453 0.23776 0.0243 0.23998 0.02245 C 0.24571 0.01736 0.24297 0.01921 0.24805 0.0162 C 0.25391 0.00601 0.24636 0.01805 0.25378 0.01018 C 0.25469 0.00925 0.25521 0.00717 0.25612 0.00601 C 0.25834 0.003 0.26107 0.00138 0.26302 -0.00209 C 0.26537 -0.00625 0.26719 -0.01135 0.26993 -0.01459 C 0.27305 -0.01829 0.27579 -0.02084 0.278 -0.02686 C 0.27956 -0.03079 0.28073 -0.03565 0.28269 -0.03913 L 0.28842 -0.04931 C 0.2905 -0.06019 0.28829 -0.05139 0.29297 -0.06158 C 0.29779 -0.072 0.29245 -0.06436 0.29883 -0.072 C 0.30118 -0.08913 0.29831 -0.07223 0.30222 -0.08635 C 0.30274 -0.0882 0.30287 -0.09051 0.30339 -0.09237 C 0.30404 -0.09468 0.30508 -0.0963 0.30573 -0.09862 C 0.31055 -0.11551 0.30261 -0.09329 0.30912 -0.11088 C 0.31224 -0.13264 0.30808 -0.10695 0.31263 -0.12524 C 0.31368 -0.12917 0.3142 -0.13357 0.31498 -0.1375 L 0.31719 -0.15 C 0.31758 -0.15186 0.3181 -0.15394 0.31836 -0.15602 L 0.31954 -0.16436 C 0.32084 -0.19862 0.32149 -0.19676 0.31954 -0.23403 C 0.31941 -0.23612 0.31875 -0.23797 0.31836 -0.24028 C 0.31797 -0.24352 0.31771 -0.247 0.31719 -0.25047 C 0.31667 -0.25463 0.31537 -0.25857 0.31498 -0.26274 C 0.31355 -0.27524 0.31446 -0.26968 0.31263 -0.27917 C 0.31172 -0.29121 0.31172 -0.29306 0.31029 -0.30371 C 0.31003 -0.30649 0.3099 -0.3095 0.30912 -0.31204 C 0.30873 -0.31366 0.30756 -0.31459 0.30691 -0.31621 C 0.30521 -0.32014 0.30222 -0.32848 0.30222 -0.32825 L 0.3 -0.34075 L 0.29883 -0.34676 C 0.29844 -0.35371 0.29818 -0.36065 0.29766 -0.36737 C 0.2974 -0.36945 0.29649 -0.3713 0.29649 -0.37362 C 0.29649 -0.37639 0.29753 -0.37894 0.29766 -0.38172 C 0.29779 -0.38519 0.29766 -0.38866 0.29766 -0.3919 L 0.29766 -0.39167 " pathEditMode="relative" rAng="0" ptsTypes="AAAAAAAAAAA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29" y="-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5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ording (subtract 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5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8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95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5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1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25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3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45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43" grpId="0"/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5228612"/>
              </p:ext>
            </p:extLst>
          </p:nvPr>
        </p:nvGraphicFramePr>
        <p:xfrm>
          <a:off x="0" y="-16662"/>
          <a:ext cx="12192000" cy="68122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6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14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7715"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AU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20"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Hundreds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Tens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sz="2400" dirty="0">
                          <a:solidFill>
                            <a:schemeClr val="tx1"/>
                          </a:solidFill>
                        </a:rPr>
                        <a:t>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6961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6" name="TextBox 45"/>
          <p:cNvSpPr txBox="1"/>
          <p:nvPr/>
        </p:nvSpPr>
        <p:spPr>
          <a:xfrm>
            <a:off x="5471686" y="62366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2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455696" y="58931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8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F2AAF019-6714-449B-BEB1-635286414D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546" y="1364272"/>
            <a:ext cx="2526039" cy="2597448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36CD671-AADE-4C61-9E20-13336BF5E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996" y="1620714"/>
            <a:ext cx="2526039" cy="2597448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980ACF4-F755-4FFC-BF46-0671DBED61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591" y="1888368"/>
            <a:ext cx="2526039" cy="2597448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081FFDEF-60D9-4FA6-B2A9-3AC4C41816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336" y="2126547"/>
            <a:ext cx="2526039" cy="2597448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E5100DA-25BF-46C0-9C40-FA30A7BD39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3454" y="2405139"/>
            <a:ext cx="2526039" cy="259744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B60228D-2DAA-4B57-B55C-1219FAE679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6291" y="2649033"/>
            <a:ext cx="2526039" cy="25974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DC15F-2E85-4FFB-8EAB-C1D17A6604BA}"/>
              </a:ext>
            </a:extLst>
          </p:cNvPr>
          <p:cNvSpPr txBox="1"/>
          <p:nvPr/>
        </p:nvSpPr>
        <p:spPr>
          <a:xfrm>
            <a:off x="12534314" y="691225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63+8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C93DEB-3303-41CA-88AD-BFC3C6B59FD0}"/>
              </a:ext>
            </a:extLst>
          </p:cNvPr>
          <p:cNvSpPr txBox="1"/>
          <p:nvPr/>
        </p:nvSpPr>
        <p:spPr>
          <a:xfrm>
            <a:off x="12411505" y="2055039"/>
            <a:ext cx="1266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Subtract seven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FE09440-9F65-43F0-8E5C-53AB64A5F56D}"/>
              </a:ext>
            </a:extLst>
          </p:cNvPr>
          <p:cNvSpPr txBox="1"/>
          <p:nvPr/>
        </p:nvSpPr>
        <p:spPr>
          <a:xfrm>
            <a:off x="12522341" y="1416869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Ten ones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E4DAE2D-A646-4D2C-A89B-35378CD78B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15532" y="2927608"/>
            <a:ext cx="2526039" cy="259744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24ED1768-C0EA-41C5-9F4F-A5CE4678A8D6}"/>
              </a:ext>
            </a:extLst>
          </p:cNvPr>
          <p:cNvSpPr txBox="1"/>
          <p:nvPr/>
        </p:nvSpPr>
        <p:spPr>
          <a:xfrm>
            <a:off x="12534314" y="2751347"/>
            <a:ext cx="12660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/>
              <a:t>answer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68A23B0-A9AA-4C67-A87A-2C3B7675EAB1}"/>
              </a:ext>
            </a:extLst>
          </p:cNvPr>
          <p:cNvSpPr txBox="1"/>
          <p:nvPr/>
        </p:nvSpPr>
        <p:spPr>
          <a:xfrm>
            <a:off x="5471686" y="84715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673C6F-343C-439F-A86F-C773FBCC9C80}"/>
              </a:ext>
            </a:extLst>
          </p:cNvPr>
          <p:cNvSpPr txBox="1"/>
          <p:nvPr/>
        </p:nvSpPr>
        <p:spPr>
          <a:xfrm>
            <a:off x="1364565" y="58931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7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C702C2C-1009-4B4D-8DF7-571A877C9A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304773" y="3263760"/>
            <a:ext cx="2526039" cy="25974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06A6BD-6AE0-4293-B8F1-66E9A72CFA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1345" y="1368294"/>
            <a:ext cx="2335794" cy="32189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327217D-FED8-4026-B710-96A36DA983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23433" y="1742828"/>
            <a:ext cx="2335794" cy="32189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181346A-D8DE-4373-9EFB-09A94CB529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23774" y="2816379"/>
            <a:ext cx="2360030" cy="32523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03E6590-C51A-4E5E-84DE-2B0960E1E1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0414" y="3614480"/>
            <a:ext cx="2360030" cy="32523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B0A975E-BF09-452E-9173-FE1B3887F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8214" y="3980151"/>
            <a:ext cx="2360030" cy="32523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73D9EA1-8CD0-4105-ADAC-FEFAD1665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0432" y="4337323"/>
            <a:ext cx="2360030" cy="32523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5D9A44-4CBD-4836-8F66-3C91330740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8318" y="4699160"/>
            <a:ext cx="2360030" cy="32523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6ACF7B8-8BF5-4287-80E0-33B1D29B8D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900" y="5080157"/>
            <a:ext cx="2360030" cy="32523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57B4790-940C-43B3-828B-EA63C16885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4901" y="5480089"/>
            <a:ext cx="2360030" cy="32523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54A5A4-B419-4422-A1C8-D247328669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72994" y="5877145"/>
            <a:ext cx="2360030" cy="3252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01A76BD-7258-4EF4-A6D9-03E725D90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321" y="3226436"/>
            <a:ext cx="2360030" cy="32523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1EF081-7344-4D14-9A45-FF685F5F84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1541" y="6265189"/>
            <a:ext cx="2360030" cy="3252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D5B76A1-ECE0-4AA8-A88D-6389EBF7CC3D}"/>
              </a:ext>
            </a:extLst>
          </p:cNvPr>
          <p:cNvSpPr txBox="1"/>
          <p:nvPr/>
        </p:nvSpPr>
        <p:spPr>
          <a:xfrm>
            <a:off x="9584176" y="58931"/>
            <a:ext cx="115212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>
                <a:solidFill>
                  <a:srgbClr val="7030A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554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ecording (820-7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1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3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ecording (split into ten tens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0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7.40741E-7 L 4.58333E-6 0.00023 C 0.00963 0.00093 0.01927 0.00093 0.0289 0.00231 C 0.0302 0.00255 0.03138 0.00463 0.03281 0.00463 C 0.04505 0.00602 0.05742 0.00625 0.06966 0.00718 C 0.07838 0.00625 0.08724 0.00648 0.09596 0.00463 C 0.0996 0.00393 0.10286 0.00116 0.10651 7.40741E-7 L 0.11432 -0.00232 C 0.11875 -0.00486 0.11862 -0.00509 0.12356 -0.00695 C 0.13307 -0.01065 0.12708 -0.00741 0.13411 -0.01157 C 0.14375 -0.01088 0.15338 -0.01065 0.16302 -0.00926 C 0.16523 -0.00903 0.16744 -0.00718 0.16966 -0.00695 C 0.18932 -0.00556 0.20911 -0.00532 0.22877 -0.00463 C 0.23763 -0.00532 0.24648 -0.00417 0.25507 -0.00695 C 0.25651 -0.00741 0.25585 -0.01181 0.25651 -0.01412 C 0.25716 -0.01644 0.25898 -0.01829 0.25911 -0.02107 C 0.25976 -0.04514 0.25911 -0.06945 0.25911 -0.09352 L 0.25911 -0.09329 " pathEditMode="relative" rAng="0" ptsTypes="AAAAAAAAAAAAAAAAAA">
                                      <p:cBhvr>
                                        <p:cTn id="8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00024 C 0.00963 0.00093 0.01927 0.00093 0.0289 0.00232 C 0.03021 0.00255 0.03138 0.00463 0.03281 0.00463 C 0.04505 0.00602 0.05742 0.00625 0.06966 0.00718 C 0.07838 0.00625 0.08724 0.00649 0.09596 0.00463 C 0.09961 0.00394 0.10286 0.00116 0.10651 -4.44444E-6 L 0.11432 -0.00231 C 0.11875 -0.00486 0.11862 -0.00509 0.12357 -0.00694 C 0.13307 -0.01064 0.12708 -0.0074 0.13411 -0.01157 C 0.14375 -0.01088 0.15338 -0.01064 0.16302 -0.00925 C 0.16523 -0.00902 0.16745 -0.00717 0.16966 -0.00694 C 0.18932 -0.00555 0.20911 -0.00532 0.22877 -0.00463 C 0.23763 -0.00532 0.24648 -0.00416 0.25508 -0.00694 C 0.25651 -0.0074 0.25586 -0.0118 0.25651 -0.01412 C 0.25716 -0.01643 0.25898 -0.01828 0.25911 -0.02106 C 0.25976 -0.04513 0.25911 -0.06944 0.25911 -0.09351 L 0.25911 -0.09328 " pathEditMode="relative" rAng="0" ptsTypes="AAAAAAAAAAAAAAAAAA">
                                      <p:cBhvr>
                                        <p:cTn id="9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1.45833E-6 0.00023 C 0.00963 0.00092 0.01927 0.00092 0.0289 0.00231 C 0.03021 0.00254 0.03138 0.00462 0.03281 0.00462 C 0.04505 0.00601 0.05742 0.00625 0.06966 0.00717 C 0.07838 0.00625 0.08724 0.00648 0.09596 0.00462 C 0.09961 0.00393 0.10286 0.00115 0.10651 4.81481E-6 L 0.11432 -0.00232 C 0.11875 -0.00487 0.11862 -0.0051 0.12357 -0.00695 C 0.13307 -0.01065 0.12708 -0.00741 0.13411 -0.01158 C 0.14375 -0.01088 0.15338 -0.01065 0.16302 -0.00926 C 0.16523 -0.00903 0.16745 -0.00718 0.16966 -0.00695 C 0.18932 -0.00556 0.20911 -0.00533 0.22877 -0.00463 C 0.23763 -0.00533 0.24648 -0.00417 0.25508 -0.00695 C 0.25651 -0.00741 0.25586 -0.01181 0.25651 -0.01413 C 0.25716 -0.01644 0.25898 -0.01829 0.25911 -0.02107 C 0.25976 -0.04514 0.25911 -0.06945 0.25911 -0.09352 L 0.25911 -0.09329 " pathEditMode="relative" rAng="0" ptsTypes="AAAAAAAAAAAAAAAAAA">
                                      <p:cBhvr>
                                        <p:cTn id="9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0.00023 C 0.00963 0.00092 0.01927 0.00092 0.02891 0.00231 C 0.03021 0.00254 0.03138 0.00463 0.03281 0.00463 C 0.04505 0.00602 0.05742 0.00625 0.06966 0.00717 C 0.07838 0.00625 0.08724 0.00648 0.09596 0.00463 C 0.09961 0.00393 0.10286 0.00116 0.10651 1.48148E-6 L 0.11432 -0.00232 C 0.11875 -0.00486 0.11862 -0.00509 0.12357 -0.00695 C 0.13307 -0.01065 0.12708 -0.00741 0.13411 -0.01158 C 0.14375 -0.01088 0.15338 -0.01065 0.16302 -0.00926 C 0.16523 -0.00903 0.16745 -0.00718 0.16966 -0.00695 C 0.18932 -0.00556 0.20911 -0.00533 0.22878 -0.00463 C 0.23763 -0.00533 0.24648 -0.00417 0.25508 -0.00695 C 0.25651 -0.00741 0.25586 -0.01181 0.25651 -0.01412 C 0.25716 -0.01644 0.25898 -0.01829 0.25911 -0.02107 C 0.25976 -0.04514 0.25911 -0.06945 0.25911 -0.09352 L 0.25911 -0.09329 " pathEditMode="relative" rAng="0" ptsTypes="AAAAAAAAAAAAAAAAAA">
                                      <p:cBhvr>
                                        <p:cTn id="9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0 0.00023 C 0.00964 0.00092 0.01927 0.00092 0.02891 0.00231 C 0.03021 0.00254 0.03138 0.00463 0.03281 0.00463 C 0.04505 0.00601 0.05742 0.00625 0.06966 0.00717 C 0.07839 0.00625 0.08724 0.00648 0.09596 0.00463 C 0.09961 0.00393 0.10286 0.00115 0.10651 3.7037E-6 L 0.11432 -0.00232 C 0.11875 -0.00486 0.11862 -0.0051 0.12357 -0.00695 C 0.13307 -0.01065 0.12708 -0.00741 0.13411 -0.01158 C 0.14375 -0.01088 0.15339 -0.01065 0.16302 -0.00926 C 0.16523 -0.00903 0.16745 -0.00718 0.16966 -0.00695 C 0.18932 -0.00556 0.20911 -0.00533 0.22878 -0.00463 C 0.23763 -0.00533 0.24648 -0.00417 0.25508 -0.00695 C 0.25651 -0.00741 0.25586 -0.01181 0.25651 -0.01412 C 0.25716 -0.01644 0.25898 -0.01829 0.25911 -0.02107 C 0.25977 -0.04514 0.25911 -0.06945 0.25911 -0.09352 L 0.25911 -0.09329 " pathEditMode="relative" rAng="0" ptsTypes="AAAAAAAAAAAAAAAAAA">
                                      <p:cBhvr>
                                        <p:cTn id="9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85185E-6 L -8.33333E-7 0.00023 C 0.00964 0.00093 0.01927 0.00093 0.02891 0.00232 C 0.03021 0.00255 0.03138 0.00463 0.03281 0.00463 C 0.04505 0.00602 0.05742 0.00625 0.06966 0.00718 C 0.07839 0.00625 0.08724 0.00648 0.09596 0.00463 C 0.09961 0.00394 0.10287 0.00116 0.10651 -1.85185E-6 L 0.11432 -0.00231 C 0.11875 -0.00486 0.11862 -0.00509 0.12357 -0.00694 C 0.13307 -0.01065 0.12708 -0.00741 0.13412 -0.01157 C 0.14375 -0.01088 0.15339 -0.01065 0.16302 -0.00926 C 0.16524 -0.00903 0.16745 -0.00717 0.16966 -0.00694 C 0.18932 -0.00555 0.20912 -0.00532 0.22878 -0.00463 C 0.23763 -0.00532 0.24649 -0.00416 0.25508 -0.00694 C 0.25651 -0.00741 0.25586 -0.0118 0.25651 -0.01412 C 0.25716 -0.01643 0.25899 -0.01829 0.25912 -0.02106 C 0.25977 -0.04514 0.25912 -0.06944 0.25912 -0.09352 L 0.25912 -0.09329 " pathEditMode="relative" rAng="0" ptsTypes="AAAAAAAAAAAAAAAAAA">
                                      <p:cBhvr>
                                        <p:cTn id="9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8.33333E-7 0.00023 C 0.00964 0.00092 0.01927 0.00092 0.02891 0.00231 C 0.03021 0.00254 0.03138 0.00462 0.03281 0.00462 C 0.04505 0.00601 0.05742 0.00625 0.06966 0.00717 C 0.07839 0.00625 0.08724 0.00648 0.09596 0.00462 C 0.09961 0.00393 0.10287 0.00115 0.10651 4.81481E-6 L 0.11432 -0.00232 C 0.11875 -0.00487 0.11862 -0.0051 0.12357 -0.00695 C 0.13307 -0.01065 0.12708 -0.00741 0.13412 -0.01158 C 0.14375 -0.01088 0.15339 -0.01065 0.16302 -0.00926 C 0.16524 -0.00903 0.16745 -0.00718 0.16966 -0.00695 C 0.18932 -0.00556 0.20912 -0.00533 0.22878 -0.00463 C 0.23763 -0.00533 0.24649 -0.00417 0.25508 -0.00695 C 0.25651 -0.00741 0.25586 -0.01181 0.25651 -0.01413 C 0.25716 -0.01644 0.25899 -0.01829 0.25912 -0.02107 C 0.25977 -0.04514 0.25912 -0.06945 0.25912 -0.09352 L 0.25912 -0.09329 " pathEditMode="relative" rAng="0" ptsTypes="AAAAAAAAAAAAAAAAAA">
                                      <p:cBhvr>
                                        <p:cTn id="10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964 0.00092 0.01927 0.00092 0.02891 0.00231 C 0.03021 0.00254 0.03138 0.00463 0.03281 0.00463 C 0.04505 0.00601 0.05742 0.00625 0.06966 0.00717 C 0.07839 0.00625 0.08724 0.00648 0.09597 0.00463 C 0.09961 0.00393 0.10287 0.00115 0.10651 4.44444E-6 L 0.11432 -0.00232 C 0.11875 -0.00487 0.11862 -0.0051 0.12357 -0.00695 C 0.13307 -0.01065 0.12709 -0.00741 0.13412 -0.01158 C 0.14375 -0.01088 0.15339 -0.01065 0.16302 -0.00926 C 0.16524 -0.00903 0.16745 -0.00718 0.16966 -0.00695 C 0.18932 -0.00556 0.20912 -0.00533 0.22878 -0.00463 C 0.23763 -0.00533 0.24649 -0.00417 0.25508 -0.00695 C 0.25651 -0.00741 0.25586 -0.01181 0.25651 -0.01412 C 0.25716 -0.01644 0.25899 -0.01829 0.25912 -0.02107 C 0.25977 -0.04514 0.25912 -0.06945 0.25912 -0.09352 L 0.25912 -0.09329 " pathEditMode="relative" rAng="0" ptsTypes="AAAAAAAAAAAAAAAAAA">
                                      <p:cBhvr>
                                        <p:cTn id="10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48148E-6 L 3.54167E-6 0.00023 C 0.00963 0.00093 0.01927 0.00093 0.0289 0.00232 C 0.0302 0.00255 0.03138 0.00463 0.03281 0.00463 C 0.04505 0.00602 0.05742 0.00625 0.06966 0.00718 C 0.07838 0.00625 0.08724 0.00648 0.09596 0.00463 C 0.09961 0.00394 0.10286 0.00116 0.10651 -1.48148E-6 L 0.11432 -0.00231 C 0.11875 -0.00486 0.11862 -0.00509 0.12356 -0.00694 C 0.13307 -0.01065 0.12708 -0.00741 0.13411 -0.01157 C 0.14375 -0.01088 0.15338 -0.01065 0.16302 -0.00926 C 0.16523 -0.00903 0.16744 -0.00717 0.16966 -0.00694 C 0.18932 -0.00555 0.20911 -0.00532 0.22877 -0.00463 C 0.23763 -0.00532 0.24648 -0.00417 0.25507 -0.00694 C 0.25651 -0.00741 0.25586 -0.0118 0.25651 -0.01412 C 0.25716 -0.01643 0.25898 -0.01829 0.25911 -0.02106 C 0.25976 -0.04514 0.25911 -0.06944 0.25911 -0.09352 L 0.25911 -0.09329 " pathEditMode="relative" rAng="0" ptsTypes="AAAAAAAAAAAAAAAAAA">
                                      <p:cBhvr>
                                        <p:cTn id="10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L -2.91667E-6 0.00023 C 0.00964 0.00092 0.01927 0.00092 0.02891 0.00231 C 0.03021 0.00254 0.03138 0.00463 0.03282 0.00463 C 0.04506 0.00602 0.05742 0.00625 0.06966 0.00717 C 0.07839 0.00625 0.08724 0.00648 0.09597 0.00463 C 0.09961 0.00393 0.10287 0.00116 0.10651 1.48148E-6 L 0.11433 -0.00232 C 0.11875 -0.00486 0.11862 -0.00509 0.12357 -0.00695 C 0.13308 -0.01065 0.12709 -0.00741 0.13412 -0.01158 C 0.14375 -0.01088 0.15339 -0.01065 0.16302 -0.00926 C 0.16524 -0.00903 0.16745 -0.00718 0.16966 -0.00695 C 0.18933 -0.00556 0.20912 -0.00533 0.22878 -0.00463 C 0.23763 -0.00533 0.24649 -0.00417 0.25508 -0.00695 C 0.25651 -0.00741 0.25586 -0.01181 0.25651 -0.01412 C 0.25716 -0.01644 0.25899 -0.01829 0.25912 -0.02107 C 0.25977 -0.04514 0.25912 -0.06945 0.25912 -0.09352 L 0.25912 -0.09329 " pathEditMode="relative" rAng="0" ptsTypes="AAAAAAAAAAAAAAAAAA">
                                      <p:cBhvr>
                                        <p:cTn id="10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40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ording (820-70 answer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6000"/>
                            </p:stCondLst>
                            <p:childTnLst>
                              <p:par>
                                <p:cTn id="1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0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8000"/>
                            </p:stCondLst>
                            <p:childTnLst>
                              <p:par>
                                <p:cTn id="1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00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1000"/>
                            </p:stCondLst>
                            <p:childTnLst>
                              <p:par>
                                <p:cTn id="1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30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43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54</Words>
  <Application>Microsoft Office PowerPoint</Application>
  <PresentationFormat>Widescreen</PresentationFormat>
  <Paragraphs>46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Wright</dc:creator>
  <cp:lastModifiedBy>Vince Wright</cp:lastModifiedBy>
  <cp:revision>19</cp:revision>
  <dcterms:created xsi:type="dcterms:W3CDTF">2020-01-22T23:06:18Z</dcterms:created>
  <dcterms:modified xsi:type="dcterms:W3CDTF">2020-01-23T04:09:49Z</dcterms:modified>
</cp:coreProperties>
</file>