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>
        <p:scale>
          <a:sx n="75" d="100"/>
          <a:sy n="75" d="100"/>
        </p:scale>
        <p:origin x="4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12977-4D70-4E04-A30F-3F2111B16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181AA-7EAD-4806-A8B2-2A94A904C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5B73D-61A8-4308-BD88-1EB724177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F7C9-730E-475B-8939-EFDD4064A24E}" type="datetimeFigureOut">
              <a:rPr lang="en-NZ" smtClean="0"/>
              <a:t>21/07/2020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B8936-7ADE-42FA-8635-B30D13E1A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28D40-7642-45AC-A95B-3B930C4B2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49DA-2F40-40A5-9D42-665F1DE37C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1219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50FB0-1265-4A5E-BDC6-4C759E5EE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ADC6D-4656-4483-9DD2-5DCB8B9CA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0B24F-4B31-4F61-9DCF-EFF49752B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F7C9-730E-475B-8939-EFDD4064A24E}" type="datetimeFigureOut">
              <a:rPr lang="en-NZ" smtClean="0"/>
              <a:t>21/07/2020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CE4A3-B494-4CB9-9AAF-1CB3EA84C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F7455-FDA2-4632-AD73-D70DE6B3A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49DA-2F40-40A5-9D42-665F1DE37C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455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3CCF3B-2B91-47B4-BACD-C68451DDD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2AA568-30F7-4951-AF49-ECE44BAAA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C2BC2-FA58-4539-A907-40D7B5CBA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F7C9-730E-475B-8939-EFDD4064A24E}" type="datetimeFigureOut">
              <a:rPr lang="en-NZ" smtClean="0"/>
              <a:t>21/07/2020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5B72A-D28B-4E1A-BA56-A24CD9263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30598-E721-4BAD-A7C0-DD9DDA303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49DA-2F40-40A5-9D42-665F1DE37C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088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E7855-16D5-4074-AA07-DC1778379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D8596-19C1-4E0C-899D-5107D013C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DDBCA-C9B2-4C90-8B85-A89266657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F7C9-730E-475B-8939-EFDD4064A24E}" type="datetimeFigureOut">
              <a:rPr lang="en-NZ" smtClean="0"/>
              <a:t>21/07/2020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D6119-1E68-4C68-8F22-B18100676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DCD42-17A2-4076-9407-6EBA38AE7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49DA-2F40-40A5-9D42-665F1DE37C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4614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11D20-03AD-4A16-B851-20BCF00C5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2BA20-491D-4505-998E-6A5D3DED7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DA0CD-CA81-4CEA-AB51-F999FB40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F7C9-730E-475B-8939-EFDD4064A24E}" type="datetimeFigureOut">
              <a:rPr lang="en-NZ" smtClean="0"/>
              <a:t>21/07/2020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7488C-E6E5-47FB-A2C2-7DFC3B801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A5C88-B5DE-4004-BAF8-E44F23E9F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49DA-2F40-40A5-9D42-665F1DE37C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224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B6DE7-518B-4F0A-8208-F97D717CB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E7587-8B73-4AE8-B009-512B5738CC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5546D-6611-4FF2-A37F-B2FAA875F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61230-E01A-41EF-8EAF-64B22B1F6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F7C9-730E-475B-8939-EFDD4064A24E}" type="datetimeFigureOut">
              <a:rPr lang="en-NZ" smtClean="0"/>
              <a:t>21/07/2020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FA368C-58BE-4742-B166-D7B7AEDAB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B7C31-2EBB-4D56-89A4-D296A51C6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49DA-2F40-40A5-9D42-665F1DE37C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148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A78AF-B427-4D5F-92CD-857E2ABFB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36F78-3E05-4E76-8F07-D6BAF92E6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85FE3-FAFE-44A9-9AE5-33DED70E4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0E587D-4B88-426E-A242-F380E08F28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0646AD-6FBC-4F15-9C8D-56436330A4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600FD-FA88-4068-A514-F1AD09FE7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F7C9-730E-475B-8939-EFDD4064A24E}" type="datetimeFigureOut">
              <a:rPr lang="en-NZ" smtClean="0"/>
              <a:t>21/07/2020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E2E4B8-B24A-4F02-A53E-74320F91B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34BB4E-B7F3-4DDB-8D71-C0989817C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49DA-2F40-40A5-9D42-665F1DE37C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139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225E0-A2B5-4932-A219-293628BB7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50A5B4-AD3A-44B6-B2A0-58D517B96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F7C9-730E-475B-8939-EFDD4064A24E}" type="datetimeFigureOut">
              <a:rPr lang="en-NZ" smtClean="0"/>
              <a:t>21/07/2020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9741F4-3556-40F9-A43E-903F0F095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41CD47-03E5-40F6-802B-13A8DE8AA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49DA-2F40-40A5-9D42-665F1DE37C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101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073946-6051-4A4C-8172-839F84C98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F7C9-730E-475B-8939-EFDD4064A24E}" type="datetimeFigureOut">
              <a:rPr lang="en-NZ" smtClean="0"/>
              <a:t>21/07/2020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CFF7B9-AA9C-4410-BDF6-E7C357D71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73CD24-594F-4E17-A1D5-D3175441F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49DA-2F40-40A5-9D42-665F1DE37C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077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B5F88-146A-4D0C-8204-2645FB22A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05336-F26D-45E0-BBAF-CF5DD7D21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4E1A91-2A9A-45D6-AB52-D3E02CF32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BFEFB-9D2C-4BE4-A689-A45BCD79B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F7C9-730E-475B-8939-EFDD4064A24E}" type="datetimeFigureOut">
              <a:rPr lang="en-NZ" smtClean="0"/>
              <a:t>21/07/2020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1CB74-CAA2-44A3-8836-86379C537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38107-B90F-4432-9799-7F9608C4E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49DA-2F40-40A5-9D42-665F1DE37C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107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E5802-0533-4667-B0EC-72A4DD19D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023116-38A1-406D-8815-44E1731383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F7DBE5-5BCD-4460-AF55-18EE35F649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974091-A156-4501-B503-120635C23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F7C9-730E-475B-8939-EFDD4064A24E}" type="datetimeFigureOut">
              <a:rPr lang="en-NZ" smtClean="0"/>
              <a:t>21/07/2020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45A25-265F-4A53-A865-430E8AD1E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B6E27-A81A-4A85-A84F-2216F930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49DA-2F40-40A5-9D42-665F1DE37C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112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75E04B-3E56-4362-BA59-F45FA5E9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95813-437C-44F0-8601-03C85B0B9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FB57C-0203-417F-AFB4-DC76FF1D7A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0F7C9-730E-475B-8939-EFDD4064A24E}" type="datetimeFigureOut">
              <a:rPr lang="en-NZ" smtClean="0"/>
              <a:t>21/07/2020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B0D1E-8205-456E-9884-AE9E03F0C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EDF26-157A-4D31-AA1B-FC0AE4E19C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549DA-2F40-40A5-9D42-665F1DE37C1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5588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png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CFCE4F-721D-41AA-A8BA-69CA8CB17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496" y="1034230"/>
            <a:ext cx="10629509" cy="9420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975929-D358-41D5-9A52-A59249952EB2}"/>
              </a:ext>
            </a:extLst>
          </p:cNvPr>
          <p:cNvSpPr txBox="1"/>
          <p:nvPr/>
        </p:nvSpPr>
        <p:spPr>
          <a:xfrm>
            <a:off x="825910" y="5073445"/>
            <a:ext cx="10629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Jamal cycles two thirds of a kilometre in one minute. </a:t>
            </a:r>
          </a:p>
          <a:p>
            <a:r>
              <a:rPr lang="en-NZ" sz="2400" dirty="0"/>
              <a:t>How long does he take to cycle one kilometre?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935368-2093-46D0-8EC6-4AAAFBF25B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243" y="1961536"/>
            <a:ext cx="7081641" cy="942054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FBE03943-0FFC-44A0-9C18-655D04B46D2A}"/>
              </a:ext>
            </a:extLst>
          </p:cNvPr>
          <p:cNvGrpSpPr/>
          <p:nvPr/>
        </p:nvGrpSpPr>
        <p:grpSpPr>
          <a:xfrm>
            <a:off x="981275" y="1961536"/>
            <a:ext cx="7038684" cy="927306"/>
            <a:chOff x="969244" y="1976284"/>
            <a:chExt cx="6965022" cy="92730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5712CC4-108A-49E2-AA00-B5ACF43319A1}"/>
                </a:ext>
              </a:extLst>
            </p:cNvPr>
            <p:cNvSpPr/>
            <p:nvPr/>
          </p:nvSpPr>
          <p:spPr>
            <a:xfrm>
              <a:off x="969244" y="1976284"/>
              <a:ext cx="6965022" cy="92730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64CA4F29-146C-4047-A7D9-6A68B9C7D32B}"/>
                    </a:ext>
                  </a:extLst>
                </p:cNvPr>
                <p:cNvSpPr txBox="1"/>
                <p:nvPr/>
              </p:nvSpPr>
              <p:spPr>
                <a:xfrm>
                  <a:off x="4332331" y="2093015"/>
                  <a:ext cx="238848" cy="6938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240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NZ" sz="2400" i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NZ" sz="2400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64CA4F29-146C-4047-A7D9-6A68B9C7D32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32331" y="2093015"/>
                  <a:ext cx="238848" cy="69384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E5DC888-9C4C-4EC2-9B57-EDA48D438BB0}"/>
              </a:ext>
            </a:extLst>
          </p:cNvPr>
          <p:cNvGrpSpPr/>
          <p:nvPr/>
        </p:nvGrpSpPr>
        <p:grpSpPr>
          <a:xfrm>
            <a:off x="8027774" y="1957520"/>
            <a:ext cx="7038684" cy="927306"/>
            <a:chOff x="969244" y="1976284"/>
            <a:chExt cx="6965022" cy="92730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675BC48-9B1E-4D80-B8F5-FEF69E3EF0E7}"/>
                </a:ext>
              </a:extLst>
            </p:cNvPr>
            <p:cNvSpPr/>
            <p:nvPr/>
          </p:nvSpPr>
          <p:spPr>
            <a:xfrm>
              <a:off x="969244" y="1976284"/>
              <a:ext cx="6965022" cy="92730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2BAF5C8C-180F-4F9F-A46E-4C7FE2098532}"/>
                    </a:ext>
                  </a:extLst>
                </p:cNvPr>
                <p:cNvSpPr txBox="1"/>
                <p:nvPr/>
              </p:nvSpPr>
              <p:spPr>
                <a:xfrm>
                  <a:off x="4332331" y="2093015"/>
                  <a:ext cx="238848" cy="6938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240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NZ" sz="2400" i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NZ" sz="2400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2BAF5C8C-180F-4F9F-A46E-4C7FE20985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32331" y="2093015"/>
                  <a:ext cx="238848" cy="69384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227CA-EE5A-445D-96E1-826BC55C6506}"/>
              </a:ext>
            </a:extLst>
          </p:cNvPr>
          <p:cNvCxnSpPr/>
          <p:nvPr/>
        </p:nvCxnSpPr>
        <p:spPr>
          <a:xfrm>
            <a:off x="11545023" y="831607"/>
            <a:ext cx="0" cy="269489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45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CFCE4F-721D-41AA-A8BA-69CA8CB17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496" y="1034230"/>
            <a:ext cx="10629509" cy="9420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975929-D358-41D5-9A52-A59249952EB2}"/>
              </a:ext>
            </a:extLst>
          </p:cNvPr>
          <p:cNvSpPr txBox="1"/>
          <p:nvPr/>
        </p:nvSpPr>
        <p:spPr>
          <a:xfrm>
            <a:off x="825910" y="5073445"/>
            <a:ext cx="10629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err="1"/>
              <a:t>Arohia</a:t>
            </a:r>
            <a:r>
              <a:rPr lang="en-NZ" sz="2400" dirty="0"/>
              <a:t> cycles two fifths of a kilometre in one minute. </a:t>
            </a:r>
          </a:p>
          <a:p>
            <a:r>
              <a:rPr lang="en-NZ" sz="2400" dirty="0"/>
              <a:t>How long does she take to cycle one kilometre?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70A735E-372B-4492-9E6B-766520D088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688" y="1962318"/>
            <a:ext cx="4255243" cy="922508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FBE03943-0FFC-44A0-9C18-655D04B46D2A}"/>
              </a:ext>
            </a:extLst>
          </p:cNvPr>
          <p:cNvGrpSpPr/>
          <p:nvPr/>
        </p:nvGrpSpPr>
        <p:grpSpPr>
          <a:xfrm>
            <a:off x="988363" y="1977066"/>
            <a:ext cx="4233568" cy="927306"/>
            <a:chOff x="969244" y="1976284"/>
            <a:chExt cx="6965022" cy="927306"/>
          </a:xfrm>
          <a:solidFill>
            <a:schemeClr val="accent2"/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5712CC4-108A-49E2-AA00-B5ACF43319A1}"/>
                </a:ext>
              </a:extLst>
            </p:cNvPr>
            <p:cNvSpPr/>
            <p:nvPr/>
          </p:nvSpPr>
          <p:spPr>
            <a:xfrm>
              <a:off x="969244" y="1976284"/>
              <a:ext cx="6965022" cy="92730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64CA4F29-146C-4047-A7D9-6A68B9C7D32B}"/>
                    </a:ext>
                  </a:extLst>
                </p:cNvPr>
                <p:cNvSpPr txBox="1"/>
                <p:nvPr/>
              </p:nvSpPr>
              <p:spPr>
                <a:xfrm>
                  <a:off x="4332331" y="2093015"/>
                  <a:ext cx="392949" cy="693844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240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NZ" sz="2400" b="0" i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NZ" sz="2400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64CA4F29-146C-4047-A7D9-6A68B9C7D32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32331" y="2093015"/>
                  <a:ext cx="392949" cy="69384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B381D07-295C-4995-B8F5-E3DEF6CC5F61}"/>
              </a:ext>
            </a:extLst>
          </p:cNvPr>
          <p:cNvGrpSpPr/>
          <p:nvPr/>
        </p:nvGrpSpPr>
        <p:grpSpPr>
          <a:xfrm>
            <a:off x="5221931" y="1977066"/>
            <a:ext cx="4233568" cy="927306"/>
            <a:chOff x="969244" y="1976284"/>
            <a:chExt cx="6965022" cy="927306"/>
          </a:xfrm>
          <a:solidFill>
            <a:schemeClr val="accent2"/>
          </a:solidFill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F69149D-D4F5-46F6-B7E6-A3358C17078D}"/>
                </a:ext>
              </a:extLst>
            </p:cNvPr>
            <p:cNvSpPr/>
            <p:nvPr/>
          </p:nvSpPr>
          <p:spPr>
            <a:xfrm>
              <a:off x="969244" y="1976284"/>
              <a:ext cx="6965022" cy="92730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B5754E27-750D-4B28-BE8D-94D11BC2FAF8}"/>
                    </a:ext>
                  </a:extLst>
                </p:cNvPr>
                <p:cNvSpPr txBox="1"/>
                <p:nvPr/>
              </p:nvSpPr>
              <p:spPr>
                <a:xfrm>
                  <a:off x="4332331" y="2093015"/>
                  <a:ext cx="392949" cy="693844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240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NZ" sz="2400" b="0" i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NZ" sz="2400" dirty="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B5754E27-750D-4B28-BE8D-94D11BC2FAF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32331" y="2093015"/>
                  <a:ext cx="392949" cy="69384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A3251A4-25F3-4167-9645-2438BA6D76FA}"/>
              </a:ext>
            </a:extLst>
          </p:cNvPr>
          <p:cNvGrpSpPr/>
          <p:nvPr/>
        </p:nvGrpSpPr>
        <p:grpSpPr>
          <a:xfrm>
            <a:off x="9454583" y="1977066"/>
            <a:ext cx="4233568" cy="927306"/>
            <a:chOff x="969244" y="1976284"/>
            <a:chExt cx="6965022" cy="927306"/>
          </a:xfrm>
          <a:solidFill>
            <a:schemeClr val="accent2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6071DA9-8BA1-4511-B8AB-812D5951ED77}"/>
                </a:ext>
              </a:extLst>
            </p:cNvPr>
            <p:cNvSpPr/>
            <p:nvPr/>
          </p:nvSpPr>
          <p:spPr>
            <a:xfrm>
              <a:off x="969244" y="1976284"/>
              <a:ext cx="6965022" cy="92730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C3A9B31-E589-432D-A623-BF197B9AEEDA}"/>
                    </a:ext>
                  </a:extLst>
                </p:cNvPr>
                <p:cNvSpPr txBox="1"/>
                <p:nvPr/>
              </p:nvSpPr>
              <p:spPr>
                <a:xfrm>
                  <a:off x="4332331" y="2093015"/>
                  <a:ext cx="392949" cy="693844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sz="240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NZ" sz="2400" b="0" i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NZ" sz="24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C3A9B31-E589-432D-A623-BF197B9AEED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32331" y="2093015"/>
                  <a:ext cx="392949" cy="69384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227CA-EE5A-445D-96E1-826BC55C6506}"/>
              </a:ext>
            </a:extLst>
          </p:cNvPr>
          <p:cNvCxnSpPr/>
          <p:nvPr/>
        </p:nvCxnSpPr>
        <p:spPr>
          <a:xfrm>
            <a:off x="11545023" y="831607"/>
            <a:ext cx="0" cy="269489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12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CFCE4F-721D-41AA-A8BA-69CA8CB17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496" y="1034230"/>
            <a:ext cx="10629509" cy="9420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975929-D358-41D5-9A52-A59249952EB2}"/>
              </a:ext>
            </a:extLst>
          </p:cNvPr>
          <p:cNvSpPr txBox="1"/>
          <p:nvPr/>
        </p:nvSpPr>
        <p:spPr>
          <a:xfrm>
            <a:off x="825910" y="5073445"/>
            <a:ext cx="10629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Mere cycles three eighths of a kilometre in one minute. </a:t>
            </a:r>
          </a:p>
          <a:p>
            <a:r>
              <a:rPr lang="en-NZ" sz="2400" dirty="0"/>
              <a:t>How long does she take to cycle one kilometre?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227CA-EE5A-445D-96E1-826BC55C6506}"/>
              </a:ext>
            </a:extLst>
          </p:cNvPr>
          <p:cNvCxnSpPr/>
          <p:nvPr/>
        </p:nvCxnSpPr>
        <p:spPr>
          <a:xfrm>
            <a:off x="11538729" y="176162"/>
            <a:ext cx="0" cy="269489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824DB21C-A85E-40E1-9122-159EB688CD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39"/>
          <a:stretch/>
        </p:blipFill>
        <p:spPr>
          <a:xfrm>
            <a:off x="990593" y="1983793"/>
            <a:ext cx="3968264" cy="978762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FBE03943-0FFC-44A0-9C18-655D04B46D2A}"/>
              </a:ext>
            </a:extLst>
          </p:cNvPr>
          <p:cNvGrpSpPr/>
          <p:nvPr/>
        </p:nvGrpSpPr>
        <p:grpSpPr>
          <a:xfrm>
            <a:off x="985132" y="1991171"/>
            <a:ext cx="3968261" cy="927306"/>
            <a:chOff x="969244" y="1976284"/>
            <a:chExt cx="6965022" cy="92730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5712CC4-108A-49E2-AA00-B5ACF43319A1}"/>
                </a:ext>
              </a:extLst>
            </p:cNvPr>
            <p:cNvSpPr/>
            <p:nvPr/>
          </p:nvSpPr>
          <p:spPr>
            <a:xfrm>
              <a:off x="969244" y="1976284"/>
              <a:ext cx="6965022" cy="92730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64CA4F29-146C-4047-A7D9-6A68B9C7D32B}"/>
                    </a:ext>
                  </a:extLst>
                </p:cNvPr>
                <p:cNvSpPr txBox="1"/>
                <p:nvPr/>
              </p:nvSpPr>
              <p:spPr>
                <a:xfrm>
                  <a:off x="4332332" y="2093015"/>
                  <a:ext cx="419220" cy="693844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mi-NZ" sz="2400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mi-NZ" sz="2400" b="0" i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NZ" sz="2400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64CA4F29-146C-4047-A7D9-6A68B9C7D32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32332" y="2093015"/>
                  <a:ext cx="419220" cy="69384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D2B57B9-AB0C-4D52-ADD2-0E11BEA910DD}"/>
              </a:ext>
            </a:extLst>
          </p:cNvPr>
          <p:cNvGrpSpPr/>
          <p:nvPr/>
        </p:nvGrpSpPr>
        <p:grpSpPr>
          <a:xfrm>
            <a:off x="4958854" y="1991171"/>
            <a:ext cx="3968261" cy="927306"/>
            <a:chOff x="969244" y="1976284"/>
            <a:chExt cx="6965022" cy="92730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4F77D82-24B2-4DAB-9AA7-FB5FCF8A8E92}"/>
                </a:ext>
              </a:extLst>
            </p:cNvPr>
            <p:cNvSpPr/>
            <p:nvPr/>
          </p:nvSpPr>
          <p:spPr>
            <a:xfrm>
              <a:off x="969244" y="1976284"/>
              <a:ext cx="6965022" cy="92730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B78FFDEE-337A-413A-8A09-8586C1A84962}"/>
                    </a:ext>
                  </a:extLst>
                </p:cNvPr>
                <p:cNvSpPr txBox="1"/>
                <p:nvPr/>
              </p:nvSpPr>
              <p:spPr>
                <a:xfrm>
                  <a:off x="4332332" y="2093015"/>
                  <a:ext cx="419220" cy="693844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mi-NZ" sz="2400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mi-NZ" sz="2400" b="0" i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NZ" sz="2400" dirty="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B78FFDEE-337A-413A-8A09-8586C1A849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32332" y="2093015"/>
                  <a:ext cx="419220" cy="69384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E61D347-9336-4A68-9AD9-CE329AC76A6B}"/>
              </a:ext>
            </a:extLst>
          </p:cNvPr>
          <p:cNvGrpSpPr/>
          <p:nvPr/>
        </p:nvGrpSpPr>
        <p:grpSpPr>
          <a:xfrm>
            <a:off x="8916190" y="1991171"/>
            <a:ext cx="3968261" cy="927306"/>
            <a:chOff x="969244" y="1976284"/>
            <a:chExt cx="6965022" cy="92730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0469B2-457C-4326-86C5-7A0712A1E9D5}"/>
                </a:ext>
              </a:extLst>
            </p:cNvPr>
            <p:cNvSpPr/>
            <p:nvPr/>
          </p:nvSpPr>
          <p:spPr>
            <a:xfrm>
              <a:off x="969244" y="1976284"/>
              <a:ext cx="6965022" cy="92730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15BCB09-CCA5-4508-AC18-10052916FF6D}"/>
                    </a:ext>
                  </a:extLst>
                </p:cNvPr>
                <p:cNvSpPr txBox="1"/>
                <p:nvPr/>
              </p:nvSpPr>
              <p:spPr>
                <a:xfrm>
                  <a:off x="4332332" y="2093015"/>
                  <a:ext cx="419220" cy="693844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NZ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mi-NZ" sz="2400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mi-NZ" sz="2400" b="0" i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NZ" sz="24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15BCB09-CCA5-4508-AC18-10052916FF6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32332" y="2093015"/>
                  <a:ext cx="419220" cy="69384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87621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FE584D6-995C-4176-8E6B-65F63C756D55}"/>
                  </a:ext>
                </a:extLst>
              </p:cNvPr>
              <p:cNvSpPr txBox="1"/>
              <p:nvPr/>
            </p:nvSpPr>
            <p:spPr>
              <a:xfrm>
                <a:off x="4373478" y="661737"/>
                <a:ext cx="2245808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40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NZ" sz="4000" i="0">
                          <a:latin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NZ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4000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NZ" sz="4000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NZ" sz="4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NZ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4000" i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NZ" sz="40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NZ" sz="4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FE584D6-995C-4176-8E6B-65F63C756D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478" y="661737"/>
                <a:ext cx="2245808" cy="11564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F1A96F5-FA12-4A6B-BFE5-B7F99EEED5BE}"/>
                  </a:ext>
                </a:extLst>
              </p:cNvPr>
              <p:cNvSpPr txBox="1"/>
              <p:nvPr/>
            </p:nvSpPr>
            <p:spPr>
              <a:xfrm>
                <a:off x="4357436" y="2943727"/>
                <a:ext cx="2245807" cy="1168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40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NZ" sz="4000" i="0">
                          <a:latin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NZ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4000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NZ" sz="40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NZ" sz="4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NZ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40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NZ" sz="40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NZ" sz="4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F1A96F5-FA12-4A6B-BFE5-B7F99EEED5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7436" y="2943727"/>
                <a:ext cx="2245807" cy="11689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C9C606-CE12-46DC-A0FD-BB8AC2B5F0EB}"/>
                  </a:ext>
                </a:extLst>
              </p:cNvPr>
              <p:cNvSpPr txBox="1"/>
              <p:nvPr/>
            </p:nvSpPr>
            <p:spPr>
              <a:xfrm>
                <a:off x="4357435" y="5238221"/>
                <a:ext cx="2245807" cy="1168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40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NZ" sz="4000" i="0">
                          <a:latin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NZ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40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NZ" sz="4000" b="0" i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NZ" sz="4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NZ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4000" b="0" i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NZ" sz="40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NZ" sz="4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C9C606-CE12-46DC-A0FD-BB8AC2B5F0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7435" y="5238221"/>
                <a:ext cx="2245807" cy="11689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200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86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9</cp:revision>
  <dcterms:created xsi:type="dcterms:W3CDTF">2020-07-19T21:45:21Z</dcterms:created>
  <dcterms:modified xsi:type="dcterms:W3CDTF">2020-07-21T01:46:32Z</dcterms:modified>
</cp:coreProperties>
</file>