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0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44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CB1A7-DBD1-4BD0-885D-611CEEBE90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20F979-56EF-4402-BB49-040E459EB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702440-A7CA-42FA-8D2F-78356B723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4292BD-28B7-44C0-8E58-4862ECD2C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14F32-7349-4826-9DB2-29233B43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78617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CEC88-20D7-48F3-BED8-F1F4A2ED5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8D0B7C6-A71F-475B-A969-21B0293BED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59B81B-91FF-46DC-A551-4DC37F638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5B75C0-C229-44A9-A282-F7629107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497D74-4E7E-4BF8-A7E7-8C07BD04F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73167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0765C9-2349-4E77-9B5D-ECA67A9D6F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B02346-DD85-4348-B64D-2BE4D3CD1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594EC-D89F-45B3-A0F6-6E2CE398E1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529B2-AFA1-4F61-8964-0186A301F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EAF03-1BB6-43E0-AE48-E713D734C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70221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3C3342-8DB0-4C96-A183-D2ECAAB15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6A6DA2-7672-469E-83BD-90A7D07AD1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4D1248-D108-4604-9A18-AF843ED25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0B12C-4CD9-4422-ABB9-93B5BBE3A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9217A2-8A3E-4F18-8963-FB632620B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98576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975FD-9060-4B54-87D9-427DA730B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E22F47-8CA6-4075-A570-F8F75344D9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0EC8C-9328-460B-8327-2448FBD1C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EF8E90-10D6-4C19-BB5D-3D75486CF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53CE66-14E7-4668-8FCA-D51761190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8240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4111B-205B-4040-A253-261A7EC1C7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7248D-9FB1-420A-B162-2191CFE2DC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992944-9476-4961-BE06-486D8123C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D43F4-48B0-4289-A727-EF6929125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A47FCA-2BDC-4B06-BFE6-24144333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FB2D7D-D4B2-4ABE-8E58-C2257EF42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088087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3D262-8575-4093-B18A-50FE87EEB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8B11D-8094-4951-90FF-E0C5C6A93E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E68A1-E9E9-47EE-8784-6BFEC6EFC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9971E0-6DE3-4280-BE37-67664B11426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E0BCF4-3A12-4549-81C4-28206CB1B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976794-8997-4F27-86F0-4FE2ED868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AE9E295-2D1E-40A2-9D6E-1BD8CBDBA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FDF7A7-510E-4764-BC9F-8F61ED50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80069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D8E9E-ED56-4A69-94AE-C6E99953F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CEDA69-A30C-4097-A155-8846E64F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D90FF-1B49-42E6-9EC3-EF5263E14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73AF5A-8BC1-4FF7-8A96-4233AF90A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536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5DAF77-D656-4BB6-92F5-B2E560CA13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CB069E-7D45-4E1A-976C-E49E955F2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930C10-11AE-44C5-9ED4-161C7E460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99377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6EFCE-3C4D-4204-9DC9-FB821EC62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CF313-992A-40E9-997F-4B69AF4C1F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B05276-55C1-4052-BC78-60EDA062F6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AA46A-6CE4-4BC0-B08E-EF833F03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B58569-7E77-43E8-8B64-E8352652B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14ADF-F205-4CBB-BBB1-E8DD5EFE2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87942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D3B4B-C67E-494A-90A3-E0CFF1BE67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AA388FD-4458-41E6-8209-5504B6CC93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Z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4FDF0D-48E5-4149-A018-E490D189A3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658B8-415A-4513-B47D-F59EC0B0B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6A9A9F-B7F6-4C86-82B0-4D7FE4D31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F584F2-751F-495E-A16D-06E4B5DA3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9323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3F08E8-F12F-43D2-B5BF-85DB75276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BE6AD-3545-4240-AD30-DF5D17FC96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5E9F2-4347-4346-B272-2A43824758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FD1F7-6F51-4D76-B005-35FCC58DC644}" type="datetimeFigureOut">
              <a:rPr lang="en-NZ" smtClean="0"/>
              <a:t>21/08/20</a:t>
            </a:fld>
            <a:endParaRPr lang="en-NZ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D713F-EEC0-4C57-9EFF-A8AC6BE468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4A57C-4822-4783-B7CF-1271089984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4FCD4-758C-40BA-8F78-449779D8ADE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93994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DB0D728-75A2-4883-B301-38F652DD9E7F}"/>
              </a:ext>
            </a:extLst>
          </p:cNvPr>
          <p:cNvSpPr txBox="1"/>
          <p:nvPr/>
        </p:nvSpPr>
        <p:spPr>
          <a:xfrm>
            <a:off x="258845" y="5150059"/>
            <a:ext cx="1144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I have this much pizza.</a:t>
            </a:r>
          </a:p>
          <a:p>
            <a:r>
              <a:rPr lang="mi-NZ" sz="2400" dirty="0"/>
              <a:t>I want to share pizza equally among the three people at my party.</a:t>
            </a:r>
          </a:p>
          <a:p>
            <a:r>
              <a:rPr lang="mi-NZ" sz="2400" dirty="0"/>
              <a:t>How much pizza should each person get?</a:t>
            </a:r>
            <a:endParaRPr lang="en-NZ" sz="2400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76AE38-C440-4C0B-B950-56F9604EE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-447" r="26488" b="55506"/>
          <a:stretch/>
        </p:blipFill>
        <p:spPr>
          <a:xfrm>
            <a:off x="2675022" y="2430883"/>
            <a:ext cx="6290155" cy="24102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0B2A1E-B094-48C4-9206-31C1DA3D60CB}"/>
              </a:ext>
            </a:extLst>
          </p:cNvPr>
          <p:cNvGrpSpPr/>
          <p:nvPr/>
        </p:nvGrpSpPr>
        <p:grpSpPr>
          <a:xfrm>
            <a:off x="351633" y="239007"/>
            <a:ext cx="2133543" cy="2162960"/>
            <a:chOff x="149752" y="101148"/>
            <a:chExt cx="3000886" cy="3042262"/>
          </a:xfrm>
        </p:grpSpPr>
        <p:pic>
          <p:nvPicPr>
            <p:cNvPr id="7" name="Picture 6" descr="A slice of pizza&#10;&#10;Description automatically generated">
              <a:extLst>
                <a:ext uri="{FF2B5EF4-FFF2-40B4-BE49-F238E27FC236}">
                  <a16:creationId xmlns:a16="http://schemas.microsoft.com/office/drawing/2014/main" id="{D1A5212B-E7BF-4100-9346-48EC44C94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45" y="101148"/>
              <a:ext cx="1549893" cy="3030387"/>
            </a:xfrm>
            <a:prstGeom prst="rect">
              <a:avLst/>
            </a:prstGeom>
          </p:spPr>
        </p:pic>
        <p:pic>
          <p:nvPicPr>
            <p:cNvPr id="8" name="Picture 7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5A27D126-89C5-4555-B157-4EF1D5A89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7E037-EA53-4A8F-8182-EDDC54107793}"/>
              </a:ext>
            </a:extLst>
          </p:cNvPr>
          <p:cNvGrpSpPr/>
          <p:nvPr/>
        </p:nvGrpSpPr>
        <p:grpSpPr>
          <a:xfrm>
            <a:off x="2675022" y="247450"/>
            <a:ext cx="2148291" cy="2162960"/>
            <a:chOff x="149752" y="101148"/>
            <a:chExt cx="3021629" cy="3042262"/>
          </a:xfrm>
        </p:grpSpPr>
        <p:pic>
          <p:nvPicPr>
            <p:cNvPr id="10" name="Picture 9" descr="A slice of pizza&#10;&#10;Description automatically generated">
              <a:extLst>
                <a:ext uri="{FF2B5EF4-FFF2-40B4-BE49-F238E27FC236}">
                  <a16:creationId xmlns:a16="http://schemas.microsoft.com/office/drawing/2014/main" id="{F804B273-9925-48FE-8806-EF011449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1488" y="101148"/>
              <a:ext cx="1549893" cy="3030387"/>
            </a:xfrm>
            <a:prstGeom prst="rect">
              <a:avLst/>
            </a:prstGeom>
          </p:spPr>
        </p:pic>
        <p:pic>
          <p:nvPicPr>
            <p:cNvPr id="11" name="Picture 10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AFC606E9-69F2-4B45-84D3-855E0E9D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pic>
        <p:nvPicPr>
          <p:cNvPr id="12" name="Picture 11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4DE1BCFA-CA5D-4809-AEA3-BE9EC47644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843" y="246754"/>
            <a:ext cx="1097368" cy="21545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3419F-5423-432E-84A8-CE8A50171F29}"/>
              </a:ext>
            </a:extLst>
          </p:cNvPr>
          <p:cNvGrpSpPr/>
          <p:nvPr/>
        </p:nvGrpSpPr>
        <p:grpSpPr>
          <a:xfrm>
            <a:off x="7266232" y="190858"/>
            <a:ext cx="2133543" cy="2162960"/>
            <a:chOff x="149752" y="101148"/>
            <a:chExt cx="3000886" cy="3042262"/>
          </a:xfrm>
        </p:grpSpPr>
        <p:pic>
          <p:nvPicPr>
            <p:cNvPr id="14" name="Picture 13" descr="A slice of pizza&#10;&#10;Description automatically generated">
              <a:extLst>
                <a:ext uri="{FF2B5EF4-FFF2-40B4-BE49-F238E27FC236}">
                  <a16:creationId xmlns:a16="http://schemas.microsoft.com/office/drawing/2014/main" id="{2FC42DBE-B53F-4D79-B26A-2849E1FE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45" y="101148"/>
              <a:ext cx="1549893" cy="3030387"/>
            </a:xfrm>
            <a:prstGeom prst="rect">
              <a:avLst/>
            </a:prstGeom>
          </p:spPr>
        </p:pic>
        <p:pic>
          <p:nvPicPr>
            <p:cNvPr id="15" name="Picture 14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21D383A3-3669-4B26-AC30-EC58BE7E8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pic>
        <p:nvPicPr>
          <p:cNvPr id="18" name="Picture 17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73EEFFBD-F423-45A9-A280-858B7EF4E1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7274" y="172877"/>
            <a:ext cx="1097368" cy="2154517"/>
          </a:xfrm>
          <a:prstGeom prst="rect">
            <a:avLst/>
          </a:prstGeom>
        </p:spPr>
      </p:pic>
      <p:pic>
        <p:nvPicPr>
          <p:cNvPr id="19" name="Picture 18" descr="A slice of pizza&#10;&#10;Description automatically generated">
            <a:extLst>
              <a:ext uri="{FF2B5EF4-FFF2-40B4-BE49-F238E27FC236}">
                <a16:creationId xmlns:a16="http://schemas.microsoft.com/office/drawing/2014/main" id="{2393DF12-7E2C-488F-9BB9-6D22C85D77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219" y="238311"/>
            <a:ext cx="1101929" cy="21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777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047 L -0.00196 0.00047 C -0.00417 0.00648 -0.00677 0.01204 -0.00847 0.01875 C -0.0099 0.02454 -0.01094 0.03704 -0.01094 0.03704 C -0.00951 0.08102 -0.01198 0.06389 -0.00716 0.09005 L -0.00456 0.10394 L -0.00326 0.11065 C -0.00287 0.1206 -0.00261 0.13079 -0.00196 0.14051 C -0.00157 0.14676 -0.00026 0.15093 0.00065 0.15672 C 0.00117 0.15972 0.0013 0.16297 0.00195 0.16597 C 0.0026 0.16922 0.00377 0.17199 0.00455 0.175 C 0.00911 0.1956 0.00468 0.18264 0.00963 0.19584 C 0.01653 0.24398 0.01067 0.19746 0.01354 0.29931 C 0.01367 0.30162 0.01458 0.30371 0.01484 0.30625 C 0.01588 0.31389 0.01601 0.32176 0.01745 0.32917 C 0.01927 0.33912 0.01836 0.3338 0.02005 0.34537 C 0.02291 0.38658 0.02005 0.33611 0.02005 0.40047 C 0.02005 0.42269 0.0207 0.44491 0.02135 0.46713 C 0.02161 0.4757 0.02187 0.48403 0.02265 0.49236 C 0.02356 0.50347 0.02578 0.51412 0.02773 0.52454 C 0.02825 0.52685 0.02877 0.52917 0.02903 0.53148 C 0.02955 0.53449 0.02955 0.53797 0.03034 0.54074 C 0.03177 0.5456 0.0345 0.54931 0.03554 0.5544 C 0.03737 0.56412 0.03567 0.55996 0.04075 0.56597 C 0.04218 0.56991 0.04557 0.57917 0.04713 0.58218 C 0.0483 0.58403 0.04974 0.58519 0.05104 0.58681 C 0.05768 0.6044 0.04856 0.58264 0.05885 0.59815 C 0.06041 0.6007 0.0612 0.60463 0.06276 0.60741 C 0.0664 0.61389 0.06627 0.61065 0.07044 0.61435 C 0.07187 0.61551 0.07291 0.61783 0.07435 0.61898 C 0.07682 0.62084 0.08216 0.62361 0.08216 0.62361 C 0.08646 0.62269 0.09088 0.62361 0.09505 0.6213 C 0.09648 0.62037 0.09687 0.61667 0.09765 0.61435 C 0.10299 0.59537 0.09414 0.62037 0.10156 0.60047 C 0.10104 0.59584 0.10104 0.59121 0.10026 0.58681 C 0.09974 0.58403 0.09765 0.57986 0.09765 0.57986 L 0.09635 0.5798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24 L -0.00091 -0.00324 C -0.00482 -0.00394 -0.00872 -0.00532 -0.01263 -0.00532 C -0.01484 -0.00532 -0.02174 -0.00162 -0.02422 -0.00093 C -0.02682 2.77556E-17 -0.02943 0.00023 -0.03203 0.00139 C -0.03463 0.00255 -0.03724 0.00463 -0.03984 0.00602 L -0.04362 0.00833 C -0.04453 0.00995 -0.04518 0.01181 -0.04622 0.01296 C -0.0526 0.02037 -0.05 0.01435 -0.05534 0.02222 C -0.05664 0.02431 -0.05781 0.02685 -0.05924 0.02917 C -0.07083 0.04676 -0.05859 0.02569 -0.06823 0.04282 C -0.07148 0.06019 -0.06706 0.03889 -0.07213 0.05671 C -0.07278 0.0588 -0.07291 0.06134 -0.07344 0.06366 C -0.07291 0.07963 -0.07318 0.09583 -0.07213 0.11181 C -0.07187 0.11597 -0.06901 0.12708 -0.06823 0.13264 C -0.06627 0.14653 -0.06745 0.13866 -0.06432 0.15556 L -0.06302 0.1625 C -0.06263 0.16481 -0.0625 0.16736 -0.06172 0.16921 C -0.06094 0.17153 -0.05989 0.17384 -0.05924 0.17616 C -0.0582 0.17963 -0.05703 0.18935 -0.05664 0.19236 C -0.05703 0.20162 -0.05664 0.21088 -0.05794 0.21991 C -0.05846 0.22361 -0.06081 0.22569 -0.06172 0.22917 C -0.06302 0.23356 -0.06354 0.23843 -0.06432 0.24282 C -0.06484 0.24514 -0.06497 0.24769 -0.06562 0.24977 C -0.06888 0.26157 -0.06719 0.25625 -0.07083 0.26597 C -0.07122 0.2706 -0.07148 0.27523 -0.07213 0.27963 C -0.07239 0.28218 -0.07304 0.28426 -0.07344 0.28657 C -0.07396 0.2912 -0.07422 0.29583 -0.07474 0.30046 C -0.07513 0.31042 -0.07526 0.32037 -0.07604 0.33032 C -0.07617 0.33264 -0.0776 0.33472 -0.07734 0.33727 C -0.07708 0.33935 -0.07422 0.33981 -0.07474 0.3419 C -0.07526 0.34375 -0.07734 0.3419 -0.07851 0.3419 L -0.07851 0.3419 " pathEditMode="relative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532 L 0.00091 0.00532 C 0.00391 0.00972 0.0069 0.01435 0.0099 0.01898 C 0.0112 0.02106 0.01276 0.02314 0.0138 0.02592 C 0.01771 0.03634 0.01159 0.03078 0.01888 0.03518 C 0.02044 0.03912 0.02383 0.04838 0.02539 0.05115 C 0.0332 0.06504 0.02617 0.04051 0.03698 0.06967 C 0.04037 0.07847 0.03815 0.07569 0.04349 0.0787 C 0.04662 0.09514 0.04219 0.07546 0.0487 0.09259 C 0.04948 0.09467 0.04948 0.09722 0.05 0.09953 C 0.05677 0.12777 0.0487 0.09259 0.05508 0.11551 C 0.06055 0.13472 0.05156 0.10949 0.05899 0.12939 C 0.0586 0.14004 0.05833 0.15092 0.05768 0.16157 C 0.05755 0.16458 0.05729 0.16805 0.05638 0.17083 C 0.05547 0.17361 0.05391 0.17546 0.05261 0.17754 L 0.05 0.19143 L 0.0487 0.19838 C 0.04909 0.20439 0.04922 0.21064 0.05 0.21666 C 0.05052 0.22152 0.05169 0.22592 0.05261 0.23055 C 0.053 0.23287 0.05313 0.23541 0.05391 0.2375 L 0.05638 0.24421 C 0.05781 0.25139 0.05794 0.25324 0.06029 0.26041 C 0.06185 0.26504 0.0655 0.2743 0.0655 0.2743 C 0.06589 0.27662 0.06615 0.27893 0.0668 0.28102 C 0.07422 0.30486 0.07031 0.28611 0.07318 0.30185 C 0.0763 0.33472 0.07578 0.32014 0.07578 0.3456 L 0.07578 0.3456 " pathEditMode="relative" ptsTypes="AAAAAAAAAAAAAAAA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26 L 0.00833 -0.00926 C 0.00612 -0.01482 0.00442 -0.02084 0.00182 -0.02547 C -0.00039 -0.0294 -0.00339 -0.03149 -0.00599 -0.03473 C -0.00729 -0.03612 -0.00873 -0.03727 -0.00977 -0.03936 C -0.01589 -0.05 -0.01133 -0.04283 -0.01758 -0.0507 C -0.0194 -0.05301 -0.02097 -0.05556 -0.02279 -0.05764 C -0.02435 -0.0595 -0.0263 -0.06042 -0.02787 -0.06227 C -0.0306 -0.06505 -0.03295 -0.06899 -0.03568 -0.07153 C -0.03737 -0.07292 -0.0392 -0.07431 -0.04089 -0.07593 C -0.04792 -0.08311 -0.04154 -0.07871 -0.04857 -0.08287 C -0.05039 -0.08519 -0.05196 -0.08797 -0.05378 -0.08982 C -0.05495 -0.09098 -0.05638 -0.09121 -0.05768 -0.09213 C -0.0681 -0.1 -0.05716 -0.09422 -0.06927 -0.09908 C -0.07097 -0.09977 -0.07279 -0.1007 -0.07448 -0.10139 C -0.07657 -0.10209 -0.07878 -0.10278 -0.08086 -0.10371 C -0.08229 -0.10417 -0.08347 -0.10556 -0.08477 -0.10602 C -0.09167 -0.10718 -0.09857 -0.10741 -0.10547 -0.10811 L -0.15326 -0.10371 C -0.15469 -0.10348 -0.15586 -0.10186 -0.15716 -0.10139 C -0.15938 -0.10047 -0.16146 -0.09977 -0.16367 -0.09908 C -0.16498 -0.09746 -0.16615 -0.09561 -0.16758 -0.09445 C -0.17005 -0.09237 -0.17266 -0.09144 -0.17526 -0.08982 C -0.17657 -0.08912 -0.17787 -0.08797 -0.17917 -0.0875 C -0.18138 -0.08681 -0.18347 -0.08612 -0.18568 -0.08519 C -0.18698 -0.08473 -0.18815 -0.08334 -0.18946 -0.08287 C -0.19297 -0.08172 -0.19636 -0.08149 -0.19987 -0.08056 L -0.20886 -0.07825 C -0.21016 -0.07593 -0.2112 -0.07315 -0.21276 -0.07153 C -0.21433 -0.06991 -0.21667 -0.0713 -0.21797 -0.06922 C -0.22032 -0.06551 -0.22305 -0.05533 -0.22305 -0.05533 C -0.22266 -0.05232 -0.22149 -0.0426 -0.22058 -0.03936 C -0.21979 -0.03681 -0.21875 -0.03473 -0.21797 -0.03241 C -0.21472 -0.01505 -0.21901 -0.03635 -0.21407 -0.01852 C -0.20873 0.00046 -0.21758 -0.02454 -0.21016 -0.00487 C -0.20938 -0.00024 -0.20729 0.00416 -0.20755 0.00902 C -0.20964 0.04953 -0.20716 0.02268 -0.21016 0.0412 C -0.21068 0.04421 -0.21081 0.04745 -0.21146 0.05046 C -0.21289 0.05601 -0.21563 0.06018 -0.21797 0.06412 C -0.21836 0.06643 -0.21979 0.06898 -0.21927 0.07106 C -0.21732 0.07777 -0.21237 0.0831 -0.20886 0.08726 C -0.2056 0.10463 -0.21042 0.08379 -0.20378 0.09861 C -0.20287 0.10069 -0.20313 0.1037 -0.20248 0.10555 C -0.19792 0.11759 -0.19688 0.10787 -0.19336 0.12638 C -0.19024 0.14305 -0.19141 0.13541 -0.18946 0.1493 C -0.18907 0.15625 -0.1888 0.16319 -0.18815 0.1699 C -0.18802 0.17245 -0.18698 0.17453 -0.18698 0.17685 C -0.18698 0.18773 -0.18763 0.19838 -0.18815 0.20902 C -0.18907 0.22384 -0.1888 0.22175 -0.19076 0.23217 C -0.19024 0.24675 -0.1905 0.26319 -0.18815 0.278 C -0.1875 0.28263 -0.18646 0.28726 -0.18568 0.29189 L -0.18177 0.3125 C -0.18138 0.31481 -0.18073 0.31713 -0.18047 0.31944 L -0.17917 0.3287 C -0.17956 0.34004 -0.18047 0.35162 -0.18047 0.36319 C -0.18047 0.37777 -0.17995 0.39236 -0.17917 0.40671 C -0.17904 0.40925 -0.17852 0.41157 -0.17787 0.41365 C -0.17722 0.4162 -0.17617 0.41828 -0.17526 0.4206 C -0.17175 0.43958 -0.17422 0.43032 -0.16758 0.44814 L -0.16498 0.45509 C -0.16211 0.4706 -0.16354 0.46458 -0.16107 0.47361 L -0.16237 0.46898 " pathEditMode="relative" ptsTypes="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3 0.00139 L -0.01303 0.00139 C -0.00794 0.0074 -0.00195 0.0118 0.00248 0.01967 C 0.00377 0.02199 0.00508 0.02407 0.00626 0.02662 C 0.0073 0.0287 0.00755 0.03194 0.00885 0.03356 C 0.01042 0.03518 0.01237 0.03495 0.01407 0.03588 C 0.01537 0.03796 0.01654 0.04051 0.01797 0.04259 C 0.02123 0.04768 0.02748 0.05486 0.03086 0.05879 L 0.03868 0.06805 L 0.04245 0.07037 C 0.04974 0.0831 0.04922 0.08333 0.05678 0.09328 C 0.05795 0.0949 0.05925 0.09652 0.06055 0.09791 C 0.06433 0.10162 0.06654 0.10231 0.06967 0.10694 C 0.07149 0.10995 0.07318 0.11296 0.07487 0.1162 C 0.07618 0.11921 0.07709 0.12291 0.07865 0.12546 C 0.07969 0.12708 0.08126 0.12708 0.08256 0.12777 C 0.08386 0.13009 0.08503 0.13264 0.08646 0.13472 C 0.08764 0.13634 0.0892 0.13727 0.09037 0.13935 C 0.09232 0.14282 0.09349 0.14745 0.09545 0.15069 C 0.09935 0.15694 0.10508 0.16365 0.10977 0.16921 C 0.11055 0.17152 0.11133 0.17384 0.11224 0.17615 C 0.11615 0.18402 0.11784 0.18449 0.12266 0.19213 C 0.1254 0.19652 0.12709 0.20301 0.13034 0.20602 C 0.13217 0.2074 0.13386 0.20926 0.13555 0.21064 C 0.13764 0.21227 0.13998 0.21319 0.14206 0.21504 C 0.14428 0.21713 0.14623 0.22014 0.14844 0.22199 C 0.15925 0.23148 0.14519 0.21574 0.15626 0.22893 C 0.15756 0.23194 0.15912 0.23472 0.16016 0.23819 C 0.16133 0.24189 0.16237 0.2537 0.16277 0.25648 C 0.16316 0.28102 0.1629 0.30555 0.16407 0.33009 C 0.1642 0.33495 0.16576 0.33935 0.16654 0.34398 C 0.16706 0.34629 0.16719 0.34884 0.16784 0.35092 C 0.16876 0.35301 0.1698 0.35532 0.17045 0.35764 C 0.1711 0.35995 0.1711 0.3625 0.17175 0.36458 C 0.1724 0.36713 0.1737 0.36898 0.17435 0.37152 C 0.17553 0.37592 0.1754 0.38125 0.17696 0.38541 C 0.17774 0.3875 0.17878 0.38981 0.17956 0.39213 C 0.18112 0.39768 0.1823 0.40463 0.18347 0.41064 C 0.18256 0.41643 0.1823 0.42245 0.17956 0.42662 C 0.178 0.42893 0.17605 0.42986 0.17435 0.43125 C 0.17344 0.43356 0.1724 0.43564 0.17175 0.43819 C 0.1711 0.4412 0.17162 0.4449 0.17045 0.44745 C 0.16967 0.4493 0.16784 0.44884 0.16654 0.44977 C 0.16407 0.46319 0.16589 0.45231 0.16407 0.475 C 0.16264 0.49189 0.16277 0.48379 0.16277 0.4912 L 0.16277 0.4912 " pathEditMode="relative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276AE38-C440-4C0B-B950-56F9604EEB8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5" t="-447" r="26488" b="55506"/>
          <a:stretch/>
        </p:blipFill>
        <p:spPr>
          <a:xfrm>
            <a:off x="2895133" y="3817232"/>
            <a:ext cx="6290155" cy="241026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FB0B2A1E-B094-48C4-9206-31C1DA3D60CB}"/>
              </a:ext>
            </a:extLst>
          </p:cNvPr>
          <p:cNvGrpSpPr/>
          <p:nvPr/>
        </p:nvGrpSpPr>
        <p:grpSpPr>
          <a:xfrm>
            <a:off x="158880" y="229867"/>
            <a:ext cx="2364381" cy="2180543"/>
            <a:chOff x="-174928" y="101148"/>
            <a:chExt cx="3325566" cy="3066993"/>
          </a:xfrm>
        </p:grpSpPr>
        <p:pic>
          <p:nvPicPr>
            <p:cNvPr id="7" name="Picture 6" descr="A slice of pizza&#10;&#10;Description automatically generated">
              <a:extLst>
                <a:ext uri="{FF2B5EF4-FFF2-40B4-BE49-F238E27FC236}">
                  <a16:creationId xmlns:a16="http://schemas.microsoft.com/office/drawing/2014/main" id="{D1A5212B-E7BF-4100-9346-48EC44C94EA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745" y="101148"/>
              <a:ext cx="1549893" cy="3030387"/>
            </a:xfrm>
            <a:prstGeom prst="rect">
              <a:avLst/>
            </a:prstGeom>
          </p:spPr>
        </p:pic>
        <p:pic>
          <p:nvPicPr>
            <p:cNvPr id="8" name="Picture 7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5A27D126-89C5-4555-B157-4EF1D5A89E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74928" y="137754"/>
              <a:ext cx="1543476" cy="3030387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F5B7E037-EA53-4A8F-8182-EDDC54107793}"/>
              </a:ext>
            </a:extLst>
          </p:cNvPr>
          <p:cNvGrpSpPr/>
          <p:nvPr/>
        </p:nvGrpSpPr>
        <p:grpSpPr>
          <a:xfrm>
            <a:off x="2662644" y="255893"/>
            <a:ext cx="2360946" cy="2154517"/>
            <a:chOff x="132342" y="113023"/>
            <a:chExt cx="3320734" cy="3030387"/>
          </a:xfrm>
        </p:grpSpPr>
        <p:pic>
          <p:nvPicPr>
            <p:cNvPr id="10" name="Picture 9" descr="A slice of pizza&#10;&#10;Description automatically generated">
              <a:extLst>
                <a:ext uri="{FF2B5EF4-FFF2-40B4-BE49-F238E27FC236}">
                  <a16:creationId xmlns:a16="http://schemas.microsoft.com/office/drawing/2014/main" id="{F804B273-9925-48FE-8806-EF0114491E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3183" y="113023"/>
              <a:ext cx="1549893" cy="3030387"/>
            </a:xfrm>
            <a:prstGeom prst="rect">
              <a:avLst/>
            </a:prstGeom>
          </p:spPr>
        </p:pic>
        <p:pic>
          <p:nvPicPr>
            <p:cNvPr id="11" name="Picture 10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AFC606E9-69F2-4B45-84D3-855E0E9D08E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342" y="113023"/>
              <a:ext cx="1543478" cy="3030387"/>
            </a:xfrm>
            <a:prstGeom prst="rect">
              <a:avLst/>
            </a:prstGeom>
          </p:spPr>
        </p:pic>
      </p:grpSp>
      <p:pic>
        <p:nvPicPr>
          <p:cNvPr id="12" name="Picture 11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4DE1BCFA-CA5D-4809-AEA3-BE9EC47644D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4158" y="255893"/>
            <a:ext cx="1097368" cy="2154517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D993419F-5423-432E-84A8-CE8A50171F29}"/>
              </a:ext>
            </a:extLst>
          </p:cNvPr>
          <p:cNvGrpSpPr/>
          <p:nvPr/>
        </p:nvGrpSpPr>
        <p:grpSpPr>
          <a:xfrm>
            <a:off x="7660873" y="238310"/>
            <a:ext cx="2320431" cy="2162961"/>
            <a:chOff x="149752" y="113023"/>
            <a:chExt cx="3263749" cy="3042263"/>
          </a:xfrm>
        </p:grpSpPr>
        <p:pic>
          <p:nvPicPr>
            <p:cNvPr id="14" name="Picture 13" descr="A slice of pizza&#10;&#10;Description automatically generated">
              <a:extLst>
                <a:ext uri="{FF2B5EF4-FFF2-40B4-BE49-F238E27FC236}">
                  <a16:creationId xmlns:a16="http://schemas.microsoft.com/office/drawing/2014/main" id="{2FC42DBE-B53F-4D79-B26A-2849E1FECC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3608" y="124899"/>
              <a:ext cx="1549893" cy="3030387"/>
            </a:xfrm>
            <a:prstGeom prst="rect">
              <a:avLst/>
            </a:prstGeom>
          </p:spPr>
        </p:pic>
        <p:pic>
          <p:nvPicPr>
            <p:cNvPr id="15" name="Picture 14" descr="A pizza sitting on top of a table&#10;&#10;Description automatically generated">
              <a:extLst>
                <a:ext uri="{FF2B5EF4-FFF2-40B4-BE49-F238E27FC236}">
                  <a16:creationId xmlns:a16="http://schemas.microsoft.com/office/drawing/2014/main" id="{21D383A3-3669-4B26-AC30-EC58BE7E8C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752" y="113023"/>
              <a:ext cx="1543477" cy="3030387"/>
            </a:xfrm>
            <a:prstGeom prst="rect">
              <a:avLst/>
            </a:prstGeom>
          </p:spPr>
        </p:pic>
      </p:grpSp>
      <p:pic>
        <p:nvPicPr>
          <p:cNvPr id="18" name="Picture 17" descr="A pizza sitting on top of a table&#10;&#10;Description automatically generated">
            <a:extLst>
              <a:ext uri="{FF2B5EF4-FFF2-40B4-BE49-F238E27FC236}">
                <a16:creationId xmlns:a16="http://schemas.microsoft.com/office/drawing/2014/main" id="{73EEFFBD-F423-45A9-A280-858B7EF4E1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0069" y="238310"/>
            <a:ext cx="1097368" cy="2154517"/>
          </a:xfrm>
          <a:prstGeom prst="rect">
            <a:avLst/>
          </a:prstGeom>
        </p:spPr>
      </p:pic>
      <p:pic>
        <p:nvPicPr>
          <p:cNvPr id="19" name="Picture 18" descr="A slice of pizza&#10;&#10;Description automatically generated">
            <a:extLst>
              <a:ext uri="{FF2B5EF4-FFF2-40B4-BE49-F238E27FC236}">
                <a16:creationId xmlns:a16="http://schemas.microsoft.com/office/drawing/2014/main" id="{2393DF12-7E2C-488F-9BB9-6D22C85D7790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994" y="238310"/>
            <a:ext cx="1101929" cy="2154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8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96 0.00047 L -0.00196 0.00047 C -0.00417 0.00648 -0.00677 0.01204 -0.00847 0.01875 C -0.0099 0.02454 -0.01094 0.03704 -0.01094 0.03704 C -0.00951 0.08102 -0.01198 0.06389 -0.00716 0.09005 L -0.00456 0.10394 L -0.00326 0.11065 C -0.00287 0.1206 -0.00261 0.13079 -0.00196 0.14051 C -0.00157 0.14676 -0.00026 0.15093 0.00065 0.15672 C 0.00117 0.15972 0.0013 0.16297 0.00195 0.16597 C 0.0026 0.16922 0.00377 0.17199 0.00455 0.175 C 0.00911 0.1956 0.00468 0.18264 0.00963 0.19584 C 0.01653 0.24398 0.01067 0.19746 0.01354 0.29931 C 0.01367 0.30162 0.01458 0.30371 0.01484 0.30625 C 0.01588 0.31389 0.01601 0.32176 0.01745 0.32917 C 0.01927 0.33912 0.01836 0.3338 0.02005 0.34537 C 0.02291 0.38658 0.02005 0.33611 0.02005 0.40047 C 0.02005 0.42269 0.0207 0.44491 0.02135 0.46713 C 0.02161 0.4757 0.02187 0.48403 0.02265 0.49236 C 0.02356 0.50347 0.02578 0.51412 0.02773 0.52454 C 0.02825 0.52685 0.02877 0.52917 0.02903 0.53148 C 0.02955 0.53449 0.02955 0.53797 0.03034 0.54074 C 0.03177 0.5456 0.0345 0.54931 0.03554 0.5544 C 0.03737 0.56412 0.03567 0.55996 0.04075 0.56597 C 0.04218 0.56991 0.04557 0.57917 0.04713 0.58218 C 0.0483 0.58403 0.04974 0.58519 0.05104 0.58681 C 0.05768 0.6044 0.04856 0.58264 0.05885 0.59815 C 0.06041 0.6007 0.0612 0.60463 0.06276 0.60741 C 0.0664 0.61389 0.06627 0.61065 0.07044 0.61435 C 0.07187 0.61551 0.07291 0.61783 0.07435 0.61898 C 0.07682 0.62084 0.08216 0.62361 0.08216 0.62361 C 0.08646 0.62269 0.09088 0.62361 0.09505 0.6213 C 0.09648 0.62037 0.09687 0.61667 0.09765 0.61435 C 0.10299 0.59537 0.09414 0.62037 0.10156 0.60047 C 0.10104 0.59584 0.10104 0.59121 0.10026 0.58681 C 0.09974 0.58403 0.09765 0.57986 0.09765 0.57986 L 0.09635 0.57986 " pathEditMode="relative" ptsTypes="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91 -0.00324 L -0.00091 -0.00324 C -0.00482 -0.00394 -0.00872 -0.00532 -0.01263 -0.00532 C -0.01484 -0.00532 -0.02174 -0.00162 -0.02422 -0.00093 C -0.02682 2.77556E-17 -0.02943 0.00023 -0.03203 0.00139 C -0.03463 0.00255 -0.03724 0.00463 -0.03984 0.00602 L -0.04362 0.00833 C -0.04453 0.00995 -0.04518 0.01181 -0.04622 0.01296 C -0.0526 0.02037 -0.05 0.01435 -0.05534 0.02222 C -0.05664 0.02431 -0.05781 0.02685 -0.05924 0.02917 C -0.07083 0.04676 -0.05859 0.02569 -0.06823 0.04282 C -0.07148 0.06019 -0.06706 0.03889 -0.07213 0.05671 C -0.07278 0.0588 -0.07291 0.06134 -0.07344 0.06366 C -0.07291 0.07963 -0.07318 0.09583 -0.07213 0.11181 C -0.07187 0.11597 -0.06901 0.12708 -0.06823 0.13264 C -0.06627 0.14653 -0.06745 0.13866 -0.06432 0.15556 L -0.06302 0.1625 C -0.06263 0.16481 -0.0625 0.16736 -0.06172 0.16921 C -0.06094 0.17153 -0.05989 0.17384 -0.05924 0.17616 C -0.0582 0.17963 -0.05703 0.18935 -0.05664 0.19236 C -0.05703 0.20162 -0.05664 0.21088 -0.05794 0.21991 C -0.05846 0.22361 -0.06081 0.22569 -0.06172 0.22917 C -0.06302 0.23356 -0.06354 0.23843 -0.06432 0.24282 C -0.06484 0.24514 -0.06497 0.24769 -0.06562 0.24977 C -0.06888 0.26157 -0.06719 0.25625 -0.07083 0.26597 C -0.07122 0.2706 -0.07148 0.27523 -0.07213 0.27963 C -0.07239 0.28218 -0.07304 0.28426 -0.07344 0.28657 C -0.07396 0.2912 -0.07422 0.29583 -0.07474 0.30046 C -0.07513 0.31042 -0.07526 0.32037 -0.07604 0.33032 C -0.07617 0.33264 -0.0776 0.33472 -0.07734 0.33727 C -0.07708 0.33935 -0.07422 0.33981 -0.07474 0.3419 C -0.07526 0.34375 -0.07734 0.3419 -0.07851 0.3419 L -0.07851 0.3419 " pathEditMode="relative" ptsTypes="AAAAAAAAAAAAAAAAAAAAAAAAAAAAAAAAA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1 0.00532 L 0.00091 0.00532 C 0.00391 0.00972 0.0069 0.01435 0.0099 0.01898 C 0.0112 0.02106 0.01276 0.02314 0.0138 0.02592 C 0.01771 0.03634 0.01159 0.03078 0.01888 0.03518 C 0.02044 0.03912 0.02383 0.04838 0.02539 0.05115 C 0.0332 0.06504 0.02617 0.04051 0.03698 0.06967 C 0.04037 0.07847 0.03815 0.07569 0.04349 0.0787 C 0.04662 0.09514 0.04219 0.07546 0.0487 0.09259 C 0.04948 0.09467 0.04948 0.09722 0.05 0.09953 C 0.05677 0.12777 0.0487 0.09259 0.05508 0.11551 C 0.06055 0.13472 0.05156 0.10949 0.05899 0.12939 C 0.0586 0.14004 0.05833 0.15092 0.05768 0.16157 C 0.05755 0.16458 0.05729 0.16805 0.05638 0.17083 C 0.05547 0.17361 0.05391 0.17546 0.05261 0.17754 L 0.05 0.19143 L 0.0487 0.19838 C 0.04909 0.20439 0.04922 0.21064 0.05 0.21666 C 0.05052 0.22152 0.05169 0.22592 0.05261 0.23055 C 0.053 0.23287 0.05313 0.23541 0.05391 0.2375 L 0.05638 0.24421 C 0.05781 0.25139 0.05794 0.25324 0.06029 0.26041 C 0.06185 0.26504 0.0655 0.2743 0.0655 0.2743 C 0.06589 0.27662 0.06615 0.27893 0.0668 0.28102 C 0.07422 0.30486 0.07031 0.28611 0.07318 0.30185 C 0.0763 0.33472 0.07578 0.32014 0.07578 0.3456 L 0.07578 0.3456 " pathEditMode="relative" ptsTypes="AAAAAAAAAAAAAAAAAAAAAAAAAAA">
                                      <p:cBhvr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-0.00926 L 0.00833 -0.00926 C 0.00612 -0.01482 0.00442 -0.02084 0.00182 -0.02547 C -0.00039 -0.0294 -0.00339 -0.03149 -0.00599 -0.03473 C -0.00729 -0.03612 -0.00873 -0.03727 -0.00977 -0.03936 C -0.01589 -0.05 -0.01133 -0.04283 -0.01758 -0.0507 C -0.0194 -0.05301 -0.02097 -0.05556 -0.02279 -0.05764 C -0.02435 -0.0595 -0.0263 -0.06042 -0.02787 -0.06227 C -0.0306 -0.06505 -0.03295 -0.06899 -0.03568 -0.07153 C -0.03737 -0.07292 -0.0392 -0.07431 -0.04089 -0.07593 C -0.04792 -0.08311 -0.04154 -0.07871 -0.04857 -0.08287 C -0.05039 -0.08519 -0.05196 -0.08797 -0.05378 -0.08982 C -0.05495 -0.09098 -0.05638 -0.09121 -0.05768 -0.09213 C -0.0681 -0.1 -0.05716 -0.09422 -0.06927 -0.09908 C -0.07097 -0.09977 -0.07279 -0.1007 -0.07448 -0.10139 C -0.07657 -0.10209 -0.07878 -0.10278 -0.08086 -0.10371 C -0.08229 -0.10417 -0.08347 -0.10556 -0.08477 -0.10602 C -0.09167 -0.10718 -0.09857 -0.10741 -0.10547 -0.10811 L -0.15326 -0.10371 C -0.15469 -0.10348 -0.15586 -0.10186 -0.15716 -0.10139 C -0.15938 -0.10047 -0.16146 -0.09977 -0.16367 -0.09908 C -0.16498 -0.09746 -0.16615 -0.09561 -0.16758 -0.09445 C -0.17005 -0.09237 -0.17266 -0.09144 -0.17526 -0.08982 C -0.17657 -0.08912 -0.17787 -0.08797 -0.17917 -0.0875 C -0.18138 -0.08681 -0.18347 -0.08612 -0.18568 -0.08519 C -0.18698 -0.08473 -0.18815 -0.08334 -0.18946 -0.08287 C -0.19297 -0.08172 -0.19636 -0.08149 -0.19987 -0.08056 L -0.20886 -0.07825 C -0.21016 -0.07593 -0.2112 -0.07315 -0.21276 -0.07153 C -0.21433 -0.06991 -0.21667 -0.0713 -0.21797 -0.06922 C -0.22032 -0.06551 -0.22305 -0.05533 -0.22305 -0.05533 C -0.22266 -0.05232 -0.22149 -0.0426 -0.22058 -0.03936 C -0.21979 -0.03681 -0.21875 -0.03473 -0.21797 -0.03241 C -0.21472 -0.01505 -0.21901 -0.03635 -0.21407 -0.01852 C -0.20873 0.00046 -0.21758 -0.02454 -0.21016 -0.00487 C -0.20938 -0.00024 -0.20729 0.00416 -0.20755 0.00902 C -0.20964 0.04953 -0.20716 0.02268 -0.21016 0.0412 C -0.21068 0.04421 -0.21081 0.04745 -0.21146 0.05046 C -0.21289 0.05601 -0.21563 0.06018 -0.21797 0.06412 C -0.21836 0.06643 -0.21979 0.06898 -0.21927 0.07106 C -0.21732 0.07777 -0.21237 0.0831 -0.20886 0.08726 C -0.2056 0.10463 -0.21042 0.08379 -0.20378 0.09861 C -0.20287 0.10069 -0.20313 0.1037 -0.20248 0.10555 C -0.19792 0.11759 -0.19688 0.10787 -0.19336 0.12638 C -0.19024 0.14305 -0.19141 0.13541 -0.18946 0.1493 C -0.18907 0.15625 -0.1888 0.16319 -0.18815 0.1699 C -0.18802 0.17245 -0.18698 0.17453 -0.18698 0.17685 C -0.18698 0.18773 -0.18763 0.19838 -0.18815 0.20902 C -0.18907 0.22384 -0.1888 0.22175 -0.19076 0.23217 C -0.19024 0.24675 -0.1905 0.26319 -0.18815 0.278 C -0.1875 0.28263 -0.18646 0.28726 -0.18568 0.29189 L -0.18177 0.3125 C -0.18138 0.31481 -0.18073 0.31713 -0.18047 0.31944 L -0.17917 0.3287 C -0.17956 0.34004 -0.18047 0.35162 -0.18047 0.36319 C -0.18047 0.37777 -0.17995 0.39236 -0.17917 0.40671 C -0.17904 0.40925 -0.17852 0.41157 -0.17787 0.41365 C -0.17722 0.4162 -0.17617 0.41828 -0.17526 0.4206 C -0.17175 0.43958 -0.17422 0.43032 -0.16758 0.44814 L -0.16498 0.45509 C -0.16211 0.4706 -0.16354 0.46458 -0.16107 0.47361 L -0.16237 0.46898 " pathEditMode="relative" ptsTypes="AAAAAAAAAAAAAAAAAAAAAAAAAAAAAAAAAAAAAAAAAAAAAAAAAAAAAAAAAAAAAA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303 0.00139 L -0.01303 0.00139 C -0.00794 0.0074 -0.00195 0.0118 0.00248 0.01967 C 0.00377 0.02199 0.00508 0.02407 0.00626 0.02662 C 0.0073 0.0287 0.00755 0.03194 0.00885 0.03356 C 0.01042 0.03518 0.01237 0.03495 0.01407 0.03588 C 0.01537 0.03796 0.01654 0.04051 0.01797 0.04259 C 0.02123 0.04768 0.02748 0.05486 0.03086 0.05879 L 0.03868 0.06805 L 0.04245 0.07037 C 0.04974 0.0831 0.04922 0.08333 0.05678 0.09328 C 0.05795 0.0949 0.05925 0.09652 0.06055 0.09791 C 0.06433 0.10162 0.06654 0.10231 0.06967 0.10694 C 0.07149 0.10995 0.07318 0.11296 0.07487 0.1162 C 0.07618 0.11921 0.07709 0.12291 0.07865 0.12546 C 0.07969 0.12708 0.08126 0.12708 0.08256 0.12777 C 0.08386 0.13009 0.08503 0.13264 0.08646 0.13472 C 0.08764 0.13634 0.0892 0.13727 0.09037 0.13935 C 0.09232 0.14282 0.09349 0.14745 0.09545 0.15069 C 0.09935 0.15694 0.10508 0.16365 0.10977 0.16921 C 0.11055 0.17152 0.11133 0.17384 0.11224 0.17615 C 0.11615 0.18402 0.11784 0.18449 0.12266 0.19213 C 0.1254 0.19652 0.12709 0.20301 0.13034 0.20602 C 0.13217 0.2074 0.13386 0.20926 0.13555 0.21064 C 0.13764 0.21227 0.13998 0.21319 0.14206 0.21504 C 0.14428 0.21713 0.14623 0.22014 0.14844 0.22199 C 0.15925 0.23148 0.14519 0.21574 0.15626 0.22893 C 0.15756 0.23194 0.15912 0.23472 0.16016 0.23819 C 0.16133 0.24189 0.16237 0.2537 0.16277 0.25648 C 0.16316 0.28102 0.1629 0.30555 0.16407 0.33009 C 0.1642 0.33495 0.16576 0.33935 0.16654 0.34398 C 0.16706 0.34629 0.16719 0.34884 0.16784 0.35092 C 0.16876 0.35301 0.1698 0.35532 0.17045 0.35764 C 0.1711 0.35995 0.1711 0.3625 0.17175 0.36458 C 0.1724 0.36713 0.1737 0.36898 0.17435 0.37152 C 0.17553 0.37592 0.1754 0.38125 0.17696 0.38541 C 0.17774 0.3875 0.17878 0.38981 0.17956 0.39213 C 0.18112 0.39768 0.1823 0.40463 0.18347 0.41064 C 0.18256 0.41643 0.1823 0.42245 0.17956 0.42662 C 0.178 0.42893 0.17605 0.42986 0.17435 0.43125 C 0.17344 0.43356 0.1724 0.43564 0.17175 0.43819 C 0.1711 0.4412 0.17162 0.4449 0.17045 0.44745 C 0.16967 0.4493 0.16784 0.44884 0.16654 0.44977 C 0.16407 0.46319 0.16589 0.45231 0.16407 0.475 C 0.16264 0.49189 0.16277 0.48379 0.16277 0.4912 L 0.16277 0.4912 " pathEditMode="relative" ptsTypes="AAAAAAAAAAAAAAAAAAAAAAAAAAAAAAAAAAAAAAAAAAAA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085BB712-B2F2-D34F-BF6E-BDBF5C30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290" y="2464904"/>
            <a:ext cx="5520957" cy="42241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094CB3-657D-4A50-AF72-844FDEA45C4A}"/>
              </a:ext>
            </a:extLst>
          </p:cNvPr>
          <p:cNvSpPr txBox="1"/>
          <p:nvPr/>
        </p:nvSpPr>
        <p:spPr>
          <a:xfrm>
            <a:off x="258845" y="5150059"/>
            <a:ext cx="114447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i-NZ" sz="2400" dirty="0"/>
              <a:t>I have 4½ metres of cloth.</a:t>
            </a:r>
          </a:p>
          <a:p>
            <a:r>
              <a:rPr lang="mi-NZ" sz="2400" dirty="0"/>
              <a:t>Each bag is made from ¾ of one metre of cloth.</a:t>
            </a:r>
          </a:p>
          <a:p>
            <a:r>
              <a:rPr lang="mi-NZ" sz="2400" dirty="0"/>
              <a:t>How many bags can I make?</a:t>
            </a:r>
            <a:endParaRPr lang="en-NZ" sz="2400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5461413F-7539-43F5-86C9-365ED00F8951}"/>
              </a:ext>
            </a:extLst>
          </p:cNvPr>
          <p:cNvGrpSpPr/>
          <p:nvPr/>
        </p:nvGrpSpPr>
        <p:grpSpPr>
          <a:xfrm>
            <a:off x="439387" y="902523"/>
            <a:ext cx="4916384" cy="1068780"/>
            <a:chOff x="439387" y="902523"/>
            <a:chExt cx="4916384" cy="1068780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BB92860-35B6-47AF-8B3C-3C67683972B7}"/>
                </a:ext>
              </a:extLst>
            </p:cNvPr>
            <p:cNvSpPr/>
            <p:nvPr/>
          </p:nvSpPr>
          <p:spPr>
            <a:xfrm>
              <a:off x="439387" y="902524"/>
              <a:ext cx="2458192" cy="1068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6D37C55-2F55-470C-81F7-F13FA97725F6}"/>
                </a:ext>
              </a:extLst>
            </p:cNvPr>
            <p:cNvSpPr/>
            <p:nvPr/>
          </p:nvSpPr>
          <p:spPr>
            <a:xfrm>
              <a:off x="2897579" y="902523"/>
              <a:ext cx="2458192" cy="10687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EDA1D2D-A1F6-40F9-8DC1-98FB181BEE30}"/>
              </a:ext>
            </a:extLst>
          </p:cNvPr>
          <p:cNvGrpSpPr/>
          <p:nvPr/>
        </p:nvGrpSpPr>
        <p:grpSpPr>
          <a:xfrm>
            <a:off x="5355771" y="902522"/>
            <a:ext cx="4916384" cy="1068780"/>
            <a:chOff x="439387" y="902523"/>
            <a:chExt cx="4916384" cy="10687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89705CB-EA3A-487D-B698-57B479246A14}"/>
                </a:ext>
              </a:extLst>
            </p:cNvPr>
            <p:cNvSpPr/>
            <p:nvPr/>
          </p:nvSpPr>
          <p:spPr>
            <a:xfrm>
              <a:off x="439387" y="902524"/>
              <a:ext cx="2458192" cy="1068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C8A251F-1D39-4261-815D-5066CF6B9D23}"/>
                </a:ext>
              </a:extLst>
            </p:cNvPr>
            <p:cNvSpPr/>
            <p:nvPr/>
          </p:nvSpPr>
          <p:spPr>
            <a:xfrm>
              <a:off x="2897579" y="902523"/>
              <a:ext cx="2458192" cy="10687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1" name="Rectangle 10">
            <a:extLst>
              <a:ext uri="{FF2B5EF4-FFF2-40B4-BE49-F238E27FC236}">
                <a16:creationId xmlns:a16="http://schemas.microsoft.com/office/drawing/2014/main" id="{89CDE8A5-3E90-4584-93F1-B6FDAD7DD6ED}"/>
              </a:ext>
            </a:extLst>
          </p:cNvPr>
          <p:cNvSpPr/>
          <p:nvPr/>
        </p:nvSpPr>
        <p:spPr>
          <a:xfrm>
            <a:off x="10272155" y="902518"/>
            <a:ext cx="1229096" cy="106877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699411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58DB25F2-0EC8-4A0E-BE34-2F7F49E4B94D}"/>
              </a:ext>
            </a:extLst>
          </p:cNvPr>
          <p:cNvGrpSpPr/>
          <p:nvPr/>
        </p:nvGrpSpPr>
        <p:grpSpPr>
          <a:xfrm>
            <a:off x="510637" y="2303812"/>
            <a:ext cx="4916384" cy="1068780"/>
            <a:chOff x="439387" y="902523"/>
            <a:chExt cx="4916384" cy="106878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D24C5FC-6EFF-494A-AD9D-F1229E301781}"/>
                </a:ext>
              </a:extLst>
            </p:cNvPr>
            <p:cNvSpPr/>
            <p:nvPr/>
          </p:nvSpPr>
          <p:spPr>
            <a:xfrm>
              <a:off x="439387" y="902524"/>
              <a:ext cx="2458192" cy="1068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E2B246-3B71-4280-87DF-7CEB0992F977}"/>
                </a:ext>
              </a:extLst>
            </p:cNvPr>
            <p:cNvSpPr/>
            <p:nvPr/>
          </p:nvSpPr>
          <p:spPr>
            <a:xfrm>
              <a:off x="2897579" y="902523"/>
              <a:ext cx="2458192" cy="10687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A5F3F9B-B6D0-436A-A346-AD45D3E38392}"/>
              </a:ext>
            </a:extLst>
          </p:cNvPr>
          <p:cNvGrpSpPr/>
          <p:nvPr/>
        </p:nvGrpSpPr>
        <p:grpSpPr>
          <a:xfrm>
            <a:off x="5427021" y="2303811"/>
            <a:ext cx="4916384" cy="1068780"/>
            <a:chOff x="439387" y="902523"/>
            <a:chExt cx="4916384" cy="106878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6B3992-D868-49FE-A0A8-4E8C30E5E0EE}"/>
                </a:ext>
              </a:extLst>
            </p:cNvPr>
            <p:cNvSpPr/>
            <p:nvPr/>
          </p:nvSpPr>
          <p:spPr>
            <a:xfrm>
              <a:off x="439387" y="902524"/>
              <a:ext cx="2458192" cy="106877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DD337BAA-BBE6-4D7D-9F10-27DDC1AF7D71}"/>
                </a:ext>
              </a:extLst>
            </p:cNvPr>
            <p:cNvSpPr/>
            <p:nvPr/>
          </p:nvSpPr>
          <p:spPr>
            <a:xfrm>
              <a:off x="2897579" y="902523"/>
              <a:ext cx="2458192" cy="1068779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NZ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4B5FEC8F-AA0A-4EEA-9746-4DF71D154BEB}"/>
              </a:ext>
            </a:extLst>
          </p:cNvPr>
          <p:cNvSpPr/>
          <p:nvPr/>
        </p:nvSpPr>
        <p:spPr>
          <a:xfrm>
            <a:off x="10343405" y="2303810"/>
            <a:ext cx="1223159" cy="1068779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479F93-521A-4FC6-BCB9-56FEDE510E97}"/>
              </a:ext>
            </a:extLst>
          </p:cNvPr>
          <p:cNvSpPr txBox="1"/>
          <p:nvPr/>
        </p:nvSpPr>
        <p:spPr>
          <a:xfrm>
            <a:off x="1484413" y="2607366"/>
            <a:ext cx="5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dirty="0"/>
              <a:t>1</a:t>
            </a:r>
            <a:endParaRPr lang="en-NZ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596FDF-47E9-4A4B-9A67-48C41A635B87}"/>
              </a:ext>
            </a:extLst>
          </p:cNvPr>
          <p:cNvSpPr txBox="1"/>
          <p:nvPr/>
        </p:nvSpPr>
        <p:spPr>
          <a:xfrm>
            <a:off x="3821872" y="2607365"/>
            <a:ext cx="5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dirty="0"/>
              <a:t>1</a:t>
            </a:r>
            <a:endParaRPr lang="en-NZ" sz="2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43D9D8-85EB-4A36-900F-D6B9E6F98759}"/>
              </a:ext>
            </a:extLst>
          </p:cNvPr>
          <p:cNvSpPr txBox="1"/>
          <p:nvPr/>
        </p:nvSpPr>
        <p:spPr>
          <a:xfrm>
            <a:off x="6366160" y="2611689"/>
            <a:ext cx="5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dirty="0"/>
              <a:t>1</a:t>
            </a:r>
            <a:endParaRPr lang="en-NZ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E4F206A-BA44-44FE-87E9-AFDE7051BB81}"/>
              </a:ext>
            </a:extLst>
          </p:cNvPr>
          <p:cNvSpPr txBox="1"/>
          <p:nvPr/>
        </p:nvSpPr>
        <p:spPr>
          <a:xfrm>
            <a:off x="8860968" y="2607365"/>
            <a:ext cx="5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dirty="0"/>
              <a:t>1</a:t>
            </a:r>
            <a:endParaRPr lang="en-NZ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9FD3404-6AB3-428C-A620-E2B43B429086}"/>
              </a:ext>
            </a:extLst>
          </p:cNvPr>
          <p:cNvSpPr txBox="1"/>
          <p:nvPr/>
        </p:nvSpPr>
        <p:spPr>
          <a:xfrm>
            <a:off x="10701643" y="2607364"/>
            <a:ext cx="506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i-NZ" sz="2400" dirty="0"/>
              <a:t>½</a:t>
            </a:r>
            <a:endParaRPr lang="en-NZ" sz="24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22011A0-E207-4686-B9D4-5BE424751BD4}"/>
              </a:ext>
            </a:extLst>
          </p:cNvPr>
          <p:cNvGrpSpPr/>
          <p:nvPr/>
        </p:nvGrpSpPr>
        <p:grpSpPr>
          <a:xfrm>
            <a:off x="516573" y="3372584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16AC5689-3EA6-4C47-A939-56C570239F04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F69C26E5-1506-4937-8E88-D51C6422A410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25D8CFED-5AB1-4A42-88FF-8E9BA524319E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65C0A75D-4AC2-44E7-BDF7-344BA0E6D491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E0EB141-1E19-48ED-89B6-8769F8EA98CC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CF6E49F-2843-4356-ACB1-BE35830C6AC0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4B714F7-4EE6-4090-BAA5-CE9BDD011F4B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3005B8E-4924-422D-B619-16FA83196931}"/>
              </a:ext>
            </a:extLst>
          </p:cNvPr>
          <p:cNvGrpSpPr/>
          <p:nvPr/>
        </p:nvGrpSpPr>
        <p:grpSpPr>
          <a:xfrm>
            <a:off x="2355764" y="3376907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3DF838C5-FC3A-4C7C-A3AD-BA4B3BFA1911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C67B2294-983E-4A28-B918-D9D40502D727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EFAF19-A154-4BD3-827A-AAB7286F9220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2" name="Rectangle 31">
                <a:extLst>
                  <a:ext uri="{FF2B5EF4-FFF2-40B4-BE49-F238E27FC236}">
                    <a16:creationId xmlns:a16="http://schemas.microsoft.com/office/drawing/2014/main" id="{C73F37E6-A1F9-4870-A3F0-BD84AB04C7AA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8D7AB0F-FC20-4D61-A866-A351C422FC87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4545C74-6626-422C-A278-DE1CDC7059D1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EAB6B2F-0EF8-454C-9990-7A0B8F54203B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8A1D26AF-9838-4A2E-A66F-372120454990}"/>
              </a:ext>
            </a:extLst>
          </p:cNvPr>
          <p:cNvGrpSpPr/>
          <p:nvPr/>
        </p:nvGrpSpPr>
        <p:grpSpPr>
          <a:xfrm>
            <a:off x="4194955" y="3369356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FB4D22C-C7F9-4B70-BDA6-9FFD837D6533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2F05CCD1-BFBE-48AA-B65A-FF04CFEE5AB4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B72CBA53-8226-4FC3-81AE-07ACA9872550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0" name="Rectangle 39">
                <a:extLst>
                  <a:ext uri="{FF2B5EF4-FFF2-40B4-BE49-F238E27FC236}">
                    <a16:creationId xmlns:a16="http://schemas.microsoft.com/office/drawing/2014/main" id="{22D8A8C9-C2C0-4F93-8D45-8FAA23127925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2F693C9E-3E05-4621-A554-39AD2351A984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7CC955C8-7748-4982-A92E-D9412552DEC0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E8C4721-61B5-4126-995A-93BAA9BB391E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834D14E-03F0-4E34-8818-6F1A38621826}"/>
              </a:ext>
            </a:extLst>
          </p:cNvPr>
          <p:cNvGrpSpPr/>
          <p:nvPr/>
        </p:nvGrpSpPr>
        <p:grpSpPr>
          <a:xfrm>
            <a:off x="6034146" y="3373679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9A614664-BB51-4056-BA19-160E593A5114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E1438B9F-E1B2-455C-B6D6-4D949E2A98C5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F75D2141-255A-4A26-9E4A-7FEA0E884222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EED0C20A-E910-4531-979A-23F88255579A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D3739A3-F04B-4F5A-A7FF-1F33F20EDE28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B8E512F-2008-47D1-9CA5-08B0A8FA90E1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E7666DFA-9538-44E4-B55C-40F56CB944EE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7C2757F2-7B0F-4654-BC8F-05B3BC4FEF69}"/>
              </a:ext>
            </a:extLst>
          </p:cNvPr>
          <p:cNvGrpSpPr/>
          <p:nvPr/>
        </p:nvGrpSpPr>
        <p:grpSpPr>
          <a:xfrm>
            <a:off x="7891151" y="3376907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7A236993-4F65-4497-953E-428F12270538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41B365CB-DD69-448E-871A-9714E738C6C4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3E1EF1F2-32F7-46BB-8862-C35B9D1F21A2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C8A232FD-9030-4621-9943-6A4DDD6074D7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4506E1D-E773-490A-881C-6E4653C252DA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8488F814-7BD9-4ACF-B92C-24F3A97E2F84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0D5E08C6-3E5B-42EA-B05A-A4F53B8DCBBD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73B1AA9-6F20-48BA-8092-DAAE4FA005A0}"/>
              </a:ext>
            </a:extLst>
          </p:cNvPr>
          <p:cNvGrpSpPr/>
          <p:nvPr/>
        </p:nvGrpSpPr>
        <p:grpSpPr>
          <a:xfrm>
            <a:off x="9730342" y="3369355"/>
            <a:ext cx="1839191" cy="1068779"/>
            <a:chOff x="445323" y="1971295"/>
            <a:chExt cx="1839191" cy="1068779"/>
          </a:xfrm>
          <a:solidFill>
            <a:schemeClr val="bg1"/>
          </a:solidFill>
        </p:grpSpPr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A489BD4F-0B34-4110-A53A-75BBFF275F13}"/>
                </a:ext>
              </a:extLst>
            </p:cNvPr>
            <p:cNvGrpSpPr/>
            <p:nvPr/>
          </p:nvGrpSpPr>
          <p:grpSpPr>
            <a:xfrm>
              <a:off x="445323" y="1971295"/>
              <a:ext cx="1839191" cy="1068779"/>
              <a:chOff x="445324" y="1971295"/>
              <a:chExt cx="1799115" cy="1068779"/>
            </a:xfrm>
            <a:grpFill/>
          </p:grpSpPr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0DD2AF08-6012-4E52-9027-5119A666EA6A}"/>
                  </a:ext>
                </a:extLst>
              </p:cNvPr>
              <p:cNvSpPr/>
              <p:nvPr/>
            </p:nvSpPr>
            <p:spPr>
              <a:xfrm>
                <a:off x="44532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33EFEBC2-B1BE-41DC-B08D-A5994A8352B6}"/>
                  </a:ext>
                </a:extLst>
              </p:cNvPr>
              <p:cNvSpPr/>
              <p:nvPr/>
            </p:nvSpPr>
            <p:spPr>
              <a:xfrm>
                <a:off x="1045029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4F38701-03B9-4138-B122-CDF9DBAFE84C}"/>
                  </a:ext>
                </a:extLst>
              </p:cNvPr>
              <p:cNvSpPr/>
              <p:nvPr/>
            </p:nvSpPr>
            <p:spPr>
              <a:xfrm>
                <a:off x="1644734" y="1971295"/>
                <a:ext cx="599705" cy="1068779"/>
              </a:xfrm>
              <a:prstGeom prst="rect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NZ"/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DD3308E-6A36-4845-B42E-92B2F751F927}"/>
                </a:ext>
              </a:extLst>
            </p:cNvPr>
            <p:cNvSpPr txBox="1"/>
            <p:nvPr/>
          </p:nvSpPr>
          <p:spPr>
            <a:xfrm>
              <a:off x="498515" y="2274856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85123DF7-B9AC-46C4-B0C8-F4C62FBA24F7}"/>
                </a:ext>
              </a:extLst>
            </p:cNvPr>
            <p:cNvSpPr txBox="1"/>
            <p:nvPr/>
          </p:nvSpPr>
          <p:spPr>
            <a:xfrm>
              <a:off x="1111578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61D5069-A500-47F6-9A16-935E11958601}"/>
                </a:ext>
              </a:extLst>
            </p:cNvPr>
            <p:cNvSpPr txBox="1"/>
            <p:nvPr/>
          </p:nvSpPr>
          <p:spPr>
            <a:xfrm>
              <a:off x="1718456" y="2291051"/>
              <a:ext cx="50668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NZ" sz="2400" dirty="0"/>
                <a:t>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2428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</TotalTime>
  <Words>78</Words>
  <Application>Microsoft Macintosh PowerPoint</Application>
  <PresentationFormat>Widescreen</PresentationFormat>
  <Paragraphs>29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Vince Wright</dc:creator>
  <cp:lastModifiedBy>Microsoft Office User</cp:lastModifiedBy>
  <cp:revision>11</cp:revision>
  <dcterms:created xsi:type="dcterms:W3CDTF">2020-07-17T00:03:26Z</dcterms:created>
  <dcterms:modified xsi:type="dcterms:W3CDTF">2020-08-21T03:35:10Z</dcterms:modified>
</cp:coreProperties>
</file>