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F0DB-3C29-4EE2-87BC-AFDF6B04B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8C742-E612-4160-BBDF-1F0D8490E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3CB11-7EC1-4BC7-B848-2E90B8CD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B0ADD-3065-42F7-A749-DEF356A5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5909-6524-4E76-8C86-72FA931C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52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C2C1-9DDD-4AE0-9820-E8DFA900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867E1-4C2B-442E-916E-B1A12E1B2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5BEF8-1F78-4082-BCE9-C32FE96A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CA3A-65E7-4D93-899D-6796EB96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6A50-B12A-4196-892F-B5489E73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94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A2804-7B50-4CEB-A247-8555E25A6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8E418-AE5D-435C-9319-B36FDC6CB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E9A9-BF8A-4A5B-B8E3-13CC2BD7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B0B4-B9AF-48B1-BDB5-50B05272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4C69-D81C-4012-A5DE-4B996508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5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E05E-2BD8-47DE-9500-D326BAB8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08B0-AE12-4072-9379-F3713696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187F-CF60-4ADA-A9FF-03E3CB73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9A96-A2D9-4A71-89B4-FEFD77D5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BA52E-54D6-443A-B3F7-9D778372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38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BABD-6E45-475D-B54E-6CD817B3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C378C-BC27-413C-8D01-0CC0B611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FB471-9752-4E3D-9A8E-6A52DF6B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5741-DEAA-42E9-BF5C-089D7167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873E9-B284-4494-BC9A-89869E77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17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2743-48D1-4712-BAE5-C649C1F9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5582-1785-404A-B1E1-2E4448745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E348F-7729-43FC-8D14-3AD81D53D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0E653-832E-4093-AA89-5F0F4BF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C15C4-C553-4627-B8DC-FF8C2BE6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54B8-CE7A-40D1-BB30-C3B5EA26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3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992B-E562-4967-AA16-F321392C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F12-BA71-4E5D-8616-34219F9D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FD543-7EAF-4761-994F-8A8A2A16D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27B1B-3AE8-4A77-9185-C6D7580E6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62BB4-89E6-4B7E-A06B-B1ADE9C88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00912-970A-4E75-B7C5-BB8A095B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0F7D3-2194-43D8-B2A6-F7C87652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8AFD9-2A2A-482F-B6E5-19E7AB36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801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2733-76AA-4C57-B010-AB00CB19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C4E4D-53F6-468B-8204-4F453307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3A9CC-7412-469A-A76F-DA84BAF7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C362A-C40A-4513-B79A-E6AD9413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93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0232A-F9A5-42DB-96AD-9544E3B6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E0729-FD2E-4CD7-A329-65602C87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0BB39-B0F0-4038-A1B9-77C71D8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51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1F65-41D6-48C3-85F5-C296D783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0B96-CBCD-4AEF-8A2E-5D8BD2AD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F8D5D-12B8-4889-9881-C235711A3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DF3A-6459-47E2-961A-B28E58C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2AB42-F511-45EF-9E45-5ED87FD5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CCD20-DE58-4F8A-A0AB-BDF0E878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4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0134-DBBE-430E-B713-1A8F8F84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4F6AD-7360-4EE8-8DBB-3CDEDD915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9F471-D88F-4047-9FD8-4FF61DB0E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A179D-5E65-4BE5-B25A-745BCEA1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FA7F3-9733-4BFE-939A-A909ECD4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4BC9-A8ED-4BB2-B5D2-B1738DB7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27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97556-585A-415D-A688-ADD4A46D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1E2C-E68F-4A19-975A-BC193713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E26D-430B-445B-B37C-C3B8E2E7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8114-409B-495D-80A6-3E9C261C056F}" type="datetimeFigureOut">
              <a:rPr lang="en-NZ" smtClean="0"/>
              <a:t>17/07/2020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BF48-747C-4A85-9B69-C538DF57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4BD2-EACD-4878-A043-522059315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AB9C-06F6-4E37-94BD-BA76D99ED2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27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zza&#10;&#10;Description automatically generated">
            <a:extLst>
              <a:ext uri="{FF2B5EF4-FFF2-40B4-BE49-F238E27FC236}">
                <a16:creationId xmlns:a16="http://schemas.microsoft.com/office/drawing/2014/main" id="{F494B257-FD0F-45C9-A344-AB07F8CBD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5967" r="15968" b="7258"/>
          <a:stretch/>
        </p:blipFill>
        <p:spPr>
          <a:xfrm>
            <a:off x="4569542" y="206149"/>
            <a:ext cx="3052916" cy="303038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b="56012"/>
          <a:stretch/>
        </p:blipFill>
        <p:spPr>
          <a:xfrm>
            <a:off x="2831689" y="3856297"/>
            <a:ext cx="7174556" cy="26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b="56012"/>
          <a:stretch/>
        </p:blipFill>
        <p:spPr>
          <a:xfrm>
            <a:off x="2796063" y="4046409"/>
            <a:ext cx="7174556" cy="2603090"/>
          </a:xfrm>
          <a:prstGeom prst="rect">
            <a:avLst/>
          </a:prstGeom>
        </p:spPr>
      </p:pic>
      <p:pic>
        <p:nvPicPr>
          <p:cNvPr id="3" name="Picture 2" descr="A close up of a pizza&#10;&#10;Description automatically generated">
            <a:extLst>
              <a:ext uri="{FF2B5EF4-FFF2-40B4-BE49-F238E27FC236}">
                <a16:creationId xmlns:a16="http://schemas.microsoft.com/office/drawing/2014/main" id="{C5D5EA60-992B-49C4-8D8D-AE75203C18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46" y="325685"/>
            <a:ext cx="1585954" cy="2342126"/>
          </a:xfrm>
          <a:prstGeom prst="rect">
            <a:avLst/>
          </a:prstGeom>
        </p:spPr>
      </p:pic>
      <p:pic>
        <p:nvPicPr>
          <p:cNvPr id="6" name="Picture 5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66D75628-FEF2-400E-8741-A3F049FC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29" y="334545"/>
            <a:ext cx="1652872" cy="2368893"/>
          </a:xfrm>
          <a:prstGeom prst="rect">
            <a:avLst/>
          </a:prstGeom>
        </p:spPr>
      </p:pic>
      <p:pic>
        <p:nvPicPr>
          <p:cNvPr id="8" name="Picture 7" descr="A slice of pizza&#10;&#10;Description automatically generated">
            <a:extLst>
              <a:ext uri="{FF2B5EF4-FFF2-40B4-BE49-F238E27FC236}">
                <a16:creationId xmlns:a16="http://schemas.microsoft.com/office/drawing/2014/main" id="{DAB747CC-CEE6-44ED-9CB2-0D19E7D2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42" y="1849738"/>
            <a:ext cx="2676716" cy="15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394 L 4.16667E-6 -0.00371 C -0.00756 -0.02014 -0.00339 -0.01551 -0.00977 -0.0213 C -0.01537 -0.03287 -0.00625 -0.01505 -0.01758 -0.03102 C -0.02123 -0.03588 -0.01927 -0.03449 -0.02344 -0.03635 C -0.02774 -0.04213 -0.02748 -0.04213 -0.03412 -0.04838 C -0.03985 -0.05371 -0.03946 -0.0544 -0.04584 -0.05648 C -0.04844 -0.05741 -0.05105 -0.0588 -0.05365 -0.05903 L -0.07214 -0.06042 C -0.07917 -0.06181 -0.07865 -0.06273 -0.08685 -0.06042 C -0.09167 -0.05903 -0.09167 -0.05787 -0.09558 -0.05648 C -0.09649 -0.05602 -0.10131 -0.05486 -0.10235 -0.05371 C -0.10235 -0.05348 -0.10964 -0.04723 -0.1112 -0.0456 C -0.11211 -0.04468 -0.11302 -0.04352 -0.11407 -0.04306 L -0.11706 -0.04167 C -0.12136 -0.03264 -0.11628 -0.04144 -0.12188 -0.03635 C -0.1267 -0.03172 -0.12318 -0.0331 -0.1267 -0.02824 C -0.12761 -0.02709 -0.12865 -0.02639 -0.12969 -0.02547 C -0.12995 -0.02431 -0.12995 -0.02269 -0.1306 -0.0213 C -0.1349 -0.01412 -0.13256 -0.02385 -0.13555 -0.01482 C -0.13633 -0.01227 -0.13659 -0.00926 -0.1375 -0.00672 C -0.13816 -0.00486 -0.13881 -0.00324 -0.13946 -0.00139 C -0.1405 0.00231 -0.14076 0.00555 -0.14141 0.00949 C -0.14167 0.02199 -0.1418 0.03449 -0.14232 0.04699 C -0.14323 0.0669 -0.14545 0.03935 -0.14232 0.07407 C -0.14193 0.07847 -0.14141 0.0831 -0.14037 0.0875 L -0.1375 0.0993 L -0.13555 0.1074 C -0.1349 0.10949 -0.13399 0.11088 -0.1336 0.11296 C -0.1336 0.11296 -0.13112 0.12639 -0.1306 0.12916 C -0.13034 0.13078 -0.13008 0.13264 -0.12969 0.13449 C -0.125 0.1537 -0.12969 0.13356 -0.1267 0.14791 C -0.12644 0.1493 -0.12605 0.15046 -0.12579 0.15185 C -0.12539 0.15416 -0.12526 0.15648 -0.12474 0.15856 C -0.12422 0.16134 -0.12331 0.16412 -0.12292 0.16666 C -0.12045 0.17963 -0.12344 0.16342 -0.12097 0.1787 C -0.12058 0.18078 -0.12032 0.1824 -0.11993 0.18426 C -0.11967 0.18865 -0.11914 0.19305 -0.11901 0.19745 C -0.11758 0.22338 -0.1198 0.21296 -0.11706 0.22453 C -0.11602 0.2331 -0.11602 0.23518 -0.11602 0.23125 L -0.11602 0.22986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551 L -0.00938 -0.01551 C -0.00716 -0.01968 -0.00495 -0.02384 -0.00261 -0.02778 C -0.0017 -0.02917 -0.00052 -0.02963 0.00026 -0.03125 C 0.00117 -0.03264 0.0013 -0.03496 0.00221 -0.03634 C 0.00221 -0.03634 0.0095 -0.04514 0.01106 -0.04676 C 0.01198 -0.04792 0.01276 -0.04954 0.01393 -0.05023 L 0.01979 -0.05371 C 0.0207 -0.0544 0.02187 -0.0544 0.02265 -0.05556 C 0.02981 -0.06389 0.02083 -0.05347 0.02955 -0.06227 C 0.03229 -0.06528 0.03216 -0.06667 0.03541 -0.06759 C 0.03828 -0.06852 0.04114 -0.06875 0.04414 -0.06922 C 0.05078 -0.07222 0.04974 -0.07269 0.05976 -0.06922 C 0.0612 -0.06875 0.06224 -0.0669 0.06367 -0.06574 C 0.06458 -0.06505 0.06562 -0.06505 0.06653 -0.06412 C 0.07656 -0.05417 0.06875 -0.05926 0.07526 -0.05556 C 0.07721 -0.05324 0.08034 -0.05255 0.08112 -0.04861 C 0.08151 -0.04676 0.08151 -0.04491 0.08216 -0.04329 C 0.08294 -0.04121 0.08411 -0.04005 0.08502 -0.0382 C 0.0858 -0.03658 0.08633 -0.03472 0.08698 -0.03287 C 0.08737 -0.03125 0.0875 -0.0294 0.08802 -0.02778 C 0.09127 -0.01736 0.0901 -0.02408 0.09375 -0.01551 C 0.09518 -0.01227 0.09635 -0.00857 0.09765 -0.00533 L 0.09961 2.22222E-6 C 0.10026 0.00162 0.10104 0.00324 0.10156 0.00509 C 0.10221 0.00741 0.10273 0.00995 0.10351 0.01203 C 0.1069 0.02199 0.10703 0.02106 0.11041 0.0294 C 0.11106 0.03102 0.11159 0.0331 0.11237 0.03472 C 0.11315 0.03657 0.11432 0.03796 0.11523 0.03981 C 0.11666 0.04305 0.11784 0.04676 0.11914 0.05023 C 0.11979 0.05185 0.12057 0.05347 0.12109 0.05532 C 0.12356 0.06412 0.12226 0.06018 0.125 0.06759 C 0.12526 0.06967 0.12617 0.07708 0.12695 0.07963 C 0.12747 0.08148 0.12825 0.0831 0.1289 0.08495 C 0.13125 0.09722 0.12968 0.09213 0.13281 0.10046 C 0.13515 0.11736 0.13229 0.09629 0.13476 0.11597 C 0.13502 0.11828 0.13541 0.1206 0.13567 0.12291 C 0.13606 0.12754 0.13633 0.13217 0.13672 0.1368 C 0.13776 0.15555 0.13789 0.16319 0.13867 0.18356 C 0.1375 0.22523 0.13763 0.20787 0.13763 0.23565 L 0.13763 0.23565 " pathEditMode="relative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-1" b="56012"/>
          <a:stretch/>
        </p:blipFill>
        <p:spPr>
          <a:xfrm>
            <a:off x="1472541" y="4343182"/>
            <a:ext cx="9673736" cy="2603090"/>
          </a:xfrm>
          <a:prstGeom prst="rect">
            <a:avLst/>
          </a:prstGeom>
        </p:spPr>
      </p:pic>
      <p:pic>
        <p:nvPicPr>
          <p:cNvPr id="3" name="Picture 2" descr="A slice of pizza&#10;&#10;Description automatically generated">
            <a:extLst>
              <a:ext uri="{FF2B5EF4-FFF2-40B4-BE49-F238E27FC236}">
                <a16:creationId xmlns:a16="http://schemas.microsoft.com/office/drawing/2014/main" id="{A851379B-C23D-470D-9CC8-B0FCC87D7A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42" y="6727"/>
            <a:ext cx="1549893" cy="3030387"/>
          </a:xfrm>
          <a:prstGeom prst="rect">
            <a:avLst/>
          </a:prstGeom>
        </p:spPr>
      </p:pic>
      <p:pic>
        <p:nvPicPr>
          <p:cNvPr id="15" name="Picture 14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8FFF83E2-67FA-4A62-A55F-6E4060D240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06" y="18602"/>
            <a:ext cx="1543477" cy="3030387"/>
          </a:xfrm>
          <a:prstGeom prst="rect">
            <a:avLst/>
          </a:prstGeom>
        </p:spPr>
      </p:pic>
      <p:pic>
        <p:nvPicPr>
          <p:cNvPr id="18" name="Picture 17" descr="A slice of pizza&#10;&#10;Description automatically generated">
            <a:extLst>
              <a:ext uri="{FF2B5EF4-FFF2-40B4-BE49-F238E27FC236}">
                <a16:creationId xmlns:a16="http://schemas.microsoft.com/office/drawing/2014/main" id="{A89C1775-9679-4847-AF77-FB570DEC88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09" y="53647"/>
            <a:ext cx="1549893" cy="3030387"/>
          </a:xfrm>
          <a:prstGeom prst="rect">
            <a:avLst/>
          </a:prstGeom>
        </p:spPr>
      </p:pic>
      <p:pic>
        <p:nvPicPr>
          <p:cNvPr id="19" name="Picture 18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56244532-1805-4D45-92B1-F04D01A30D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73" y="65522"/>
            <a:ext cx="1543477" cy="3030387"/>
          </a:xfrm>
          <a:prstGeom prst="rect">
            <a:avLst/>
          </a:prstGeom>
        </p:spPr>
      </p:pic>
      <p:pic>
        <p:nvPicPr>
          <p:cNvPr id="21" name="Picture 20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866E6CAF-C0C9-44EF-9C42-50507606D8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0" y="32483"/>
            <a:ext cx="1604824" cy="1619778"/>
          </a:xfrm>
          <a:prstGeom prst="rect">
            <a:avLst/>
          </a:prstGeom>
        </p:spPr>
      </p:pic>
      <p:pic>
        <p:nvPicPr>
          <p:cNvPr id="23" name="Picture 22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AA910505-7B51-461B-809F-5931B17299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1" y="1572616"/>
            <a:ext cx="1604824" cy="1603820"/>
          </a:xfrm>
          <a:prstGeom prst="rect">
            <a:avLst/>
          </a:prstGeom>
        </p:spPr>
      </p:pic>
      <p:pic>
        <p:nvPicPr>
          <p:cNvPr id="25" name="Picture 24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A88A121F-C5B0-4381-B99D-B64D896457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11" y="1074"/>
            <a:ext cx="1636292" cy="1643716"/>
          </a:xfrm>
          <a:prstGeom prst="rect">
            <a:avLst/>
          </a:prstGeom>
        </p:spPr>
      </p:pic>
      <p:pic>
        <p:nvPicPr>
          <p:cNvPr id="27" name="Picture 2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93A16B74-FD0D-459B-B3D0-DFF7F115F9D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92" y="1572616"/>
            <a:ext cx="1596958" cy="15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5 -0.01065 L 0.01015 -0.01042 C 0.00781 -0.00787 0.00573 -0.00463 0.00325 -0.00208 C 0.00234 -0.00116 0.0013 -0.00116 0.00039 -0.00046 C -0.00091 0.0007 -0.00222 0.00208 -0.00352 0.00301 C -0.00547 0.0044 -0.00743 0.00533 -0.00938 0.00648 L -0.01224 0.00833 C -0.01328 0.00949 -0.01407 0.01088 -0.01524 0.01181 C -0.01706 0.0132 -0.01927 0.0132 -0.02097 0.01528 L -0.02683 0.02222 L -0.02982 0.0257 C -0.03516 0.03982 -0.02813 0.02361 -0.03464 0.03264 C -0.03985 0.03982 -0.04089 0.04398 -0.0444 0.05324 L -0.04831 0.06366 L -0.04922 0.06898 C -0.04961 0.07292 -0.04974 0.07708 -0.05026 0.08102 C -0.05065 0.08588 -0.05131 0.08866 -0.05209 0.09306 C -0.05183 0.1 -0.0517 0.10695 -0.05118 0.11389 C -0.05104 0.1162 -0.05091 0.11875 -0.05026 0.12083 C -0.04948 0.12292 -0.04831 0.12431 -0.04727 0.12616 L -0.0444 0.14167 C -0.04401 0.14329 -0.04388 0.14514 -0.04336 0.14676 C -0.04271 0.14908 -0.04219 0.15162 -0.04141 0.1537 C -0.04089 0.15556 -0.03998 0.15718 -0.03946 0.15903 C -0.03868 0.16227 -0.03868 0.16644 -0.0375 0.16945 C -0.03633 0.17292 -0.03438 0.17593 -0.03373 0.17986 C -0.03125 0.19283 -0.03451 0.17662 -0.03073 0.19005 C -0.03034 0.1919 -0.03047 0.19398 -0.02982 0.19537 C -0.02904 0.19699 -0.02787 0.19769 -0.02683 0.19884 C -0.02657 0.20046 -0.02644 0.20232 -0.02591 0.20394 C -0.02591 0.20417 -0.0211 0.2169 -0.02006 0.21968 L -0.0181 0.22477 C -0.01745 0.22662 -0.01719 0.22894 -0.01615 0.23009 C -0.01263 0.23426 -0.01381 0.23148 -0.01224 0.23704 L -0.01328 0.2351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00208 L -0.02214 -0.00185 C -0.01927 -0.00255 -0.01628 -0.00486 -0.01341 -0.0037 C -0.0112 -0.00301 -0.0095 0.00093 -0.00755 0.00324 C -0.00378 0.00764 -0.00573 0.00602 -0.00169 0.00833 C -0.00078 0.00949 0.00013 0.01088 0.00117 0.0118 C 0.00208 0.01273 0.00326 0.01273 0.00404 0.01366 C 0.00547 0.01505 0.00664 0.01713 0.00794 0.01875 C 0.0099 0.02106 0.01185 0.02338 0.0138 0.02569 C 0.01484 0.02685 0.01563 0.02847 0.0168 0.02917 L 0.01966 0.03079 C 0.02214 0.03518 0.02357 0.03866 0.02656 0.0412 C 0.02747 0.04213 0.02839 0.04236 0.02943 0.04305 C 0.03281 0.04907 0.03203 0.04815 0.0362 0.05347 C 0.03815 0.05579 0.0405 0.05741 0.04206 0.06042 C 0.0457 0.0669 0.04375 0.06481 0.04792 0.06736 C 0.04922 0.07083 0.04987 0.07546 0.05182 0.07778 C 0.05872 0.08588 0.05013 0.07569 0.05859 0.08634 C 0.06862 0.09907 0.05273 0.07801 0.0655 0.09491 C 0.06615 0.09676 0.06667 0.09861 0.06745 0.10023 C 0.06953 0.1044 0.07227 0.10787 0.07422 0.11227 L 0.08008 0.12616 C 0.08086 0.13032 0.08112 0.13333 0.08294 0.13657 C 0.08385 0.13796 0.0849 0.13889 0.08594 0.14005 L 0.08984 0.15046 L 0.0918 0.15555 C 0.09206 0.15741 0.09232 0.15926 0.09271 0.16088 C 0.09323 0.16273 0.09427 0.16412 0.09466 0.16597 C 0.09557 0.1706 0.09583 0.17546 0.09661 0.17986 L 0.09857 0.19028 C 0.09922 0.23079 0.08854 0.24815 0.10247 0.2544 C 0.10273 0.25463 0.10313 0.2544 0.10352 0.2544 L 0.10352 0.2527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1898 L 0.0043 -0.01875 C 0.00326 -0.01388 0.00221 -0.00879 0.0013 -0.00347 C 0.00091 -0.00069 0.00091 0.00232 0.00039 0.0051 C -0.00013 0.00764 -0.00104 0.00973 -0.00156 0.01204 C -0.0026 0.01621 -0.00286 0.01991 -0.00351 0.02408 C -0.00378 0.02593 -0.00417 0.02755 -0.00456 0.0294 C -0.00521 0.03403 -0.00638 0.04329 -0.00638 0.04352 C -0.00599 0.06065 -0.00651 0.07037 -0.00456 0.08473 C -0.0043 0.08658 -0.00378 0.0882 -0.00351 0.09005 C -0.00312 0.0926 -0.00234 0.09931 -0.00156 0.10209 C -0.00104 0.10394 -0.00026 0.10556 0.00039 0.10741 C 0.00065 0.10903 0.00091 0.11088 0.0013 0.1125 C 0.00287 0.11875 0.00495 0.12431 0.00716 0.12987 C 0.0082 0.13218 0.00899 0.13449 0.01016 0.13681 C 0.01198 0.14028 0.01367 0.14445 0.01602 0.14723 C 0.01693 0.14838 0.01797 0.14931 0.01888 0.1507 C 0.0237 0.15764 0.02031 0.15625 0.0276 0.16274 C 0.02891 0.16389 0.03021 0.16505 0.03151 0.16621 C 0.0332 0.16737 0.0349 0.16829 0.03646 0.16968 C 0.0431 0.1757 0.03516 0.1713 0.04323 0.17477 C 0.05391 0.1875 0.0375 0.16875 0.05 0.1801 C 0.05156 0.18125 0.05247 0.1838 0.05391 0.18519 C 0.05508 0.18635 0.0599 0.1882 0.06081 0.18866 C 0.06354 0.19121 0.06745 0.19491 0.07044 0.19561 C 0.0819 0.19792 0.0763 0.19676 0.08711 0.19908 C 0.09375 0.20301 0.08542 0.19838 0.09492 0.20255 C 0.09583 0.20301 0.09675 0.20371 0.09779 0.20417 C 0.10039 0.20556 0.103 0.20625 0.1056 0.20764 C 0.10651 0.20834 0.10755 0.20903 0.10846 0.20949 C 0.11042 0.21019 0.11237 0.21042 0.11432 0.21112 C 0.11537 0.21158 0.11628 0.2125 0.11732 0.21297 C 0.11979 0.21366 0.1224 0.21412 0.125 0.21459 C 0.12695 0.21574 0.12917 0.21598 0.13086 0.21806 C 0.13464 0.22269 0.13268 0.22084 0.13672 0.22338 C 0.13776 0.225 0.1388 0.22662 0.13971 0.22848 C 0.14037 0.2301 0.14076 0.23241 0.14167 0.2338 C 0.14245 0.23473 0.14362 0.23449 0.14453 0.23542 C 0.14492 0.23588 0.14518 0.23658 0.14557 0.23727 L 0.14753 0.23542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0125 L -0.00859 -0.01226 C -0.00612 -0.01412 -0.00338 -0.01551 -0.00091 -0.01759 C 0.0125 -0.02963 -0.00013 -0.02152 0.00795 -0.02639 C 0.00886 -0.02754 0.00977 -0.02893 0.01081 -0.02986 C 0.01172 -0.03055 0.01276 -0.03101 0.01381 -0.03148 C 0.01628 -0.03264 0.01888 -0.03379 0.02149 -0.03495 L 0.02539 -0.03657 C 0.0323 -0.03611 0.03907 -0.03588 0.04597 -0.03495 C 0.04688 -0.03472 0.04779 -0.03356 0.04883 -0.03333 C 0.05209 -0.0324 0.05534 -0.03217 0.0586 -0.03148 C 0.06654 -0.02685 0.05391 -0.03379 0.06928 -0.02801 C 0.07136 -0.02731 0.07513 -0.02453 0.07513 -0.0243 C 0.07605 -0.02291 0.07696 -0.02083 0.078 -0.01944 C 0.07891 -0.01828 0.08021 -0.01875 0.08099 -0.01759 C 0.08347 -0.01412 0.08477 -0.0074 0.08776 -0.00555 L 0.09362 -0.00208 L 0.09948 0.00486 L 0.10235 0.00834 L 0.10625 0.01875 C 0.10691 0.02061 0.10795 0.02199 0.10821 0.02385 C 0.10886 0.02732 0.10925 0.03102 0.11016 0.03426 C 0.11303 0.04445 0.11172 0.03889 0.11407 0.05162 L 0.11602 0.06204 C 0.11641 0.06436 0.11667 0.06667 0.11706 0.06899 C 0.11758 0.07246 0.11849 0.07593 0.11901 0.0794 C 0.11967 0.08403 0.11941 0.08936 0.12097 0.09329 C 0.12162 0.09491 0.1224 0.09653 0.12292 0.09838 C 0.12474 0.1051 0.12292 0.10278 0.12487 0.11065 C 0.12526 0.1125 0.12618 0.11412 0.12683 0.11574 C 0.12852 0.125 0.12722 0.11945 0.13164 0.13149 C 0.1323 0.13311 0.13256 0.13542 0.1336 0.13658 L 0.13946 0.14352 L 0.14232 0.14699 C 0.14336 0.14815 0.14414 0.15024 0.14532 0.15047 L 0.16472 0.15209 C 0.16576 0.15278 0.16667 0.15324 0.16771 0.15394 C 0.16875 0.15463 0.1737 0.15834 0.17553 0.15903 C 0.18412 0.1625 0.17839 0.15903 0.18516 0.1625 C 0.19193 0.16598 0.18373 0.16227 0.19206 0.16783 C 0.19493 0.16968 0.19909 0.17014 0.20183 0.1713 C 0.20274 0.17153 0.20365 0.17269 0.20469 0.17292 C 0.21016 0.17385 0.21576 0.17408 0.22123 0.17477 C 0.22253 0.17593 0.22383 0.17709 0.22513 0.17824 C 0.22605 0.17894 0.22722 0.17917 0.22813 0.17986 C 0.22917 0.18079 0.22995 0.18241 0.23099 0.18334 C 0.23191 0.18426 0.23295 0.18426 0.23399 0.18519 C 0.24232 0.19144 0.23386 0.18611 0.24076 0.19028 C 0.24857 0.19954 0.23907 0.1875 0.24558 0.19885 C 0.24753 0.20232 0.24909 0.20278 0.25144 0.20417 C 0.25209 0.20579 0.25261 0.20764 0.25339 0.20926 C 0.2543 0.21135 0.2556 0.2125 0.25638 0.21459 C 0.25691 0.21598 0.25678 0.21806 0.2573 0.21968 C 0.25847 0.22338 0.2599 0.22662 0.2612 0.2301 L 0.26316 0.23542 C 0.2655 0.24769 0.26263 0.23218 0.26511 0.24746 C 0.26537 0.24931 0.26615 0.25278 0.26615 0.25301 L 0.26615 0.25278 " pathEditMode="relative" rAng="0" ptsTypes="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2361 L 0.00312 0.02361 C -0.00313 0.0243 -0.00925 0.02453 -0.0155 0.02546 C -0.0168 0.02569 -0.01797 0.02708 -0.0194 0.02708 C -0.02552 0.02824 -0.03164 0.02824 -0.03789 0.02893 C -0.0418 0.0294 -0.04557 0.03009 -0.04948 0.03055 C -0.04961 0.03055 -0.08164 0.0294 -0.08946 0.02708 C -0.09154 0.02662 -0.09323 0.02407 -0.09531 0.02361 L -0.10599 0.02199 C -0.10729 0.02129 -0.1086 0.02037 -0.1099 0.02037 C -0.12904 0.02037 -0.12839 0.02037 -0.14102 0.02361 C -0.15052 0.03032 -0.14167 0.025 -0.15664 0.02893 C -0.15938 0.02963 -0.16706 0.0375 -0.16732 0.0375 C -0.16836 0.03819 -0.16927 0.03865 -0.17031 0.03935 C -0.17188 0.04028 -0.17344 0.04166 -0.17513 0.04282 C -0.17643 0.04352 -0.17774 0.04375 -0.17904 0.04444 C -0.18008 0.0449 -0.18099 0.0456 -0.18203 0.04629 C -0.18698 0.05208 -0.18294 0.04838 -0.19076 0.05139 C -0.19336 0.05231 -0.19597 0.0537 -0.19857 0.05486 C -0.2 0.05555 -0.20104 0.05764 -0.20248 0.05833 C -0.20469 0.05949 -0.20703 0.05949 -0.20925 0.06018 C -0.21589 0.06805 -0.21289 0.06574 -0.21797 0.06875 C -0.21901 0.0699 -0.21992 0.07129 -0.22097 0.07222 C -0.22227 0.07338 -0.22643 0.075 -0.22774 0.07569 C -0.22878 0.07685 -0.22982 0.07778 -0.2306 0.07916 C -0.23177 0.08078 -0.23242 0.0831 -0.2336 0.08426 C -0.23542 0.08611 -0.2375 0.08657 -0.23946 0.08773 L -0.24232 0.08958 C -0.24531 0.09305 -0.24571 0.09375 -0.24922 0.09653 C -0.25013 0.09722 -0.25117 0.09768 -0.25209 0.09815 C -0.25313 0.1 -0.25391 0.10208 -0.25495 0.10347 C -0.25742 0.10602 -0.26003 0.10856 -0.26276 0.11018 C -0.2638 0.11088 -0.26485 0.11111 -0.26576 0.11203 C -0.26771 0.11412 -0.2694 0.11759 -0.27162 0.11898 L -0.27735 0.12245 L -0.28034 0.12407 C -0.28125 0.12477 -0.28229 0.125 -0.28321 0.12592 C -0.28451 0.12708 -0.28594 0.12801 -0.28711 0.1294 C -0.28867 0.13078 -0.29297 0.13634 -0.29401 0.13796 C -0.29505 0.13958 -0.29584 0.14166 -0.29688 0.14328 C -0.29779 0.14444 -0.29883 0.14537 -0.29987 0.14653 C -0.30078 0.14791 -0.30508 0.15393 -0.30664 0.15532 C -0.30807 0.15648 -0.31224 0.1581 -0.31341 0.15879 C -0.31419 0.15856 -0.33841 0.15648 -0.34167 0.15532 C -0.34557 0.15393 -0.34662 0.14907 -0.34948 0.1449 C -0.35196 0.1412 -0.35495 0.13865 -0.35729 0.13449 C -0.35821 0.13287 -0.35899 0.13078 -0.36016 0.1294 C -0.36107 0.12824 -0.36211 0.12824 -0.36315 0.12754 C -0.36406 0.12592 -0.36498 0.12407 -0.36602 0.12245 C -0.36693 0.12106 -0.3681 0.12037 -0.36901 0.11898 C -0.37097 0.11574 -0.37253 0.11134 -0.37474 0.10856 C -0.37669 0.10625 -0.37826 0.10231 -0.3806 0.10162 C -0.38946 0.0993 -0.38516 0.10046 -0.39336 0.09815 C -0.39753 0.09884 -0.40182 0.09861 -0.40599 0.1 C -0.40716 0.10023 -0.40781 0.10231 -0.40886 0.10347 C -0.40977 0.10416 -0.41081 0.1044 -0.41185 0.10509 C -0.41315 0.10671 -0.41446 0.10833 -0.41576 0.11018 C -0.4168 0.1118 -0.41758 0.11389 -0.41862 0.11551 C -0.41953 0.1169 -0.42071 0.11759 -0.42149 0.11898 C -0.42357 0.12222 -0.42539 0.12592 -0.42735 0.1294 L -0.43034 0.13449 C -0.43216 0.14467 -0.42982 0.13541 -0.43425 0.14328 C -0.43503 0.14467 -0.43542 0.14676 -0.4362 0.14838 C -0.43698 0.15023 -0.43828 0.15162 -0.43906 0.15347 C -0.44727 0.17222 -0.43919 0.1574 -0.44584 0.16921 C -0.44623 0.17083 -0.44649 0.17268 -0.44688 0.1743 C -0.44831 0.18055 -0.44883 0.18125 -0.45078 0.18634 C -0.45143 0.19097 -0.45117 0.19629 -0.45274 0.20023 C -0.4543 0.20463 -0.4556 0.2074 -0.45664 0.2125 C -0.45703 0.21458 -0.45703 0.21713 -0.45755 0.21944 C -0.45873 0.22407 -0.46016 0.22847 -0.46146 0.2331 C -0.46211 0.23541 -0.46302 0.23773 -0.46341 0.24004 L -0.46432 0.24699 C -0.46406 0.25162 -0.46393 0.25625 -0.46341 0.26088 C -0.46289 0.26551 -0.46159 0.26852 -0.46055 0.27291 C -0.46003 0.27477 -0.45977 0.27639 -0.45951 0.27824 C -0.45912 0.28055 -0.45912 0.28287 -0.4586 0.28518 C -0.45807 0.28703 -0.45729 0.28865 -0.45664 0.29028 C -0.45625 0.29213 -0.45612 0.29398 -0.4556 0.2956 C -0.45508 0.29745 -0.45404 0.29884 -0.45365 0.30069 C -0.453 0.30416 -0.453 0.30764 -0.45274 0.31111 C -0.45287 0.31504 -0.45248 0.33264 -0.45469 0.34051 C -0.45521 0.34236 -0.45586 0.34421 -0.45664 0.34583 L -0.46055 0.35254 L -0.46055 0.35092 " pathEditMode="relative" ptsTypes="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037 L 0.00417 -0.02037 C -0.01068 -0.03912 0.00391 -0.02315 -0.00755 -0.03079 C -0.00859 -0.03148 -0.01406 -0.03912 -0.01445 -0.03935 C -0.01563 -0.04074 -0.01706 -0.04143 -0.01836 -0.04282 C -0.02031 -0.04491 -0.02201 -0.04815 -0.02409 -0.04977 C -0.02747 -0.05231 -0.03307 -0.05324 -0.03685 -0.05486 C -0.03945 -0.05625 -0.04063 -0.05787 -0.04362 -0.05833 C -0.04909 -0.05926 -0.05469 -0.05949 -0.06016 -0.06018 L -0.06706 -0.0618 C -0.07188 -0.06296 -0.07865 -0.06412 -0.08359 -0.06528 C -0.08516 -0.06574 -0.08685 -0.06643 -0.08841 -0.06713 C -0.08971 -0.06829 -0.09089 -0.06991 -0.09232 -0.0706 C -0.09427 -0.07153 -0.09622 -0.07153 -0.09818 -0.07222 C -0.09948 -0.07268 -0.10078 -0.07338 -0.10208 -0.07407 C -0.1043 -0.075 -0.10664 -0.07616 -0.10885 -0.07754 C -0.1099 -0.07801 -0.11081 -0.07893 -0.11185 -0.07917 C -0.11497 -0.08009 -0.11836 -0.08032 -0.12148 -0.08102 C -0.12279 -0.08264 -0.12396 -0.08495 -0.12539 -0.08611 C -0.12721 -0.0875 -0.12943 -0.0868 -0.13125 -0.08796 C -0.13268 -0.08866 -0.13385 -0.09028 -0.13516 -0.0912 C -0.15182 -0.08935 -0.14518 -0.09236 -0.1556 -0.08611 C -0.15664 -0.08565 -0.15768 -0.08542 -0.15859 -0.08449 C -0.16055 -0.08217 -0.16237 -0.0794 -0.16445 -0.07754 C -0.16576 -0.07639 -0.16706 -0.07523 -0.16836 -0.07407 C -0.17669 -0.06504 -0.17122 -0.06875 -0.17708 -0.06528 C -0.17904 -0.06018 -0.17943 -0.05949 -0.18099 -0.05324 C -0.18138 -0.05162 -0.18164 -0.04977 -0.1819 -0.04815 C -0.18229 -0.03241 -0.18086 -0.01643 -0.18294 -0.00139 C -0.18359 0.00417 -0.1875 0.00671 -0.18971 0.01088 L -0.19271 0.01597 C -0.19362 0.01783 -0.1944 0.01991 -0.19557 0.0213 C -0.19648 0.02246 -0.19766 0.02338 -0.19844 0.02477 C -0.20938 0.04074 -0.19414 0.02037 -0.2043 0.03333 C -0.2056 0.03496 -0.20677 0.03727 -0.2082 0.03843 C -0.20938 0.03958 -0.21081 0.03958 -0.21211 0.04028 C -0.21315 0.04074 -0.21406 0.04144 -0.2151 0.0419 L -0.22279 0.04537 C -0.22643 0.04491 -0.22995 0.04445 -0.23359 0.04375 C -0.23516 0.04329 -0.23685 0.04259 -0.23841 0.0419 C -0.24557 0.03912 -0.24427 0.03958 -0.24909 0.03681 C -0.25495 0.03727 -0.26081 0.0375 -0.26667 0.03843 C -0.26862 0.03889 -0.27109 0.04167 -0.27253 0.04375 C -0.27357 0.04537 -0.27435 0.04746 -0.27539 0.04884 C -0.27656 0.05046 -0.27813 0.05093 -0.2793 0.05232 C -0.28203 0.05556 -0.28438 0.05949 -0.28711 0.06273 L -0.2901 0.06621 C -0.29037 0.06806 -0.29063 0.06968 -0.29102 0.07153 C -0.29154 0.07338 -0.29284 0.07454 -0.29297 0.07662 C -0.29375 0.08634 -0.29362 0.0963 -0.29388 0.10602 C -0.29362 0.11574 -0.29375 0.1257 -0.29297 0.13542 C -0.29258 0.14005 -0.28997 0.14491 -0.28815 0.14769 C -0.28724 0.14884 -0.28607 0.14977 -0.28516 0.15116 C -0.28047 0.15787 -0.28385 0.15394 -0.28034 0.16134 C -0.27943 0.16343 -0.27813 0.16458 -0.27734 0.16667 C -0.27656 0.16875 -0.27617 0.1713 -0.27539 0.17361 C -0.27487 0.17546 -0.27409 0.17708 -0.27344 0.17871 C -0.27318 0.18796 -0.2737 0.19746 -0.27253 0.20648 C -0.27201 0.21042 -0.26992 0.21343 -0.26862 0.2169 L -0.26667 0.22199 C -0.26641 0.22431 -0.26602 0.22662 -0.26576 0.22894 C -0.26537 0.23079 -0.26576 0.23426 -0.26471 0.23426 C -0.26367 0.23426 -0.26406 0.23079 -0.2638 0.22894 C -0.26393 0.22801 -0.2651 0.21829 -0.26576 0.2169 C -0.26641 0.21482 -0.26771 0.21343 -0.26862 0.21158 C -0.27539 0.19722 -0.26497 0.21644 -0.27344 0.20116 C -0.27539 0.19097 -0.27318 0.20116 -0.27734 0.18912 C -0.27813 0.18704 -0.27865 0.18449 -0.2793 0.18218 C -0.28229 0.17292 -0.28047 0.18125 -0.28229 0.17176 C -0.28294 0.16296 -0.28425 0.15463 -0.28229 0.14583 C -0.2819 0.14421 -0.27565 0.13912 -0.27539 0.13889 C -0.27448 0.13796 -0.27253 0.13542 -0.27253 0.13542 L -0.27253 0.13542 " pathEditMode="relative" ptsTypes="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1064 L -0.00143 0.01064 C -0.00429 0.0037 -0.00768 -0.00649 -0.01184 -0.01227 C -0.01432 -0.01575 -0.01705 -0.01852 -0.01966 -0.02153 L -0.02343 -0.02616 C -0.02474 -0.02778 -0.02591 -0.02987 -0.02734 -0.03079 L -0.03515 -0.03542 C -0.03645 -0.03681 -0.0375 -0.03889 -0.03906 -0.04005 C -0.04101 -0.04144 -0.04322 -0.0419 -0.04544 -0.04237 C -0.05533 -0.04352 -0.06536 -0.04375 -0.07526 -0.04445 C -0.08085 -0.04375 -0.08645 -0.04352 -0.09205 -0.04237 C -0.09335 -0.0419 -0.09466 -0.04051 -0.09596 -0.04005 C -0.09804 -0.03913 -0.10026 -0.03866 -0.10234 -0.03774 C -0.10507 -0.03635 -0.10755 -0.0345 -0.11015 -0.03311 L -0.11406 -0.03079 C -0.11484 -0.02917 -0.11562 -0.02732 -0.11666 -0.02616 C -0.11783 -0.025 -0.11927 -0.025 -0.12044 -0.02385 C -0.12187 -0.02269 -0.12304 -0.02084 -0.12434 -0.01922 C -0.13125 -0.00093 -0.12226 -0.02315 -0.13085 -0.00788 C -0.1319 -0.00579 -0.13229 -0.00278 -0.13346 -0.00093 C -0.1358 0.00277 -0.14114 0.00833 -0.14114 0.00833 C -0.14205 0.01064 -0.1427 0.01319 -0.14375 0.01527 C -0.1513 0.02847 -0.14414 0.00972 -0.15156 0.02662 C -0.15351 0.03101 -0.15494 0.03587 -0.15677 0.0405 L -0.15924 0.04745 C -0.1625 0.0699 -0.15794 0.04236 -0.16445 0.06574 C -0.16575 0.07013 -0.16705 0.07962 -0.16705 0.07962 C -0.16953 0.10578 -0.16966 0.10092 -0.16705 0.14166 C -0.16679 0.14652 -0.16536 0.15092 -0.16445 0.15555 L -0.16315 0.16226 C -0.16276 0.16689 -0.1625 0.17152 -0.16184 0.17615 C -0.16158 0.17847 -0.1608 0.18055 -0.16054 0.1831 C -0.15768 0.21388 -0.16106 0.19444 -0.15807 0.21064 C -0.15755 0.21759 -0.15716 0.2243 -0.15677 0.23125 C -0.15638 0.23657 -0.15585 0.24212 -0.15546 0.24745 C -0.15494 0.25347 -0.15455 0.25972 -0.15416 0.26574 C -0.15364 0.28032 -0.15364 0.2949 -0.15286 0.30949 C -0.15273 0.3118 -0.15195 0.31412 -0.15156 0.31643 C -0.15104 0.31944 -0.15078 0.32245 -0.15026 0.32546 C -0.14947 0.33009 -0.14765 0.33449 -0.14765 0.33935 L -0.14765 0.35555 L -0.14635 0.35092 " pathEditMode="relative" ptsTypes="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2 -0.04514 L -0.01822 -0.04514 C -0.01666 -0.04769 -0.00924 -0.06019 -0.00533 -0.06366 C -0.00416 -0.06482 -0.00273 -0.06482 -0.00143 -0.06598 C 0.00235 -0.06968 0.00547 -0.07639 0.01016 -0.07755 C 0.01524 -0.07871 0.02045 -0.07894 0.02566 -0.07963 C 0.02735 -0.07894 0.02904 -0.07801 0.03086 -0.07755 C 0.03698 -0.07524 0.04362 -0.075 0.04896 -0.06829 C 0.0504 -0.06644 0.05131 -0.06343 0.05287 -0.06135 C 0.05521 -0.05787 0.05834 -0.05602 0.06055 -0.05209 C 0.0655 -0.04329 0.0629 -0.04699 0.06836 -0.04074 C 0.06915 -0.03843 0.06993 -0.03588 0.07097 -0.0338 C 0.07305 -0.02917 0.07448 -0.02801 0.07735 -0.02454 C 0.07774 -0.02223 0.078 -0.01968 0.07865 -0.0176 C 0.08021 -0.01274 0.08217 -0.00857 0.08386 -0.00394 L 0.08646 0.00301 L 0.08907 0.00995 L 0.09154 0.01689 C 0.09467 0.03333 0.09271 0.02662 0.09675 0.0375 C 0.09714 0.03981 0.09753 0.04213 0.09805 0.04444 C 0.09883 0.04768 0.10053 0.05023 0.10066 0.0537 C 0.10105 0.06736 0.10013 0.08125 0.09935 0.09514 C 0.09922 0.09745 0.0987 0.09976 0.09805 0.10185 C 0.09649 0.10671 0.09284 0.11574 0.09284 0.11574 C 0.09011 0.13055 0.09219 0.12615 0.08907 0.13194 L 0.08907 0.12963 L 0.08907 0.12963 " pathEditMode="relative" ptsTypes="AAAAAAAAAAAAAAAAAAAAAAAAA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-1" b="56012"/>
          <a:stretch/>
        </p:blipFill>
        <p:spPr>
          <a:xfrm>
            <a:off x="1472541" y="4343182"/>
            <a:ext cx="9673736" cy="2603090"/>
          </a:xfrm>
          <a:prstGeom prst="rect">
            <a:avLst/>
          </a:prstGeom>
        </p:spPr>
      </p:pic>
      <p:pic>
        <p:nvPicPr>
          <p:cNvPr id="21" name="Picture 20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866E6CAF-C0C9-44EF-9C42-50507606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0" y="32483"/>
            <a:ext cx="1604824" cy="1619778"/>
          </a:xfrm>
          <a:prstGeom prst="rect">
            <a:avLst/>
          </a:prstGeom>
        </p:spPr>
      </p:pic>
      <p:pic>
        <p:nvPicPr>
          <p:cNvPr id="23" name="Picture 22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AA910505-7B51-461B-809F-5931B17299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1" y="1572616"/>
            <a:ext cx="1604824" cy="1603820"/>
          </a:xfrm>
          <a:prstGeom prst="rect">
            <a:avLst/>
          </a:prstGeom>
        </p:spPr>
      </p:pic>
      <p:pic>
        <p:nvPicPr>
          <p:cNvPr id="25" name="Picture 24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A88A121F-C5B0-4381-B99D-B64D8964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11" y="1074"/>
            <a:ext cx="1636292" cy="1643716"/>
          </a:xfrm>
          <a:prstGeom prst="rect">
            <a:avLst/>
          </a:prstGeom>
        </p:spPr>
      </p:pic>
      <p:pic>
        <p:nvPicPr>
          <p:cNvPr id="27" name="Picture 2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93A16B74-FD0D-459B-B3D0-DFF7F115F9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92" y="1572616"/>
            <a:ext cx="1596958" cy="1571903"/>
          </a:xfrm>
          <a:prstGeom prst="rect">
            <a:avLst/>
          </a:prstGeom>
        </p:spPr>
      </p:pic>
      <p:pic>
        <p:nvPicPr>
          <p:cNvPr id="11" name="Picture 10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E234120A-C098-4061-95C5-0499446F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25" y="63892"/>
            <a:ext cx="1604824" cy="1619778"/>
          </a:xfrm>
          <a:prstGeom prst="rect">
            <a:avLst/>
          </a:prstGeom>
        </p:spPr>
      </p:pic>
      <p:pic>
        <p:nvPicPr>
          <p:cNvPr id="12" name="Picture 11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A0E99E55-7FAC-4179-BE6F-967BF34D4B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26" y="1604025"/>
            <a:ext cx="1604824" cy="1603820"/>
          </a:xfrm>
          <a:prstGeom prst="rect">
            <a:avLst/>
          </a:prstGeom>
        </p:spPr>
      </p:pic>
      <p:pic>
        <p:nvPicPr>
          <p:cNvPr id="13" name="Picture 12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3784BCC7-D8A0-4F0C-884D-4E698A5EB4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6" y="48249"/>
            <a:ext cx="1636292" cy="1643716"/>
          </a:xfrm>
          <a:prstGeom prst="rect">
            <a:avLst/>
          </a:prstGeom>
        </p:spPr>
      </p:pic>
      <p:pic>
        <p:nvPicPr>
          <p:cNvPr id="14" name="Picture 13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30C65508-8DE5-469F-AB20-00D6A94990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37" y="1604025"/>
            <a:ext cx="1596958" cy="1571903"/>
          </a:xfrm>
          <a:prstGeom prst="rect">
            <a:avLst/>
          </a:prstGeom>
        </p:spPr>
      </p:pic>
      <p:pic>
        <p:nvPicPr>
          <p:cNvPr id="24" name="Picture 23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F0F976B3-AF99-42DE-98DD-17F4C90153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52" y="79535"/>
            <a:ext cx="1604824" cy="1619778"/>
          </a:xfrm>
          <a:prstGeom prst="rect">
            <a:avLst/>
          </a:prstGeom>
        </p:spPr>
      </p:pic>
      <p:pic>
        <p:nvPicPr>
          <p:cNvPr id="26" name="Picture 25" descr="A pizza sitting on top of a plate of food&#10;&#10;Description automatically generated">
            <a:extLst>
              <a:ext uri="{FF2B5EF4-FFF2-40B4-BE49-F238E27FC236}">
                <a16:creationId xmlns:a16="http://schemas.microsoft.com/office/drawing/2014/main" id="{B50832C0-60B7-4442-9635-CEFC1BECDA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53" y="1619668"/>
            <a:ext cx="1604824" cy="1603820"/>
          </a:xfrm>
          <a:prstGeom prst="rect">
            <a:avLst/>
          </a:prstGeom>
        </p:spPr>
      </p:pic>
      <p:pic>
        <p:nvPicPr>
          <p:cNvPr id="28" name="Picture 27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78EBB932-D190-498D-A335-5458E4CE7E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3" y="63892"/>
            <a:ext cx="1636292" cy="1643716"/>
          </a:xfrm>
          <a:prstGeom prst="rect">
            <a:avLst/>
          </a:prstGeom>
        </p:spPr>
      </p:pic>
      <p:pic>
        <p:nvPicPr>
          <p:cNvPr id="29" name="Picture 28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A5ED9A30-7AE4-4573-8FC9-1653BC5101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64" y="1619668"/>
            <a:ext cx="1596958" cy="15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1.875E-6 0.00023 C -0.0039 -0.00185 -0.00755 -0.00533 -0.01172 -0.00556 C -0.02799 -0.00671 -0.04935 -0.00718 -0.06732 -0.00185 C -0.06901 -0.00139 -0.0707 -0.0007 -0.07239 1.48148E-6 L -0.08802 0.01481 C -0.09114 0.01805 -0.09323 0.02037 -0.097 0.02245 C -0.0987 0.02338 -0.10052 0.02338 -0.10221 0.0243 C -0.10351 0.02616 -0.10469 0.02801 -0.10612 0.02986 C -0.10885 0.03333 -0.11211 0.03634 -0.1151 0.03912 C -0.11601 0.04097 -0.11706 0.04259 -0.11771 0.04467 C -0.11836 0.04629 -0.11823 0.04861 -0.11901 0.05023 C -0.12005 0.05231 -0.12161 0.05417 -0.12291 0.05602 C -0.12331 0.05787 -0.12357 0.05972 -0.12422 0.06134 C -0.12487 0.06342 -0.12617 0.06504 -0.12682 0.06713 C -0.12786 0.0706 -0.12916 0.07824 -0.12916 0.07847 C -0.12916 0.08241 -0.12969 0.10949 -0.12682 0.12106 C -0.12604 0.12361 -0.12487 0.12592 -0.12422 0.1287 C -0.12318 0.13217 -0.12278 0.13634 -0.12161 0.13981 C -0.1138 0.16227 -0.1237 0.13449 -0.1164 0.15278 C -0.11445 0.15764 -0.1138 0.16157 -0.1112 0.16597 C -0.10924 0.16921 -0.10651 0.17153 -0.10482 0.17523 C -0.1039 0.17708 -0.10325 0.17917 -0.10221 0.18079 C -0.09974 0.18472 -0.09661 0.18773 -0.0944 0.19213 C -0.0931 0.19444 -0.09193 0.19722 -0.09062 0.1993 C -0.08932 0.20139 -0.08776 0.20301 -0.08672 0.20509 C -0.08515 0.20787 -0.07995 0.22014 -0.0776 0.22361 C -0.06836 0.23704 -0.07943 0.2162 -0.06992 0.23287 C -0.06719 0.23773 -0.06471 0.24282 -0.06211 0.24792 C -0.06081 0.25046 -0.05976 0.25324 -0.0582 0.25532 C -0.04857 0.26921 -0.06041 0.25162 -0.05052 0.26852 C -0.04935 0.27037 -0.04778 0.27199 -0.04661 0.27407 C -0.04557 0.27569 -0.04505 0.27778 -0.04401 0.2794 C -0.04206 0.28287 -0.03919 0.28542 -0.0375 0.28889 C -0.03112 0.30278 -0.03932 0.28565 -0.03112 0.30023 C -0.02643 0.3081 -0.03008 0.30278 -0.02721 0.31134 C -0.02656 0.31319 -0.02539 0.31504 -0.02461 0.3169 C -0.0237 0.31921 -0.02304 0.32199 -0.022 0.3243 C -0.02057 0.32778 -0.01693 0.33333 -0.01549 0.33727 C -0.01497 0.33912 -0.01471 0.34097 -0.01432 0.34305 C -0.01341 0.34606 -0.01237 0.34907 -0.01172 0.35231 C -0.01107 0.35486 -0.0112 0.35741 -0.01041 0.35972 C -0.00937 0.3625 -0.00781 0.36481 -0.00651 0.36713 C -0.00612 0.37037 -0.00586 0.37361 -0.00521 0.37662 C -0.00456 0.37917 -0.00312 0.38125 -0.0026 0.38379 C -0.0013 0.39143 -0.00065 0.39884 -1.875E-6 0.40648 C 0.00039 0.41134 0.00039 0.41643 0.0013 0.42129 C 0.00169 0.42338 0.003 0.425 0.00378 0.42685 C 0.00521 0.43542 0.00508 0.43171 0.00508 0.43819 L 0.00508 0.43842 " pathEditMode="relative" rAng="0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3333 L 0.0056 -0.03333 C 0.00482 -0.02662 0.00404 -0.01968 0.003 -0.01273 C 0.00274 -0.01042 0.00183 -0.00833 0.00183 -0.00579 C 0.00183 0.00556 0.00235 0.01713 0.003 0.0287 C 0.00352 0.03495 0.00599 0.04005 0.00821 0.04468 C 0.00938 0.04722 0.01094 0.04907 0.01211 0.05162 C 0.01315 0.0537 0.01367 0.05648 0.01472 0.05856 L 0.0263 0.07917 L 0.03021 0.08611 C 0.03151 0.08843 0.03255 0.0912 0.03412 0.09306 C 0.03542 0.09444 0.03685 0.09583 0.03802 0.09768 C 0.04076 0.10185 0.04284 0.10741 0.04571 0.11134 C 0.05013 0.11736 0.05469 0.12384 0.06003 0.12755 C 0.06159 0.12847 0.06341 0.12893 0.06511 0.12986 C 0.06641 0.13032 0.06771 0.13148 0.06901 0.13194 C 0.07123 0.1331 0.07331 0.13333 0.07552 0.13426 C 0.07683 0.13495 0.078 0.13657 0.07943 0.13657 C 0.09063 0.13796 0.10183 0.13819 0.11302 0.13889 C 0.11459 0.13958 0.12383 0.14329 0.12722 0.14583 C 0.12904 0.14722 0.1306 0.14907 0.13242 0.15046 C 0.13373 0.15139 0.13516 0.15162 0.13633 0.15278 C 0.13776 0.15393 0.1388 0.15602 0.14024 0.15741 C 0.14362 0.16065 0.14779 0.16181 0.15052 0.16643 C 0.15391 0.17245 0.15755 0.17986 0.16224 0.18264 C 0.16354 0.18333 0.16485 0.1838 0.16602 0.18495 C 0.16875 0.1875 0.17084 0.19282 0.17383 0.19421 C 0.18828 0.20046 0.17722 0.1963 0.20742 0.19861 C 0.21589 0.2037 0.21003 0.20093 0.22565 0.20093 L 0.22565 0.19861 " pathEditMode="relative" ptsTypes="AAAAAAAAAAAAAAAAAAAAA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663 L -0.00625 0.02663 C -0.00625 0.02663 -0.00091 0.04769 0.00143 0.05186 C 0.0026 0.05371 0.00403 0.05487 0.00534 0.05649 C 0.00989 0.06875 0.00677 0.06135 0.01562 0.07709 C 0.01692 0.0794 0.01784 0.08288 0.01953 0.08403 C 0.02213 0.08542 0.025 0.08588 0.02734 0.08866 C 0.03229 0.09445 0.02969 0.09237 0.03502 0.09538 C 0.03633 0.097 0.0375 0.09885 0.03893 0.1 C 0.04023 0.10116 0.04166 0.10116 0.04284 0.10232 C 0.05612 0.11551 0.0457 0.10857 0.05442 0.11389 C 0.06341 0.12431 0.05924 0.1213 0.06614 0.12547 C 0.06875 0.12987 0.07187 0.1338 0.07383 0.13913 C 0.07474 0.14144 0.07565 0.14375 0.07643 0.14607 C 0.07747 0.14908 0.07786 0.15255 0.07903 0.15533 C 0.08008 0.15788 0.08164 0.15996 0.08294 0.16204 C 0.08333 0.16505 0.08463 0.175 0.08554 0.17825 C 0.0862 0.18079 0.08724 0.18288 0.08815 0.18519 L 0.09062 0.19885 C 0.09114 0.20116 0.0914 0.20371 0.09192 0.20579 C 0.09284 0.2088 0.09375 0.21181 0.09453 0.21505 C 0.09778 0.22825 0.09349 0.21551 0.09844 0.22871 C 0.09948 0.2345 0.09987 0.2382 0.10234 0.2426 C 0.10338 0.24468 0.10495 0.24561 0.10625 0.24723 C 0.1095 0.25625 0.11067 0.25996 0.11653 0.26783 C 0.11823 0.27014 0.11992 0.27292 0.12174 0.27477 C 0.12291 0.27593 0.12435 0.27639 0.12565 0.27709 C 0.12825 0.2801 0.13086 0.28288 0.13333 0.28635 C 0.1345 0.28797 0.14049 0.29607 0.14245 0.29769 C 0.14362 0.29885 0.14505 0.29931 0.14635 0.3 C 0.14804 0.30232 0.14974 0.30487 0.15143 0.30695 C 0.15403 0.31019 0.15677 0.31297 0.15924 0.31621 C 0.16094 0.31852 0.1625 0.32153 0.16445 0.32315 C 0.1664 0.32477 0.16875 0.32454 0.17083 0.32547 C 0.17213 0.32686 0.1733 0.32894 0.17474 0.32987 C 0.1806 0.3345 0.17877 0.3301 0.18385 0.3345 C 0.18515 0.33588 0.1862 0.3382 0.18763 0.33913 C 0.18932 0.34051 0.19114 0.34051 0.19284 0.34144 C 0.19414 0.34213 0.19544 0.34306 0.19674 0.34375 L 0.20455 0.35301 C 0.20586 0.3544 0.2069 0.35672 0.20833 0.35764 C 0.20963 0.35834 0.21107 0.3588 0.21224 0.35996 C 0.21367 0.36112 0.21497 0.36274 0.21614 0.36436 C 0.21758 0.36644 0.21849 0.36968 0.22005 0.3713 C 0.22161 0.37292 0.22344 0.37269 0.22526 0.37362 C 0.22786 0.375 0.23034 0.37709 0.23294 0.37825 C 0.24375 0.38311 0.24687 0.38311 0.25755 0.38519 C 0.27213 0.39375 0.26067 0.3838 0.26784 0.39676 C 0.27539 0.40996 0.26823 0.39121 0.27565 0.40811 C 0.2776 0.4125 0.27825 0.41899 0.28086 0.422 C 0.28502 0.42686 0.28463 0.42385 0.28463 0.42894 L 0.28463 0.43125 " pathEditMode="relative" ptsTypes="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3796 L -0.02175 -0.03796 C -0.01875 -0.03425 -0.01602 -0.02986 -0.01276 -0.02662 C -0.0112 -0.025 -0.00925 -0.02523 -0.00755 -0.0243 C -0.00625 -0.02361 -0.00495 -0.02314 -0.00365 -0.02199 C -0.00235 -0.02083 -0.00117 -0.01875 0.00013 -0.01736 C 0.00182 -0.01574 0.00364 -0.01458 0.00534 -0.01273 C 0.01237 -0.00578 0.00599 -0.01018 0.01315 -0.00601 C 0.01484 -0.0037 0.01653 -0.00115 0.01823 0.00093 C 0.01953 0.00255 0.02096 0.00371 0.02213 0.00556 C 0.02357 0.00764 0.02435 0.01112 0.02604 0.0125 C 0.02929 0.01505 0.03294 0.01551 0.03633 0.01713 L 0.04153 0.01945 C 0.04323 0.02084 0.04479 0.02338 0.04674 0.02385 C 0.05221 0.0257 0.05794 0.025 0.06354 0.02616 C 0.06536 0.02662 0.06692 0.02778 0.06875 0.02848 C 0.12344 0.02454 0.07877 0.02616 0.13073 0.02848 C 0.29492 0.03588 0.13906 0.02686 0.24323 0.03311 C 0.24844 0.0338 0.25364 0.0345 0.25885 0.03542 C 0.26146 0.03588 0.26393 0.03727 0.26653 0.03774 C 0.27252 0.03889 0.27864 0.03936 0.28463 0.04005 C 0.28685 0.04075 0.28893 0.04167 0.29114 0.04237 C 0.29804 0.04445 0.29948 0.04375 0.30534 0.047 C 0.30924 0.04908 0.31289 0.05301 0.31705 0.05371 C 0.33255 0.05649 0.32565 0.05487 0.33763 0.05834 C 0.33945 0.05996 0.34101 0.06181 0.34284 0.06297 C 0.34453 0.06412 0.34635 0.06412 0.34804 0.06528 C 0.35469 0.07037 0.34896 0.06968 0.35573 0.07223 C 0.35872 0.07315 0.36185 0.07362 0.36484 0.07454 C 0.36979 0.07593 0.37187 0.07709 0.37643 0.07917 C 0.37773 0.08056 0.3789 0.08264 0.38034 0.08357 C 0.38867 0.09028 0.38672 0.08681 0.39453 0.09051 C 0.39726 0.0919 0.39987 0.09306 0.40234 0.09514 C 0.40403 0.09676 0.40573 0.09862 0.40755 0.09977 C 0.40963 0.10093 0.41185 0.10116 0.41393 0.10209 C 0.42786 0.10764 0.40937 0.10325 0.43984 0.10672 C 0.44258 0.10834 0.44609 0.11042 0.44896 0.11135 C 0.45312 0.11227 0.45755 0.11274 0.46185 0.11343 C 0.46966 0.1169 0.46536 0.11482 0.47474 0.12037 C 0.47604 0.1213 0.47747 0.1213 0.47864 0.12269 L 0.48255 0.12732 C 0.48659 0.1382 0.48463 0.13149 0.48763 0.14792 C 0.48841 0.15162 0.49023 0.16065 0.49023 0.16412 C 0.49062 0.17709 0.49023 0.19005 0.49023 0.20325 L 0.49023 0.20093 " pathEditMode="relative" ptsTypes="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551 L 0.00234 0.01551 C -0.00378 0.0074 -0.00677 0.00185 -0.01329 -0.00278 C -0.02292 -0.00973 -0.02175 -0.00718 -0.03386 -0.00973 C -0.03698 -0.01042 -0.03998 -0.01111 -0.04297 -0.01204 C -0.04818 -0.01343 -0.05326 -0.01598 -0.05847 -0.01667 C -0.08177 -0.01945 -0.07149 -0.0176 -0.08946 -0.02107 C -0.09427 -0.02037 -0.09896 -0.01991 -0.10378 -0.01898 C -0.10547 -0.01852 -0.10717 -0.01713 -0.10886 -0.01667 C -0.12331 -0.01227 -0.12657 -0.01204 -0.13985 -0.00973 C -0.16224 0.00023 -0.14271 -0.01065 -0.15417 -0.00047 C -0.15625 0.00139 -0.16107 0.00301 -0.16316 0.00416 C -0.16576 0.00555 -0.16836 0.00717 -0.17097 0.00879 C -0.17227 0.00949 -0.1737 0.00972 -0.17487 0.01111 C -0.17605 0.0125 -0.17722 0.01458 -0.17865 0.01551 C -0.18112 0.01759 -0.18386 0.01875 -0.18646 0.02014 C -0.18776 0.02106 -0.18907 0.02152 -0.19037 0.02245 C -0.19206 0.02407 -0.19375 0.02569 -0.19545 0.02708 C -0.19675 0.02801 -0.19818 0.02824 -0.19935 0.02939 C -0.20144 0.03125 -0.20704 0.03912 -0.20847 0.04097 C -0.21263 0.04629 -0.21263 0.0449 -0.21615 0.05231 C -0.21719 0.05439 -0.21771 0.0574 -0.21875 0.05926 C -0.22891 0.07731 -0.21589 0.04814 -0.22657 0.07083 C -0.23021 0.07847 -0.22839 0.07592 -0.23034 0.08449 C -0.23112 0.08773 -0.23217 0.09074 -0.23295 0.09375 C -0.23256 0.10208 -0.23243 0.11064 -0.23164 0.11898 C -0.23112 0.12523 -0.22995 0.13125 -0.22904 0.1375 C -0.22865 0.14051 -0.22813 0.14352 -0.22787 0.14676 C -0.22735 0.15046 -0.22709 0.15439 -0.22657 0.1581 C -0.22618 0.16041 -0.22552 0.16273 -0.22526 0.16504 C -0.22474 0.16875 -0.22435 0.17268 -0.22396 0.17662 C -0.22279 0.18518 -0.22279 0.18495 -0.22136 0.19259 C -0.22175 0.21643 -0.22162 0.24027 -0.22266 0.26389 C -0.22292 0.26875 -0.22435 0.27314 -0.22526 0.27777 C -0.22566 0.28009 -0.22566 0.28264 -0.22657 0.28449 C -0.22813 0.28842 -0.23151 0.29606 -0.23295 0.30069 C -0.23959 0.32106 -0.23191 0.3 -0.23816 0.31666 C -0.24141 0.33402 -0.23698 0.31273 -0.24206 0.33055 C -0.24349 0.33588 -0.24388 0.34375 -0.24467 0.34884 C -0.24493 0.35139 -0.24545 0.35347 -0.24584 0.35578 C -0.2448 0.36157 -0.24401 0.36689 -0.24206 0.37199 C -0.23972 0.37754 -0.23737 0.37986 -0.23425 0.38333 C -0.23347 0.38564 -0.23243 0.38796 -0.23164 0.39027 C -0.23112 0.39259 -0.23125 0.39537 -0.23034 0.39722 C -0.22943 0.3993 -0.22787 0.40023 -0.22657 0.40185 C -0.22487 0.41088 -0.22526 0.40625 -0.22526 0.41574 L -0.22526 0.41111 " pathEditMode="relative" ptsTypes="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4259 L 0.00794 -0.04259 L -0.00248 -0.03588 C -0.00378 -0.03495 -0.00521 -0.03495 -0.00638 -0.03356 C -0.00782 -0.03171 -0.0086 -0.02824 -0.01016 -0.02662 C -0.01263 -0.0243 -0.01537 -0.02361 -0.01797 -0.02199 L -0.02188 -0.01967 C -0.02943 -0.00625 -0.01849 -0.025 -0.02826 -0.01041 C -0.02969 -0.00833 -0.03073 -0.00555 -0.03216 -0.0037 C -0.04089 0.00857 -0.0375 0.00255 -0.04518 0.01019 C -0.05209 0.01713 -0.04571 0.0132 -0.05417 0.01713 C -0.0599 0.03241 -0.05313 0.01737 -0.06068 0.02616 C -0.06211 0.02801 -0.06315 0.03102 -0.06446 0.03311 C -0.06576 0.03496 -0.06706 0.03612 -0.06836 0.03774 C -0.06927 0.04075 -0.07005 0.04399 -0.07097 0.047 C -0.07175 0.04931 -0.07344 0.05116 -0.07357 0.05394 C -0.07396 0.06459 -0.07292 0.07547 -0.07227 0.08612 C -0.07214 0.08843 -0.07162 0.09075 -0.07097 0.09283 C -0.0694 0.09769 -0.06576 0.10672 -0.06576 0.10672 C -0.06537 0.10903 -0.06511 0.11135 -0.06446 0.11366 C -0.06302 0.11875 -0.06055 0.12385 -0.05808 0.12732 C -0.0569 0.12917 -0.05534 0.13033 -0.05417 0.13195 C -0.04427 0.14676 -0.05599 0.13218 -0.04636 0.14352 C -0.04466 0.14815 -0.04219 0.15209 -0.04128 0.15741 L -0.03867 0.17107 C -0.03907 0.17963 -0.03998 0.18797 -0.03998 0.1963 C -0.03998 0.20625 -0.03568 0.20579 -0.03086 0.20787 L -0.02578 0.21019 C -0.02448 0.2125 -0.02331 0.21505 -0.02188 0.21713 C -0.0194 0.22037 -0.01407 0.22639 -0.01407 0.22639 C -0.01159 0.21274 -0.01328 0.22639 -0.01407 0.21019 C -0.01433 0.20417 -0.01407 0.19792 -0.01407 0.1919 L -0.01407 0.18959 " pathEditMode="relative" ptsTypes="AAAAAAAAAAAAAAAAAAAAAAAAAAAAAAA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065 L -0.00273 0.01065 C 0.00326 0.01134 0.00938 0.01111 0.01537 0.01273 C 0.01797 0.01366 0.02748 0.02569 0.02826 0.02662 L 0.03216 0.03125 C 0.03347 0.03264 0.0349 0.0338 0.03607 0.03588 C 0.03737 0.03819 0.03867 0.04028 0.03985 0.04259 C 0.04128 0.0456 0.04232 0.04907 0.04375 0.05185 C 0.05091 0.06667 0.0444 0.05208 0.05156 0.06343 C 0.0543 0.06782 0.05729 0.07176 0.05925 0.07708 C 0.06771 0.09954 0.05456 0.06481 0.06576 0.09329 C 0.06758 0.09768 0.06953 0.10208 0.07097 0.10694 C 0.07188 0.11018 0.07279 0.11319 0.07357 0.1162 C 0.0793 0.13981 0.06888 0.10185 0.07748 0.13241 C 0.07787 0.13542 0.07878 0.13843 0.07878 0.14143 C 0.07878 0.15231 0.07813 0.16296 0.07748 0.17361 C 0.07696 0.18102 0.07279 0.18935 0.07097 0.19444 C 0.06888 0.2 0.06849 0.20185 0.06576 0.20579 C 0.06406 0.20833 0.06237 0.21042 0.06055 0.21273 C 0.05977 0.21505 0.05912 0.21782 0.05808 0.21968 C 0.05651 0.22245 0.05417 0.22361 0.05287 0.22662 C 0.05196 0.22847 0.05235 0.23148 0.05156 0.23356 C 0.04714 0.24537 0.04597 0.23588 0.04245 0.25417 L 0.03985 0.26782 C 0.03946 0.27014 0.03893 0.27245 0.03854 0.27477 L 0.03737 0.28403 C 0.03815 0.29236 0.03828 0.30116 0.03985 0.30926 C 0.04089 0.31458 0.04323 0.31875 0.04505 0.32315 C 0.05 0.33495 0.0474 0.32963 0.05287 0.33912 C 0.05326 0.34143 0.05352 0.34398 0.05417 0.34606 C 0.0556 0.35093 0.05834 0.35463 0.05925 0.35995 L 0.06185 0.37361 L 0.06446 0.3875 L 0.06576 0.39444 C 0.06563 0.39606 0.06459 0.41134 0.06315 0.41505 C 0.06211 0.41782 0.06068 0.41991 0.05925 0.42199 C 0.05808 0.42361 0.05547 0.42662 0.05547 0.42662 L 0.05417 0.42662 " pathEditMode="relative" ptsTypes="AAAAAAAAAAAAAAAAAAAAAAAAAAAAAAA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4491 L -0.00403 -0.04491 C 0.03477 -0.06389 0.00925 -0.05394 0.08906 -0.04954 C 0.09037 -0.04954 0.09154 -0.04792 0.09284 -0.04722 C 0.09505 -0.0463 0.09714 -0.0456 0.09935 -0.04491 C 0.10703 -0.04329 0.12266 -0.04051 0.12266 -0.04051 C 0.12396 -0.03958 0.12513 -0.03866 0.12656 -0.0382 C 0.13255 -0.03634 0.13867 -0.03611 0.14466 -0.03357 C 0.14636 -0.03287 0.14805 -0.03218 0.14974 -0.03125 C 0.15235 -0.02986 0.15755 -0.02662 0.15755 -0.02662 C 0.15886 -0.025 0.16003 -0.02292 0.16146 -0.02199 C 0.16354 -0.0206 0.16576 -0.02083 0.16784 -0.01968 C 0.17058 -0.01852 0.17318 -0.0169 0.17565 -0.01505 C 0.17787 -0.01366 0.18008 -0.0125 0.18216 -0.01065 C 0.18347 -0.00926 0.18464 -0.00718 0.18594 -0.00602 C 0.19037 -0.00208 0.19063 -0.00532 0.19505 0.00093 L 0.20664 0.02153 C 0.20795 0.02384 0.20899 0.02662 0.21055 0.02847 C 0.21485 0.03356 0.22188 0.04167 0.22474 0.04699 C 0.2336 0.06273 0.22956 0.05718 0.23646 0.06528 C 0.24284 0.08241 0.23464 0.06134 0.24284 0.07917 C 0.24388 0.08125 0.24453 0.0838 0.24545 0.08588 C 0.24922 0.09398 0.25235 0.09491 0.25456 0.10671 L 0.25716 0.12037 C 0.25847 0.12755 0.25977 0.13657 0.26354 0.1412 L 0.26745 0.1456 C 0.26914 0.15023 0.27162 0.15417 0.27266 0.15949 C 0.27305 0.1618 0.27331 0.16412 0.27396 0.16643 C 0.27461 0.16875 0.27591 0.17083 0.27656 0.17338 C 0.27761 0.17778 0.27826 0.18241 0.27917 0.18704 L 0.28047 0.19398 C 0.27878 0.20301 0.28008 0.19907 0.27656 0.20555 L 0.27656 0.20555 " pathEditMode="relative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82 L 0.00495 0.01782 L -0.00547 0.01088 C -0.00677 0.01018 -0.00807 0.00926 -0.00938 0.00856 C -0.01185 0.00764 -0.01459 0.00717 -0.01706 0.00648 C -0.01888 0.00578 -0.02057 0.00463 -0.02227 0.00416 C -0.02656 0.00301 -0.03086 0.00301 -0.03516 0.00185 C -0.03959 0.00069 -0.04375 -0.00209 -0.04818 -0.00278 C -0.06966 -0.00672 -0.05677 -0.00463 -0.08698 -0.00741 C -0.11927 -0.01898 -0.08542 -0.00718 -0.10755 -0.01435 C -0.10977 -0.01505 -0.11185 -0.01621 -0.11406 -0.01667 C -0.11927 -0.0176 -0.12448 -0.01806 -0.12956 -0.01898 C -0.15352 -0.02963 -0.1293 -0.01945 -0.19167 -0.02361 C -0.19636 -0.02385 -0.20117 -0.025 -0.20586 -0.0257 C -0.21237 -0.025 -0.21888 -0.02477 -0.22526 -0.02361 C -0.22669 -0.02315 -0.22787 -0.02199 -0.22917 -0.0213 C -0.23138 -0.01968 -0.23334 -0.0176 -0.23568 -0.01667 C -0.23985 -0.01459 -0.24427 -0.01412 -0.24857 -0.01204 C -0.25378 -0.00949 -0.25886 -0.00579 -0.26406 -0.00278 C -0.26667 -0.00139 -0.26927 2.59259E-6 -0.27188 0.00185 C -0.29102 0.01551 -0.26719 -0.00185 -0.28347 0.01088 C -0.29076 0.01666 -0.28985 0.01504 -0.29766 0.02014 C -0.32175 0.03565 -0.28906 0.01481 -0.30938 0.0294 C -0.31667 0.03449 -0.31719 0.03403 -0.32487 0.03634 L -0.34037 0.04537 C -0.34297 0.04699 -0.34544 0.04907 -0.34818 0.05 C -0.35026 0.05092 -0.35248 0.05115 -0.35456 0.05231 C -0.37018 0.06065 -0.35117 0.05393 -0.36875 0.05926 C -0.37005 0.05995 -0.37149 0.06041 -0.37266 0.06157 C -0.3763 0.06528 -0.38399 0.07778 -0.38568 0.08217 C -0.38893 0.0912 -0.38672 0.08819 -0.39206 0.09143 C -0.40235 0.10972 -0.39831 0.09791 -0.40117 0.11435 C -0.40196 0.11898 -0.40287 0.12361 -0.40378 0.12824 L -0.40495 0.13518 C -0.403 0.15278 -0.4043 0.14282 -0.40117 0.16504 C -0.40065 0.16805 -0.40013 0.17106 -0.39987 0.1743 C -0.39818 0.1919 -0.39909 0.18333 -0.39727 0.19953 C -0.39766 0.21319 -0.39636 0.22754 -0.39857 0.24097 C -0.39961 0.24699 -0.40378 0.25 -0.40625 0.25463 L -0.41537 0.27083 C -0.41667 0.27315 -0.41745 0.27662 -0.41927 0.27754 L -0.42305 0.27986 C -0.42487 0.2831 -0.42643 0.28634 -0.42826 0.28912 C -0.43073 0.29259 -0.43386 0.29444 -0.43607 0.29838 C -0.43776 0.30139 -0.43932 0.30486 -0.44128 0.30764 C -0.44362 0.31088 -0.44636 0.31365 -0.44896 0.31666 C -0.45404 0.32268 -0.45143 0.32037 -0.45677 0.32361 C -0.4586 0.35254 -0.45938 0.35555 -0.45677 0.39259 C -0.45651 0.39537 -0.45495 0.39722 -0.45417 0.39953 C -0.45378 0.40254 -0.45352 0.40578 -0.45287 0.40879 C -0.45222 0.41111 -0.45091 0.41319 -0.45026 0.41551 C -0.44961 0.41782 -0.44935 0.42014 -0.44896 0.42245 C -0.44987 0.42477 -0.45104 0.42685 -0.45156 0.4294 C -0.45313 0.4375 -0.45287 0.45185 -0.45287 0.43634 L -0.45287 0.43634 " pathEditMode="relative" ptsTypes="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6.25E-7 0.00023 C -0.00547 0.00046 -0.01094 0.0007 -0.01641 0.00208 C -0.01823 0.00255 -0.02005 0.00371 -0.02175 0.0044 C -0.02591 0.00625 -0.03255 0.00833 -0.03672 0.00949 C -0.04023 0.01019 -0.04388 0.01111 -0.0474 0.01181 C -0.05781 0.01389 -0.06237 0.01482 -0.07318 0.01667 C -0.08685 0.02176 -0.07422 0.01667 -0.08385 0.02176 C -0.09583 0.02778 -0.08372 0.0206 -0.09336 0.02662 C -0.09427 0.02894 -0.09492 0.03218 -0.09609 0.03403 C -0.09857 0.03773 -0.10156 0.04028 -0.10417 0.04352 C -0.10547 0.04514 -0.10703 0.04653 -0.1082 0.04838 C -0.11823 0.06667 -0.10573 0.04445 -0.11771 0.0632 C -0.11901 0.06528 -0.12031 0.06829 -0.12175 0.07037 C -0.12435 0.07408 -0.12721 0.07685 -0.12982 0.08033 C -0.13151 0.08264 -0.1332 0.08588 -0.13516 0.0875 C -0.13776 0.08982 -0.14336 0.09259 -0.14336 0.09283 C -0.14766 0.09769 -0.14675 0.09722 -0.15143 0.1 C -0.15521 0.10162 -0.15898 0.10162 -0.16224 0.1044 C -0.17435 0.11574 -0.16927 0.11227 -0.17708 0.11667 C -0.17891 0.11945 -0.1806 0.12246 -0.18255 0.12431 C -0.18372 0.12546 -0.18529 0.1257 -0.18646 0.12662 C -0.19818 0.13565 -0.18646 0.12824 -0.19596 0.13403 C -0.19779 0.13611 -0.19948 0.13889 -0.20143 0.14121 C -0.20273 0.14283 -0.20417 0.14445 -0.2056 0.14607 C -0.21367 0.15857 -0.20495 0.14931 -0.21497 0.15833 C -0.21797 0.16389 -0.21927 0.16736 -0.22305 0.17083 C -0.22435 0.17153 -0.22578 0.17222 -0.22721 0.17292 C -0.23203 0.17894 -0.23581 0.18403 -0.24206 0.1875 C -0.24336 0.18843 -0.24479 0.18889 -0.24609 0.19028 C -0.2487 0.19306 -0.25417 0.2 -0.25417 0.20023 C -0.25508 0.20255 -0.2556 0.20509 -0.25677 0.20695 C -0.25807 0.20949 -0.26003 0.20972 -0.26081 0.21204 C -0.26237 0.21667 -0.26263 0.22199 -0.26354 0.22662 C -0.26393 0.2294 -0.26367 0.23287 -0.26484 0.23426 L -0.26875 0.23912 L -0.26875 0.23958 " pathEditMode="relative" rAng="0" ptsTypes="AAAAAAAAAAAAAAAAAAAAAA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4.81481E-6 L -0.01445 0.00023 C 0.003 0.00046 0.02045 4.81481E-6 0.0379 0.00185 C 0.04323 0.00231 0.04727 0.00717 0.05235 0.00856 C 0.0573 0.00972 0.06107 0.01064 0.06563 0.01296 C 0.06758 0.01435 0.07006 0.0155 0.07214 0.01759 C 0.07383 0.01921 0.07513 0.02222 0.07696 0.0243 C 0.07852 0.02569 0.08008 0.02708 0.08191 0.0287 C 0.08581 0.03634 0.08555 0.0368 0.09154 0.04398 C 0.09323 0.04583 0.09493 0.04675 0.09649 0.04861 C 0.10443 0.05717 0.09883 0.05231 0.10469 0.06203 C 0.1086 0.06851 0.10977 0.06875 0.11459 0.07291 C 0.11654 0.07754 0.12006 0.08125 0.1211 0.08657 C 0.12344 0.09884 0.12227 0.09212 0.12448 0.10648 C 0.1237 0.12106 0.12448 0.13611 0.12266 0.15092 C 0.12227 0.15462 0.11915 0.15671 0.11771 0.15972 C 0.11394 0.16689 0.11498 0.16689 0.10964 0.17314 C 0.09766 0.18657 0.11276 0.1662 0.09831 0.18425 C 0.0948 0.18842 0.09219 0.19421 0.08842 0.19745 C 0.08685 0.19907 0.0849 0.20023 0.08347 0.20208 C 0.07045 0.21782 0.07878 0.21296 0.06875 0.21759 C 0.06602 0.2206 0.06368 0.2243 0.06068 0.22638 C 0.05821 0.22824 0.05508 0.228 0.05235 0.22847 C 0.0504 0.22939 0.04818 0.23032 0.04597 0.23078 C 0.04362 0.2324 0.04167 0.23379 0.03946 0.23518 C 0.0379 0.2368 0.0362 0.23888 0.03451 0.24004 C 0.03191 0.2412 0.02917 0.2412 0.02618 0.24212 C 0.01563 0.25162 0.02709 0.24212 0.01667 0.24884 C 0.01211 0.25138 0.00769 0.25393 0.00339 0.25763 C 0.00183 0.25902 0.0004 0.26087 -0.00117 0.26203 C -0.00403 0.26388 -0.0069 0.26504 -0.0095 0.26643 C -0.01184 0.26782 -0.01367 0.26967 -0.01601 0.27106 C -0.01744 0.27199 -0.0194 0.27222 -0.02096 0.27314 C -0.02317 0.27453 -0.02552 0.27592 -0.02734 0.27777 C -0.02929 0.27893 -0.03059 0.28125 -0.03229 0.28194 C -0.0345 0.28333 -0.03684 0.28333 -0.0388 0.28425 C -0.04492 0.2875 -0.04453 0.28935 -0.05013 0.29097 C -0.0539 0.29212 -0.05807 0.29282 -0.06184 0.29305 C -0.09375 0.29467 -0.12604 0.2949 -0.15794 0.29537 C -0.1625 0.29699 -0.16822 0.2949 -0.17122 0.29976 C -0.17708 0.31087 -0.17382 0.30648 -0.18072 0.31319 C -0.18828 0.3287 -0.18593 0.32129 -0.18906 0.33333 C -0.1901 0.34189 -0.19062 0.35115 -0.19218 0.35995 C -0.1927 0.36203 -0.19335 0.36435 -0.19401 0.36666 C -0.19518 0.37245 -0.19596 0.37847 -0.19713 0.38425 C -0.19778 0.38726 -0.19856 0.39027 -0.19856 0.39305 L -0.19856 0.40671 L -0.19856 0.40717 " pathEditMode="relative" rAng="0" ptsTypes="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162 L -4.375E-6 -0.00139 C 0.00313 -0.00394 0.00625 -0.00718 0.00964 -0.00926 C 0.01159 -0.01042 0.01368 -0.01042 0.01576 -0.01111 C 0.01693 -0.01158 0.0181 -0.0125 0.01928 -0.0132 C 0.03008 -0.01806 0.01915 -0.01227 0.02787 -0.01644 C 0.04206 -0.01644 0.05625 -0.01644 0.07058 -0.01505 C 0.07305 -0.01482 0.07774 -0.01111 0.07774 -0.01088 C 0.07865 -0.01019 0.0793 -0.00834 0.08021 -0.00741 C 0.08334 -0.00394 0.08555 -0.00348 0.08881 -0.00162 C 0.08998 0.00046 0.09115 0.00254 0.09245 0.00393 C 0.09388 0.00625 0.09597 0.0074 0.09727 0.00972 C 0.09805 0.01157 0.09792 0.01412 0.09844 0.01574 C 0.09948 0.01782 0.10105 0.01921 0.10222 0.02152 C 0.11029 0.03657 0.09844 0.01805 0.10834 0.03078 C 0.11407 0.03842 0.11003 0.03426 0.11446 0.04236 C 0.1155 0.04444 0.1168 0.04606 0.11797 0.04814 C 0.11888 0.05208 0.12266 0.05717 0.12045 0.05972 C 0.10743 0.07338 0.12722 0.05208 0.11316 0.06944 C 0.11081 0.07176 0.10834 0.0743 0.10586 0.07662 L 0.10222 0.08055 L 0.09128 0.09213 C 0.08998 0.09328 0.08855 0.09444 0.08763 0.09629 C 0.0793 0.10926 0.08321 0.10439 0.07657 0.11111 C 0.07279 0.12037 0.07461 0.11504 0.07175 0.1287 L 0.07058 0.13426 C 0.07201 0.15764 0.07045 0.14722 0.07422 0.16481 L 0.0754 0.1706 L 0.07657 0.17662 C 0.07618 0.17893 0.0767 0.1824 0.0754 0.18402 C 0.07344 0.18657 0.06993 0.18495 0.0681 0.18819 L 0.0668 0.19004 L 0.0668 0.19051 " pathEditMode="relative" rAng="0" ptsTypes="AAAAAAAAAAAAAAAAAAAAAAAAAAAA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5" t="46872" r="20583" b="8187"/>
          <a:stretch/>
        </p:blipFill>
        <p:spPr>
          <a:xfrm>
            <a:off x="4213761" y="3955680"/>
            <a:ext cx="3764478" cy="26594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E8B16F-A396-484D-BDEF-462F42B5EECA}"/>
              </a:ext>
            </a:extLst>
          </p:cNvPr>
          <p:cNvGrpSpPr/>
          <p:nvPr/>
        </p:nvGrpSpPr>
        <p:grpSpPr>
          <a:xfrm>
            <a:off x="351633" y="239007"/>
            <a:ext cx="2148291" cy="2162960"/>
            <a:chOff x="149752" y="101148"/>
            <a:chExt cx="3021629" cy="3042262"/>
          </a:xfrm>
        </p:grpSpPr>
        <p:pic>
          <p:nvPicPr>
            <p:cNvPr id="15" name="Picture 14" descr="A slice of pizza&#10;&#10;Description automatically generated">
              <a:extLst>
                <a:ext uri="{FF2B5EF4-FFF2-40B4-BE49-F238E27FC236}">
                  <a16:creationId xmlns:a16="http://schemas.microsoft.com/office/drawing/2014/main" id="{129CA91F-C102-4596-885D-260791EB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88" y="101148"/>
              <a:ext cx="1549893" cy="3030387"/>
            </a:xfrm>
            <a:prstGeom prst="rect">
              <a:avLst/>
            </a:prstGeom>
          </p:spPr>
        </p:pic>
        <p:pic>
          <p:nvPicPr>
            <p:cNvPr id="16" name="Picture 15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D6C6BF26-C8D2-4F97-96C2-F78B5230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9E1CA7-28AB-409E-B638-D501B6A46174}"/>
              </a:ext>
            </a:extLst>
          </p:cNvPr>
          <p:cNvGrpSpPr/>
          <p:nvPr/>
        </p:nvGrpSpPr>
        <p:grpSpPr>
          <a:xfrm>
            <a:off x="2675022" y="247450"/>
            <a:ext cx="2148291" cy="2162960"/>
            <a:chOff x="149752" y="101148"/>
            <a:chExt cx="3021629" cy="3042262"/>
          </a:xfrm>
        </p:grpSpPr>
        <p:pic>
          <p:nvPicPr>
            <p:cNvPr id="19" name="Picture 18" descr="A slice of pizza&#10;&#10;Description automatically generated">
              <a:extLst>
                <a:ext uri="{FF2B5EF4-FFF2-40B4-BE49-F238E27FC236}">
                  <a16:creationId xmlns:a16="http://schemas.microsoft.com/office/drawing/2014/main" id="{138A4EC3-383F-44E1-9785-F3BC051F1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88" y="101148"/>
              <a:ext cx="1549893" cy="3030387"/>
            </a:xfrm>
            <a:prstGeom prst="rect">
              <a:avLst/>
            </a:prstGeom>
          </p:spPr>
        </p:pic>
        <p:pic>
          <p:nvPicPr>
            <p:cNvPr id="20" name="Picture 19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40D4898D-A0BE-4565-8BBE-09379FCB3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pic>
        <p:nvPicPr>
          <p:cNvPr id="31" name="Picture 30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0FB8FAE1-2DF9-4328-808E-0AF076756A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9" y="246754"/>
            <a:ext cx="1097368" cy="215451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DBAA34A-68DE-4E27-AC3F-0C52B788ED42}"/>
              </a:ext>
            </a:extLst>
          </p:cNvPr>
          <p:cNvGrpSpPr/>
          <p:nvPr/>
        </p:nvGrpSpPr>
        <p:grpSpPr>
          <a:xfrm>
            <a:off x="7317238" y="190858"/>
            <a:ext cx="2148291" cy="2162960"/>
            <a:chOff x="149752" y="101148"/>
            <a:chExt cx="3021629" cy="3042262"/>
          </a:xfrm>
        </p:grpSpPr>
        <p:pic>
          <p:nvPicPr>
            <p:cNvPr id="33" name="Picture 32" descr="A slice of pizza&#10;&#10;Description automatically generated">
              <a:extLst>
                <a:ext uri="{FF2B5EF4-FFF2-40B4-BE49-F238E27FC236}">
                  <a16:creationId xmlns:a16="http://schemas.microsoft.com/office/drawing/2014/main" id="{118CB74F-E150-40D0-B436-09C840882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88" y="101148"/>
              <a:ext cx="1549893" cy="3030387"/>
            </a:xfrm>
            <a:prstGeom prst="rect">
              <a:avLst/>
            </a:prstGeom>
          </p:spPr>
        </p:pic>
        <p:pic>
          <p:nvPicPr>
            <p:cNvPr id="34" name="Picture 33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EBB65393-686B-4D70-B3D3-3578D2DDF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B146ED-D108-426B-A0C7-29C6F891235F}"/>
              </a:ext>
            </a:extLst>
          </p:cNvPr>
          <p:cNvGrpSpPr/>
          <p:nvPr/>
        </p:nvGrpSpPr>
        <p:grpSpPr>
          <a:xfrm>
            <a:off x="9608280" y="164434"/>
            <a:ext cx="2148291" cy="2162960"/>
            <a:chOff x="149752" y="101148"/>
            <a:chExt cx="3021629" cy="3042262"/>
          </a:xfrm>
        </p:grpSpPr>
        <p:pic>
          <p:nvPicPr>
            <p:cNvPr id="36" name="Picture 35" descr="A slice of pizza&#10;&#10;Description automatically generated">
              <a:extLst>
                <a:ext uri="{FF2B5EF4-FFF2-40B4-BE49-F238E27FC236}">
                  <a16:creationId xmlns:a16="http://schemas.microsoft.com/office/drawing/2014/main" id="{49AD2A2F-A971-4067-88FC-4AF3DDA18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88" y="101148"/>
              <a:ext cx="1549893" cy="3030387"/>
            </a:xfrm>
            <a:prstGeom prst="rect">
              <a:avLst/>
            </a:prstGeom>
          </p:spPr>
        </p:pic>
        <p:pic>
          <p:nvPicPr>
            <p:cNvPr id="37" name="Picture 36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2FE34C17-5C93-41D3-B74E-7BAE340B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pic>
        <p:nvPicPr>
          <p:cNvPr id="30" name="Picture 29" descr="A slice of pizza&#10;&#10;Description automatically generated">
            <a:extLst>
              <a:ext uri="{FF2B5EF4-FFF2-40B4-BE49-F238E27FC236}">
                <a16:creationId xmlns:a16="http://schemas.microsoft.com/office/drawing/2014/main" id="{009EBBBB-5A5B-4686-96D2-E31FA7742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11" y="238311"/>
            <a:ext cx="1101929" cy="21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047 L -0.00196 0.00047 C -0.00417 0.00648 -0.00677 0.01204 -0.00847 0.01875 C -0.0099 0.02454 -0.01094 0.03704 -0.01094 0.03704 C -0.00951 0.08102 -0.01198 0.06389 -0.00716 0.09005 L -0.00456 0.10394 L -0.00326 0.11065 C -0.00287 0.1206 -0.00261 0.13079 -0.00196 0.14051 C -0.00157 0.14676 -0.00026 0.15093 0.00065 0.15672 C 0.00117 0.15972 0.0013 0.16297 0.00195 0.16597 C 0.0026 0.16922 0.00377 0.17199 0.00455 0.175 C 0.00911 0.1956 0.00468 0.18264 0.00963 0.19584 C 0.01653 0.24398 0.01067 0.19746 0.01354 0.29931 C 0.01367 0.30162 0.01458 0.30371 0.01484 0.30625 C 0.01588 0.31389 0.01601 0.32176 0.01745 0.32917 C 0.01927 0.33912 0.01836 0.3338 0.02005 0.34537 C 0.02291 0.38658 0.02005 0.33611 0.02005 0.40047 C 0.02005 0.42269 0.0207 0.44491 0.02135 0.46713 C 0.02161 0.4757 0.02187 0.48403 0.02265 0.49236 C 0.02356 0.50347 0.02578 0.51412 0.02773 0.52454 C 0.02825 0.52685 0.02877 0.52917 0.02903 0.53148 C 0.02955 0.53449 0.02955 0.53797 0.03034 0.54074 C 0.03177 0.5456 0.0345 0.54931 0.03554 0.5544 C 0.03737 0.56412 0.03567 0.55996 0.04075 0.56597 C 0.04218 0.56991 0.04557 0.57917 0.04713 0.58218 C 0.0483 0.58403 0.04974 0.58519 0.05104 0.58681 C 0.05768 0.6044 0.04856 0.58264 0.05885 0.59815 C 0.06041 0.6007 0.0612 0.60463 0.06276 0.60741 C 0.0664 0.61389 0.06627 0.61065 0.07044 0.61435 C 0.07187 0.61551 0.07291 0.61783 0.07435 0.61898 C 0.07682 0.62084 0.08216 0.62361 0.08216 0.62361 C 0.08646 0.62269 0.09088 0.62361 0.09505 0.6213 C 0.09648 0.62037 0.09687 0.61667 0.09765 0.61435 C 0.10299 0.59537 0.09414 0.62037 0.10156 0.60047 C 0.10104 0.59584 0.10104 0.59121 0.10026 0.58681 C 0.09974 0.58403 0.09765 0.57986 0.09765 0.57986 L 0.09635 0.5798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0.00209 L -0.01758 0.00209 C -0.01497 0.00741 -0.0125 0.01273 -0.00989 0.01806 C -0.00859 0.02037 -0.0069 0.02223 -0.00599 0.025 C -1.875E-6 0.04329 -0.01107 0.0257 0.00052 0.04098 L 0.01341 0.07547 L 0.01862 0.08935 L 0.02123 0.0963 C 0.02162 0.09931 0.02201 0.10232 0.02253 0.10533 C 0.02331 0.11019 0.025 0.11922 0.025 0.11922 C 0.02461 0.1331 0.02591 0.14746 0.02383 0.16065 C 0.02279 0.1669 0.01862 0.16991 0.01602 0.17431 L 0.01211 0.18125 C 0.01172 0.18357 0.01172 0.18635 0.01081 0.1882 C 0.0099 0.19028 0.00821 0.19121 0.0069 0.19283 C 0.00521 0.19514 0.00378 0.19792 0.00182 0.19977 C -0.00065 0.20185 -0.00338 0.20278 -0.00599 0.2044 C -0.01041 0.20695 -0.01211 0.20834 -0.01758 0.2088 C -0.02969 0.21019 -0.04166 0.21042 -0.05377 0.21111 C -0.06784 0.22801 -0.04609 0.20324 -0.06289 0.21806 C -0.06562 0.2206 -0.07057 0.22732 -0.07057 0.22732 C -0.07148 0.22963 -0.07213 0.23218 -0.07318 0.23426 C -0.07617 0.23959 -0.07864 0.23889 -0.08216 0.24329 C -0.08372 0.24537 -0.08476 0.24792 -0.08607 0.25023 C -0.08659 0.25324 -0.08646 0.25695 -0.08737 0.25949 C -0.08906 0.26389 -0.09219 0.26644 -0.09388 0.27107 C -0.10026 0.2882 -0.09206 0.26713 -0.10026 0.28473 C -0.1013 0.28681 -0.10208 0.28935 -0.10286 0.29167 C -0.10338 0.3 -0.10351 0.30857 -0.10416 0.3169 C -0.10443 0.31945 -0.10547 0.32153 -0.10547 0.32385 C -0.10547 0.33473 -0.10508 0.34537 -0.10416 0.35602 C -0.10299 0.37176 -0.10208 0.37037 -0.10026 0.38125 C -0.09713 0.40162 -0.10078 0.38102 -0.09778 0.39746 C -0.09818 0.41505 -0.09831 0.43264 -0.09909 0.45023 C -0.09909 0.45278 -0.09974 0.4551 -0.10026 0.45718 C -0.10104 0.45973 -0.10208 0.46181 -0.10286 0.46412 C -0.10377 0.46875 -0.10403 0.47385 -0.10547 0.47801 L -0.11068 0.49167 C -0.11328 0.49861 -0.1138 0.49954 -0.11588 0.50787 C -0.1164 0.50996 -0.11666 0.5125 -0.11706 0.51482 C -0.11666 0.52315 -0.11666 0.53172 -0.11588 0.54005 C -0.11536 0.54468 -0.1138 0.54908 -0.11328 0.55371 C -0.11276 0.55764 -0.11224 0.56135 -0.11198 0.56528 C -0.11146 0.5713 -0.11068 0.5838 -0.11068 0.5838 L -0.11068 0.5838 " pathEditMode="relative" ptsTypes="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24 L -0.00091 -0.00324 C -0.00482 -0.00394 -0.00872 -0.00532 -0.01263 -0.00532 C -0.01484 -0.00532 -0.02174 -0.00162 -0.02422 -0.00093 C -0.02682 2.77556E-17 -0.02943 0.00023 -0.03203 0.00139 C -0.03463 0.00255 -0.03724 0.00463 -0.03984 0.00602 L -0.04362 0.00833 C -0.04453 0.00995 -0.04518 0.01181 -0.04622 0.01296 C -0.0526 0.02037 -0.05 0.01435 -0.05534 0.02222 C -0.05664 0.02431 -0.05781 0.02685 -0.05924 0.02917 C -0.07083 0.04676 -0.05859 0.02569 -0.06823 0.04282 C -0.07148 0.06019 -0.06706 0.03889 -0.07213 0.05671 C -0.07278 0.0588 -0.07291 0.06134 -0.07344 0.06366 C -0.07291 0.07963 -0.07318 0.09583 -0.07213 0.11181 C -0.07187 0.11597 -0.06901 0.12708 -0.06823 0.13264 C -0.06627 0.14653 -0.06745 0.13866 -0.06432 0.15556 L -0.06302 0.1625 C -0.06263 0.16481 -0.0625 0.16736 -0.06172 0.16921 C -0.06094 0.17153 -0.05989 0.17384 -0.05924 0.17616 C -0.0582 0.17963 -0.05703 0.18935 -0.05664 0.19236 C -0.05703 0.20162 -0.05664 0.21088 -0.05794 0.21991 C -0.05846 0.22361 -0.06081 0.22569 -0.06172 0.22917 C -0.06302 0.23356 -0.06354 0.23843 -0.06432 0.24282 C -0.06484 0.24514 -0.06497 0.24769 -0.06562 0.24977 C -0.06888 0.26157 -0.06719 0.25625 -0.07083 0.26597 C -0.07122 0.2706 -0.07148 0.27523 -0.07213 0.27963 C -0.07239 0.28218 -0.07304 0.28426 -0.07344 0.28657 C -0.07396 0.2912 -0.07422 0.29583 -0.07474 0.30046 C -0.07513 0.31042 -0.07526 0.32037 -0.07604 0.33032 C -0.07617 0.33264 -0.0776 0.33472 -0.07734 0.33727 C -0.07708 0.33935 -0.07422 0.33981 -0.07474 0.3419 C -0.07526 0.34375 -0.07734 0.3419 -0.07851 0.3419 L -0.07851 0.3419 " pathEditMode="relative" ptsTypes="AA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532 L 0.00091 0.00532 C 0.00391 0.00972 0.0069 0.01435 0.0099 0.01898 C 0.0112 0.02106 0.01276 0.02314 0.0138 0.02592 C 0.01771 0.03634 0.01159 0.03078 0.01888 0.03518 C 0.02044 0.03912 0.02383 0.04838 0.02539 0.05115 C 0.0332 0.06504 0.02617 0.04051 0.03698 0.06967 C 0.04037 0.07847 0.03815 0.07569 0.04349 0.0787 C 0.04662 0.09514 0.04219 0.07546 0.0487 0.09259 C 0.04948 0.09467 0.04948 0.09722 0.05 0.09953 C 0.05677 0.12777 0.0487 0.09259 0.05508 0.11551 C 0.06055 0.13472 0.05156 0.10949 0.05899 0.12939 C 0.0586 0.14004 0.05833 0.15092 0.05768 0.16157 C 0.05755 0.16458 0.05729 0.16805 0.05638 0.17083 C 0.05547 0.17361 0.05391 0.17546 0.05261 0.17754 L 0.05 0.19143 L 0.0487 0.19838 C 0.04909 0.20439 0.04922 0.21064 0.05 0.21666 C 0.05052 0.22152 0.05169 0.22592 0.05261 0.23055 C 0.053 0.23287 0.05313 0.23541 0.05391 0.2375 L 0.05638 0.24421 C 0.05781 0.25139 0.05794 0.25324 0.06029 0.26041 C 0.06185 0.26504 0.0655 0.2743 0.0655 0.2743 C 0.06589 0.27662 0.06615 0.27893 0.0668 0.28102 C 0.07422 0.30486 0.07031 0.28611 0.07318 0.30185 C 0.0763 0.33472 0.07578 0.32014 0.07578 0.3456 L 0.07578 0.3456 " pathEditMode="relative" ptsTypes="AAAAAAAAAAAAAAAAAAAAAAAAA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26 L 0.00833 -0.00926 C 0.00612 -0.01482 0.00442 -0.02084 0.00182 -0.02547 C -0.00039 -0.0294 -0.00339 -0.03149 -0.00599 -0.03473 C -0.00729 -0.03612 -0.00873 -0.03727 -0.00977 -0.03936 C -0.01589 -0.05 -0.01133 -0.04283 -0.01758 -0.0507 C -0.0194 -0.05301 -0.02097 -0.05556 -0.02279 -0.05764 C -0.02435 -0.0595 -0.0263 -0.06042 -0.02787 -0.06227 C -0.0306 -0.06505 -0.03295 -0.06899 -0.03568 -0.07153 C -0.03737 -0.07292 -0.0392 -0.07431 -0.04089 -0.07593 C -0.04792 -0.08311 -0.04154 -0.07871 -0.04857 -0.08287 C -0.05039 -0.08519 -0.05196 -0.08797 -0.05378 -0.08982 C -0.05495 -0.09098 -0.05638 -0.09121 -0.05768 -0.09213 C -0.0681 -0.1 -0.05716 -0.09422 -0.06927 -0.09908 C -0.07097 -0.09977 -0.07279 -0.1007 -0.07448 -0.10139 C -0.07657 -0.10209 -0.07878 -0.10278 -0.08086 -0.10371 C -0.08229 -0.10417 -0.08347 -0.10556 -0.08477 -0.10602 C -0.09167 -0.10718 -0.09857 -0.10741 -0.10547 -0.10811 L -0.15326 -0.10371 C -0.15469 -0.10348 -0.15586 -0.10186 -0.15716 -0.10139 C -0.15938 -0.10047 -0.16146 -0.09977 -0.16367 -0.09908 C -0.16498 -0.09746 -0.16615 -0.09561 -0.16758 -0.09445 C -0.17005 -0.09237 -0.17266 -0.09144 -0.17526 -0.08982 C -0.17657 -0.08912 -0.17787 -0.08797 -0.17917 -0.0875 C -0.18138 -0.08681 -0.18347 -0.08612 -0.18568 -0.08519 C -0.18698 -0.08473 -0.18815 -0.08334 -0.18946 -0.08287 C -0.19297 -0.08172 -0.19636 -0.08149 -0.19987 -0.08056 L -0.20886 -0.07825 C -0.21016 -0.07593 -0.2112 -0.07315 -0.21276 -0.07153 C -0.21433 -0.06991 -0.21667 -0.0713 -0.21797 -0.06922 C -0.22032 -0.06551 -0.22305 -0.05533 -0.22305 -0.05533 C -0.22266 -0.05232 -0.22149 -0.0426 -0.22058 -0.03936 C -0.21979 -0.03681 -0.21875 -0.03473 -0.21797 -0.03241 C -0.21472 -0.01505 -0.21901 -0.03635 -0.21407 -0.01852 C -0.20873 0.00046 -0.21758 -0.02454 -0.21016 -0.00487 C -0.20938 -0.00024 -0.20729 0.00416 -0.20755 0.00902 C -0.20964 0.04953 -0.20716 0.02268 -0.21016 0.0412 C -0.21068 0.04421 -0.21081 0.04745 -0.21146 0.05046 C -0.21289 0.05601 -0.21563 0.06018 -0.21797 0.06412 C -0.21836 0.06643 -0.21979 0.06898 -0.21927 0.07106 C -0.21732 0.07777 -0.21237 0.0831 -0.20886 0.08726 C -0.2056 0.10463 -0.21042 0.08379 -0.20378 0.09861 C -0.20287 0.10069 -0.20313 0.1037 -0.20248 0.10555 C -0.19792 0.11759 -0.19688 0.10787 -0.19336 0.12638 C -0.19024 0.14305 -0.19141 0.13541 -0.18946 0.1493 C -0.18907 0.15625 -0.1888 0.16319 -0.18815 0.1699 C -0.18802 0.17245 -0.18698 0.17453 -0.18698 0.17685 C -0.18698 0.18773 -0.18763 0.19838 -0.18815 0.20902 C -0.18907 0.22384 -0.1888 0.22175 -0.19076 0.23217 C -0.19024 0.24675 -0.1905 0.26319 -0.18815 0.278 C -0.1875 0.28263 -0.18646 0.28726 -0.18568 0.29189 L -0.18177 0.3125 C -0.18138 0.31481 -0.18073 0.31713 -0.18047 0.31944 L -0.17917 0.3287 C -0.17956 0.34004 -0.18047 0.35162 -0.18047 0.36319 C -0.18047 0.37777 -0.17995 0.39236 -0.17917 0.40671 C -0.17904 0.40925 -0.17852 0.41157 -0.17787 0.41365 C -0.17722 0.4162 -0.17617 0.41828 -0.17526 0.4206 C -0.17175 0.43958 -0.17422 0.43032 -0.16758 0.44814 L -0.16498 0.45509 C -0.16211 0.4706 -0.16354 0.46458 -0.16107 0.47361 L -0.16237 0.46898 " pathEditMode="relative" ptsTypes="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3 0.00139 L -0.01303 0.00139 C -0.00794 0.0074 -0.00195 0.0118 0.00248 0.01967 C 0.00377 0.02199 0.00508 0.02407 0.00626 0.02662 C 0.0073 0.0287 0.00755 0.03194 0.00885 0.03356 C 0.01042 0.03518 0.01237 0.03495 0.01407 0.03588 C 0.01537 0.03796 0.01654 0.04051 0.01797 0.04259 C 0.02123 0.04768 0.02748 0.05486 0.03086 0.05879 L 0.03868 0.06805 L 0.04245 0.07037 C 0.04974 0.0831 0.04922 0.08333 0.05678 0.09328 C 0.05795 0.0949 0.05925 0.09652 0.06055 0.09791 C 0.06433 0.10162 0.06654 0.10231 0.06967 0.10694 C 0.07149 0.10995 0.07318 0.11296 0.07487 0.1162 C 0.07618 0.11921 0.07709 0.12291 0.07865 0.12546 C 0.07969 0.12708 0.08126 0.12708 0.08256 0.12777 C 0.08386 0.13009 0.08503 0.13264 0.08646 0.13472 C 0.08764 0.13634 0.0892 0.13727 0.09037 0.13935 C 0.09232 0.14282 0.09349 0.14745 0.09545 0.15069 C 0.09935 0.15694 0.10508 0.16365 0.10977 0.16921 C 0.11055 0.17152 0.11133 0.17384 0.11224 0.17615 C 0.11615 0.18402 0.11784 0.18449 0.12266 0.19213 C 0.1254 0.19652 0.12709 0.20301 0.13034 0.20602 C 0.13217 0.2074 0.13386 0.20926 0.13555 0.21064 C 0.13764 0.21227 0.13998 0.21319 0.14206 0.21504 C 0.14428 0.21713 0.14623 0.22014 0.14844 0.22199 C 0.15925 0.23148 0.14519 0.21574 0.15626 0.22893 C 0.15756 0.23194 0.15912 0.23472 0.16016 0.23819 C 0.16133 0.24189 0.16237 0.2537 0.16277 0.25648 C 0.16316 0.28102 0.1629 0.30555 0.16407 0.33009 C 0.1642 0.33495 0.16576 0.33935 0.16654 0.34398 C 0.16706 0.34629 0.16719 0.34884 0.16784 0.35092 C 0.16876 0.35301 0.1698 0.35532 0.17045 0.35764 C 0.1711 0.35995 0.1711 0.3625 0.17175 0.36458 C 0.1724 0.36713 0.1737 0.36898 0.17435 0.37152 C 0.17553 0.37592 0.1754 0.38125 0.17696 0.38541 C 0.17774 0.3875 0.17878 0.38981 0.17956 0.39213 C 0.18112 0.39768 0.1823 0.40463 0.18347 0.41064 C 0.18256 0.41643 0.1823 0.42245 0.17956 0.42662 C 0.178 0.42893 0.17605 0.42986 0.17435 0.43125 C 0.17344 0.43356 0.1724 0.43564 0.17175 0.43819 C 0.1711 0.4412 0.17162 0.4449 0.17045 0.44745 C 0.16967 0.4493 0.16784 0.44884 0.16654 0.44977 C 0.16407 0.46319 0.16589 0.45231 0.16407 0.475 C 0.16264 0.49189 0.16277 0.48379 0.16277 0.4912 L 0.16277 0.4912 " pathEditMode="relative" ptsTypes="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3CC25-8205-4EB8-872A-9B2C4438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5" t="46872" r="20583" b="8187"/>
          <a:stretch/>
        </p:blipFill>
        <p:spPr>
          <a:xfrm>
            <a:off x="4213761" y="3955680"/>
            <a:ext cx="3764478" cy="2659408"/>
          </a:xfrm>
          <a:prstGeom prst="rect">
            <a:avLst/>
          </a:prstGeom>
        </p:spPr>
      </p:pic>
      <p:pic>
        <p:nvPicPr>
          <p:cNvPr id="15" name="Picture 14" descr="A slice of pizza&#10;&#10;Description automatically generated">
            <a:extLst>
              <a:ext uri="{FF2B5EF4-FFF2-40B4-BE49-F238E27FC236}">
                <a16:creationId xmlns:a16="http://schemas.microsoft.com/office/drawing/2014/main" id="{129CA91F-C102-4596-885D-260791EB61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95" y="239007"/>
            <a:ext cx="1101929" cy="2154517"/>
          </a:xfrm>
          <a:prstGeom prst="rect">
            <a:avLst/>
          </a:prstGeom>
        </p:spPr>
      </p:pic>
      <p:pic>
        <p:nvPicPr>
          <p:cNvPr id="16" name="Picture 15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D6C6BF26-C8D2-4F97-96C2-F78B523058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3" y="247450"/>
            <a:ext cx="1097368" cy="2154517"/>
          </a:xfrm>
          <a:prstGeom prst="rect">
            <a:avLst/>
          </a:prstGeom>
        </p:spPr>
      </p:pic>
      <p:pic>
        <p:nvPicPr>
          <p:cNvPr id="19" name="Picture 18" descr="A slice of pizza&#10;&#10;Description automatically generated">
            <a:extLst>
              <a:ext uri="{FF2B5EF4-FFF2-40B4-BE49-F238E27FC236}">
                <a16:creationId xmlns:a16="http://schemas.microsoft.com/office/drawing/2014/main" id="{138A4EC3-383F-44E1-9785-F3BC051F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4" y="247450"/>
            <a:ext cx="1101929" cy="2154517"/>
          </a:xfrm>
          <a:prstGeom prst="rect">
            <a:avLst/>
          </a:prstGeom>
        </p:spPr>
      </p:pic>
      <p:pic>
        <p:nvPicPr>
          <p:cNvPr id="20" name="Picture 19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40D4898D-A0BE-4565-8BBE-09379FCB34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22" y="255893"/>
            <a:ext cx="1097368" cy="2154517"/>
          </a:xfrm>
          <a:prstGeom prst="rect">
            <a:avLst/>
          </a:prstGeom>
        </p:spPr>
      </p:pic>
      <p:pic>
        <p:nvPicPr>
          <p:cNvPr id="30" name="Picture 29" descr="A slice of pizza&#10;&#10;Description automatically generated">
            <a:extLst>
              <a:ext uri="{FF2B5EF4-FFF2-40B4-BE49-F238E27FC236}">
                <a16:creationId xmlns:a16="http://schemas.microsoft.com/office/drawing/2014/main" id="{009EBBBB-5A5B-4686-96D2-E31FA7742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11" y="238311"/>
            <a:ext cx="1101929" cy="2154517"/>
          </a:xfrm>
          <a:prstGeom prst="rect">
            <a:avLst/>
          </a:prstGeom>
        </p:spPr>
      </p:pic>
      <p:pic>
        <p:nvPicPr>
          <p:cNvPr id="31" name="Picture 30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0FB8FAE1-2DF9-4328-808E-0AF076756A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9" y="246754"/>
            <a:ext cx="1097368" cy="2154517"/>
          </a:xfrm>
          <a:prstGeom prst="rect">
            <a:avLst/>
          </a:prstGeom>
        </p:spPr>
      </p:pic>
      <p:pic>
        <p:nvPicPr>
          <p:cNvPr id="33" name="Picture 32" descr="A slice of pizza&#10;&#10;Description automatically generated">
            <a:extLst>
              <a:ext uri="{FF2B5EF4-FFF2-40B4-BE49-F238E27FC236}">
                <a16:creationId xmlns:a16="http://schemas.microsoft.com/office/drawing/2014/main" id="{118CB74F-E150-40D0-B436-09C840882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00" y="190858"/>
            <a:ext cx="1101929" cy="2154517"/>
          </a:xfrm>
          <a:prstGeom prst="rect">
            <a:avLst/>
          </a:prstGeom>
        </p:spPr>
      </p:pic>
      <p:pic>
        <p:nvPicPr>
          <p:cNvPr id="34" name="Picture 33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EBB65393-686B-4D70-B3D3-3578D2DDF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38" y="199301"/>
            <a:ext cx="1097368" cy="2154517"/>
          </a:xfrm>
          <a:prstGeom prst="rect">
            <a:avLst/>
          </a:prstGeom>
        </p:spPr>
      </p:pic>
      <p:pic>
        <p:nvPicPr>
          <p:cNvPr id="36" name="Picture 35" descr="A slice of pizza&#10;&#10;Description automatically generated">
            <a:extLst>
              <a:ext uri="{FF2B5EF4-FFF2-40B4-BE49-F238E27FC236}">
                <a16:creationId xmlns:a16="http://schemas.microsoft.com/office/drawing/2014/main" id="{49AD2A2F-A971-4067-88FC-4AF3DDA1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42" y="164434"/>
            <a:ext cx="1101929" cy="2154517"/>
          </a:xfrm>
          <a:prstGeom prst="rect">
            <a:avLst/>
          </a:prstGeom>
        </p:spPr>
      </p:pic>
      <p:pic>
        <p:nvPicPr>
          <p:cNvPr id="37" name="Picture 3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2FE34C17-5C93-41D3-B74E-7BAE340B29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80" y="172877"/>
            <a:ext cx="1097368" cy="21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463 L 0.00364 0.00463 C 0.00195 0.01064 0.00065 0.01736 -0.00156 0.02291 C -0.00248 0.02523 -0.0043 0.02546 -0.00547 0.02754 C -0.00651 0.02939 -0.00716 0.03217 -0.00794 0.03449 C -0.00951 0.04282 -0.00886 0.04074 -0.01185 0.04814 C -0.01445 0.05439 -0.01966 0.06666 -0.01966 0.06666 C -0.02005 0.06898 -0.02044 0.07129 -0.02097 0.07338 C -0.02292 0.08171 -0.02357 0.08263 -0.02604 0.08958 C -0.0293 0.10648 -0.02682 0.1 -0.03255 0.11018 C -0.03294 0.11412 -0.03334 0.11805 -0.03386 0.12175 C -0.03425 0.12407 -0.03477 0.12638 -0.03516 0.1287 C -0.03568 0.13171 -0.03607 0.13472 -0.03646 0.13796 C -0.03893 0.17222 -0.03841 0.15694 -0.03646 0.21134 C -0.03633 0.21481 -0.03529 0.2331 -0.03386 0.23912 C -0.0332 0.24166 -0.0319 0.24328 -0.03125 0.24583 C -0.03021 0.25046 -0.03021 0.25578 -0.02865 0.25972 C -0.02787 0.26203 -0.02682 0.26412 -0.02604 0.26666 C -0.02552 0.26875 -0.02552 0.27129 -0.02487 0.27361 C -0.02331 0.27824 -0.02136 0.28263 -0.01966 0.28726 C -0.01875 0.28958 -0.0181 0.29236 -0.01706 0.29421 L -0.01315 0.30115 C -0.01276 0.30347 -0.0125 0.30578 -0.01185 0.3081 C -0.01042 0.31273 -0.00664 0.32175 -0.00664 0.32175 C -0.00443 0.33402 -0.00612 0.32662 -0.00026 0.34259 L 0.00234 0.3493 C 0.0056 0.36666 0.00078 0.34606 0.00755 0.36088 C 0.00833 0.36273 0.0082 0.36574 0.00885 0.36782 C 0.01028 0.37268 0.01224 0.37708 0.01393 0.38148 C 0.01393 0.38148 0.01914 0.39537 0.01914 0.39537 C 0.02396 0.40671 0.02187 0.40138 0.02565 0.41157 C 0.02877 0.42777 0.02669 0.42129 0.03086 0.43217 C 0.03398 0.44907 0.03151 0.44259 0.03724 0.45277 L 0.03984 0.46666 C 0.04023 0.46898 0.04088 0.47106 0.04114 0.47361 C 0.04245 0.4875 0.04284 0.4905 0.04375 0.50578 C 0.04674 0.55833 0.04336 0.53842 0.04765 0.56088 C 0.04805 0.56574 0.04909 0.57847 0.05026 0.58379 C 0.05195 0.59189 0.05534 0.6 0.05794 0.60694 C 0.05885 0.60925 0.05924 0.61226 0.06055 0.61388 C 0.06185 0.61527 0.06302 0.61736 0.06445 0.61828 C 0.06693 0.62037 0.07226 0.62291 0.07226 0.62291 C 0.08867 0.61805 0.08151 0.61921 0.10976 0.62291 C 0.11146 0.62314 0.11315 0.62523 0.11484 0.62523 C 0.12695 0.62592 0.13906 0.62523 0.15117 0.62523 L 0.14987 0.62523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0.0081 L -0.01003 -0.0081 C -0.01042 0.00486 -0.01055 0.01782 -0.01133 0.03079 C -0.01146 0.03333 -0.0125 0.03541 -0.0125 0.03773 C -0.0125 0.05162 -0.01185 0.06528 -0.01133 0.07916 C -0.01016 0.10717 -0.01159 0.09838 -0.00873 0.11366 C -0.00821 0.11852 -0.00612 0.14352 -0.00482 0.14583 L -0.00092 0.15278 C -0.00052 0.15509 -0.00039 0.15764 0.00039 0.15949 C 0.00182 0.16342 0.00573 0.16898 0.00807 0.17106 C 0.00937 0.17222 0.01067 0.17268 0.01198 0.17338 C 0.01328 0.175 0.01445 0.17685 0.01588 0.17801 C 0.01836 0.17986 0.02369 0.18264 0.02369 0.18264 C 0.02487 0.18403 0.02604 0.18634 0.02747 0.18727 C 0.03086 0.18935 0.03437 0.19051 0.03789 0.1919 C 0.0625 0.20046 0.04218 0.19398 0.09987 0.19629 C 0.10247 0.19722 0.10507 0.19838 0.10768 0.19861 C 0.13906 0.20278 0.12578 0.1956 0.13867 0.20324 C 0.1401 0.20324 0.20039 0.19768 0.21888 0.20324 C 0.22044 0.2037 0.22135 0.20671 0.22278 0.20787 C 0.22578 0.21018 0.23489 0.21204 0.23698 0.2125 C 0.23828 0.21412 0.23971 0.21528 0.24088 0.21713 C 0.24231 0.21921 0.24323 0.22222 0.24479 0.22407 C 0.24583 0.22523 0.24739 0.22546 0.24856 0.22616 C 0.25078 0.22778 0.25299 0.22893 0.25507 0.23079 C 0.25651 0.23217 0.25768 0.23403 0.25898 0.23541 C 0.26067 0.23727 0.2625 0.23842 0.26419 0.24004 C 0.26549 0.24143 0.26653 0.24352 0.26796 0.24467 C 0.27057 0.24653 0.27317 0.24768 0.27578 0.2493 C 0.27708 0.25 0.27851 0.25023 0.27968 0.25162 C 0.28489 0.25764 0.28763 0.2618 0.29518 0.26296 L 0.30937 0.26528 C 0.31276 0.26736 0.31484 0.26875 0.31849 0.26991 C 0.32617 0.27245 0.33398 0.27407 0.34166 0.27685 L 0.34817 0.27916 C 0.35625 0.28171 0.36028 0.28217 0.36888 0.28611 C 0.38059 0.2912 0.36614 0.28518 0.38307 0.29074 C 0.38958 0.29282 0.39609 0.29514 0.40247 0.29745 C 0.40468 0.29838 0.4069 0.29861 0.40898 0.29977 C 0.41302 0.30231 0.42343 0.30879 0.42708 0.30903 L 0.45937 0.31134 C 0.46067 0.31204 0.46198 0.31296 0.46328 0.31366 C 0.46901 0.31643 0.46731 0.31481 0.47226 0.31829 C 0.47448 0.31967 0.47669 0.32083 0.47877 0.32291 C 0.48151 0.32546 0.48359 0.33032 0.48658 0.33194 C 0.48919 0.33356 0.49192 0.33449 0.49427 0.33657 C 0.49778 0.33958 0.50091 0.34421 0.50468 0.34583 C 0.51119 0.34861 0.50807 0.34722 0.51367 0.35046 C 0.51497 0.35185 0.51614 0.3537 0.51757 0.35509 C 0.51875 0.35602 0.52018 0.35625 0.52148 0.35741 C 0.52317 0.35856 0.52487 0.36041 0.52656 0.3618 C 0.52942 0.36875 0.53073 0.37268 0.53437 0.37801 C 0.53554 0.37986 0.53698 0.38102 0.53828 0.38264 C 0.53997 0.38727 0.5427 0.39097 0.54349 0.39629 C 0.54479 0.40579 0.5444 0.40625 0.54726 0.41481 C 0.54895 0.41944 0.55247 0.42847 0.55247 0.42847 C 0.55312 0.43333 0.5539 0.44004 0.55507 0.44467 C 0.55586 0.44791 0.55677 0.45069 0.55768 0.45393 C 0.55807 0.45764 0.55846 0.46157 0.55898 0.46528 C 0.55924 0.46782 0.55989 0.46991 0.56028 0.47222 C 0.56067 0.47523 0.56106 0.47847 0.56158 0.48148 C 0.56184 0.48379 0.5625 0.48611 0.56289 0.48842 C 0.56328 0.49143 0.56328 0.49467 0.56406 0.49745 C 0.56549 0.50254 0.56757 0.50671 0.56927 0.51134 L 0.57187 0.51829 C 0.57226 0.52129 0.57252 0.52454 0.57317 0.52731 C 0.57382 0.52986 0.57513 0.53171 0.57578 0.53426 C 0.57682 0.53866 0.57747 0.54352 0.57838 0.54815 C 0.57877 0.55046 0.57942 0.55254 0.57968 0.55509 C 0.58007 0.55879 0.58059 0.56273 0.58099 0.56643 C 0.58138 0.57176 0.58086 0.57778 0.58216 0.58264 C 0.58281 0.58472 0.58476 0.58403 0.58606 0.58495 L 0.59518 0.60092 C 0.59648 0.60324 0.59804 0.60509 0.59908 0.60787 L 0.60156 0.61481 C 0.60208 0.61713 0.60312 0.61921 0.60286 0.62176 C 0.60182 0.63958 0.60182 0.63819 0.59908 0.6331 L 0.59778 0.62847 " pathEditMode="relative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81 L 0.00977 -0.0081 C 0.00625 -0.0044 0.00287 -0.00023 -0.00065 0.00324 C -0.00182 0.0044 -0.00351 0.00417 -0.00455 0.00556 C -0.00573 0.00741 -0.00599 0.01042 -0.00716 0.0125 C -0.0082 0.01435 -0.00976 0.01528 -0.01093 0.01713 C -0.01367 0.0213 -0.01614 0.02616 -0.01875 0.03079 C -0.02005 0.0331 -0.02161 0.03496 -0.02265 0.03773 C -0.02343 0.04005 -0.02422 0.0426 -0.02526 0.04468 C -0.02643 0.04723 -0.02799 0.04908 -0.02903 0.05162 C -0.03099 0.05602 -0.03255 0.06065 -0.03424 0.06528 C -0.03515 0.0676 -0.0358 0.07037 -0.03685 0.07223 C -0.04258 0.08241 -0.04258 0.08172 -0.04843 0.09746 C -0.04935 0.09977 -0.05026 0.10209 -0.05104 0.1044 C -0.05208 0.10741 -0.0526 0.11065 -0.05364 0.11366 C -0.05481 0.1169 -0.05625 0.11968 -0.05755 0.12292 C -0.05937 0.12732 -0.06054 0.13264 -0.06276 0.13658 C -0.06354 0.1382 -0.06458 0.13959 -0.06536 0.14121 C -0.07747 0.16829 -0.05963 0.12963 -0.06914 0.1551 C -0.07018 0.15764 -0.07187 0.15949 -0.07304 0.16181 C -0.07448 0.16482 -0.07565 0.16806 -0.07695 0.17107 C -0.07734 0.17338 -0.07786 0.1757 -0.07825 0.17801 C -0.07877 0.18102 -0.0789 0.18426 -0.07955 0.18727 C -0.08021 0.19051 -0.08125 0.19329 -0.08216 0.1963 C -0.08281 0.20301 -0.08463 0.21829 -0.08463 0.22408 C -0.08463 0.23473 -0.08424 0.2456 -0.08346 0.25625 C -0.08294 0.26088 -0.08229 0.26598 -0.08086 0.26991 C -0.07994 0.27223 -0.07916 0.27477 -0.07825 0.27685 C -0.07708 0.2794 -0.07539 0.28102 -0.07435 0.2838 C -0.07317 0.28658 -0.07291 0.29028 -0.07174 0.29306 C -0.06953 0.29861 -0.06705 0.3007 -0.06406 0.3044 C -0.06315 0.30672 -0.0625 0.30926 -0.06146 0.31135 C -0.05494 0.32431 -0.05573 0.32269 -0.04974 0.32986 C -0.04284 0.34815 -0.05195 0.32593 -0.04336 0.34121 C -0.03724 0.35209 -0.04362 0.34375 -0.03945 0.3551 C -0.03841 0.35787 -0.03685 0.35973 -0.03554 0.36204 C -0.03463 0.36644 -0.03281 0.37084 -0.03294 0.3757 C -0.0332 0.38519 -0.03281 0.42547 -0.03554 0.44468 C -0.03867 0.4669 -0.03619 0.45232 -0.04075 0.4632 C -0.04258 0.4676 -0.04596 0.47685 -0.04596 0.47685 C -0.04739 0.48496 -0.04869 0.48797 -0.04596 0.49769 C -0.04518 0.5 -0.04336 0.5007 -0.04205 0.50232 C -0.02981 0.50093 -0.02396 0.50417 -0.01484 0.49769 C -0.01393 0.49699 -0.01315 0.49607 -0.01224 0.49537 L -0.01224 0.49306 " pathEditMode="relative" ptsTypes="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0.00925 L -0.00768 0.00925 C -0.00521 0.01527 -0.00234 0.02106 -6.25E-7 0.02754 C 0.00078 0.02963 0.00065 0.0324 0.0013 0.03449 C 0.00234 0.03773 0.00391 0.0405 0.00521 0.04351 C 0.00612 0.04583 0.00677 0.04838 0.00781 0.05046 C 0.00899 0.053 0.01055 0.05486 0.01159 0.0574 C 0.01354 0.0618 0.01458 0.06736 0.0168 0.07129 C 0.02435 0.08449 0.0138 0.06527 0.02201 0.08263 C 0.02318 0.08518 0.02461 0.08726 0.02591 0.08958 C 0.02826 0.10277 0.02617 0.09467 0.0349 0.11018 C 0.05052 0.13796 0.02826 0.0993 0.04271 0.12175 C 0.04492 0.12546 0.04688 0.12963 0.04909 0.13333 C 0.05078 0.13588 0.05274 0.1375 0.0543 0.14027 C 0.05547 0.14213 0.05586 0.14513 0.0569 0.14699 C 0.05977 0.15277 0.06289 0.15787 0.06589 0.16319 L 0.06979 0.17013 C 0.07109 0.17245 0.07214 0.17523 0.0737 0.17708 L 0.08151 0.18611 C 0.08281 0.18773 0.08425 0.18888 0.08529 0.19074 C 0.08659 0.19305 0.08776 0.19583 0.08919 0.19768 C 0.09037 0.19907 0.0918 0.19907 0.0931 0.2 C 0.10352 0.20787 0.09271 0.20162 0.10469 0.20925 C 0.1099 0.2125 0.1151 0.21527 0.12031 0.21828 C 0.12149 0.21921 0.12279 0.22037 0.12409 0.2206 C 0.13919 0.22361 0.1319 0.22199 0.14609 0.22523 C 0.14779 0.22592 0.14961 0.22638 0.1513 0.22754 C 0.15313 0.2287 0.15456 0.23125 0.15651 0.23217 C 0.16628 0.23703 0.17344 0.2375 0.18359 0.23912 C 0.19414 0.24282 0.19167 0.24236 0.2069 0.24375 C 0.21979 0.24467 0.23268 0.24513 0.2457 0.24583 C 0.25 0.24675 0.2543 0.24791 0.25859 0.24814 C 0.27279 0.2493 0.28711 0.24838 0.3013 0.25046 C 0.30313 0.25092 0.30456 0.25393 0.30638 0.25509 C 0.30807 0.25625 0.3099 0.25648 0.31159 0.2574 C 0.3155 0.25949 0.3194 0.26203 0.32318 0.26435 L 0.33099 0.26898 L 0.3349 0.27129 L 0.3388 0.27361 C 0.33997 0.27592 0.34128 0.27824 0.34258 0.28032 C 0.34388 0.28217 0.34531 0.2831 0.34649 0.28495 C 0.34922 0.28935 0.3513 0.2949 0.3543 0.29884 C 0.36068 0.3074 0.35768 0.30347 0.36328 0.31041 C 0.36497 0.31481 0.36628 0.32013 0.36849 0.32407 L 0.3763 0.33796 C 0.37747 0.34027 0.37865 0.34305 0.38008 0.3449 L 0.38399 0.3493 C 0.3849 0.35162 0.38594 0.3537 0.38659 0.35625 C 0.38724 0.35925 0.38789 0.36226 0.38789 0.3655 C 0.38789 0.36898 0.38841 0.40601 0.38529 0.4206 C 0.38464 0.42384 0.38359 0.42685 0.38268 0.42986 C 0.38229 0.43287 0.3819 0.43611 0.38138 0.43912 C 0.3806 0.44375 0.37878 0.45277 0.37878 0.45277 C 0.3793 0.4574 0.37878 0.4625 0.38008 0.46666 C 0.38073 0.46875 0.38281 0.46782 0.38399 0.46898 C 0.38542 0.47013 0.38646 0.47222 0.38789 0.47361 C 0.40234 0.48634 0.37813 0.46134 0.39688 0.48032 C 0.39831 0.48171 0.39935 0.48425 0.40078 0.48495 C 0.40417 0.48657 0.40768 0.48657 0.4112 0.48726 C 0.42188 0.49213 0.41133 0.48634 0.42018 0.49421 C 0.42201 0.49583 0.4276 0.49814 0.4293 0.49884 C 0.43385 0.50439 0.43737 0.50787 0.44089 0.51713 L 0.44609 0.53101 L 0.4487 0.53796 C 0.45013 0.5456 0.44987 0.54236 0.44987 0.54722 L 0.44987 0.54259 " pathEditMode="relative" ptsTypes="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-0.01829 L 0.00455 -0.01829 C 0.00247 -0.01112 -0.00222 0.00717 -0.00586 0.01388 L -0.01367 0.02754 C -0.01498 0.02986 -0.01641 0.03194 -0.01745 0.03449 L -0.02526 0.05277 C -0.02657 0.05601 -0.02761 0.05925 -0.02917 0.06203 L -0.04076 0.08263 C -0.04206 0.08495 -0.0431 0.08773 -0.04466 0.08958 C -0.05157 0.09791 -0.0474 0.09236 -0.05625 0.1081 L -0.06797 0.1287 L -0.07188 0.13564 C -0.07318 0.13796 -0.07396 0.14143 -0.07565 0.14259 L -0.07956 0.14467 C -0.08047 0.14699 -0.08112 0.14976 -0.08216 0.15162 C -0.08334 0.1537 -0.08477 0.15463 -0.08607 0.15625 C -0.09167 0.16342 -0.09037 0.16319 -0.09636 0.16782 C -0.1043 0.17384 -0.0961 0.16504 -0.10677 0.17476 C -0.10808 0.17592 -0.10925 0.17777 -0.11068 0.17916 C -0.11276 0.18171 -0.11511 0.18356 -0.11706 0.18611 C -0.11862 0.18819 -0.11953 0.19097 -0.12097 0.19305 C -0.12266 0.1956 -0.12435 0.19768 -0.12617 0.2 C -0.13529 0.21134 -0.13334 0.20856 -0.14427 0.21828 C -0.14597 0.2199 -0.14779 0.22106 -0.14948 0.22291 C -0.15078 0.22453 -0.15196 0.22638 -0.15326 0.22754 C -0.15521 0.22916 -0.16068 0.23148 -0.16237 0.23217 C -0.17565 0.24768 -0.15378 0.22245 -0.17266 0.2412 C -0.17461 0.24328 -0.17604 0.24606 -0.17787 0.24814 C -0.17956 0.25 -0.18138 0.25092 -0.18308 0.25277 C -0.1849 0.25486 -0.18646 0.25763 -0.18828 0.25972 C -0.18985 0.26157 -0.1918 0.2625 -0.19336 0.26435 C -0.20235 0.2743 -0.19479 0.26898 -0.20248 0.27338 C -0.20378 0.27569 -0.20482 0.27847 -0.20638 0.28032 C -0.20742 0.28171 -0.20899 0.28171 -0.21029 0.28263 C -0.21159 0.28402 -0.21263 0.28611 -0.21407 0.28726 C -0.21576 0.28842 -0.21758 0.28865 -0.21927 0.28958 C -0.22058 0.29027 -0.22188 0.2912 -0.22318 0.29189 C -0.22578 0.2949 -0.22878 0.29722 -0.23086 0.30115 C -0.23216 0.30347 -0.23334 0.30601 -0.23477 0.30787 C -0.23763 0.31157 -0.24063 0.31296 -0.24388 0.31481 C -0.24518 0.31643 -0.24649 0.31759 -0.24779 0.31944 C -0.25157 0.32523 -0.25196 0.32893 -0.25677 0.33333 C -0.25834 0.33472 -0.26029 0.33472 -0.26198 0.33564 C -0.26407 0.33773 -0.26641 0.33981 -0.26849 0.34236 C -0.26992 0.34444 -0.27097 0.34722 -0.27227 0.3493 C -0.27357 0.35115 -0.27487 0.35231 -0.27617 0.35393 C -0.27956 0.3618 -0.28321 0.37152 -0.28789 0.37685 L -0.29167 0.38148 C -0.29258 0.38379 -0.29323 0.38634 -0.29427 0.38842 C -0.29545 0.39027 -0.29688 0.39143 -0.29818 0.39305 C -0.3 0.39513 -0.30183 0.39722 -0.30339 0.4 C -0.30443 0.40185 -0.30508 0.40439 -0.30599 0.40671 C -0.30638 0.41041 -0.30847 0.42453 -0.30847 0.42754 C -0.30847 0.43055 -0.30782 0.43379 -0.30729 0.43657 C -0.30599 0.44236 -0.30404 0.44791 -0.30209 0.45277 C -0.30078 0.45578 -0.29961 0.45902 -0.29818 0.46203 C -0.29701 0.46435 -0.29545 0.4662 -0.29427 0.46875 C -0.29245 0.47314 -0.28907 0.48263 -0.28907 0.48263 C -0.28959 0.48564 -0.28972 0.48888 -0.29037 0.49189 C -0.29102 0.49444 -0.29297 0.49884 -0.29297 0.49884 L -0.29167 0.49884 " pathEditMode="relative" ptsTypes="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2 0.0037 L -0.00652 0.0037 C 0.00118 0.00509 0.00899 0.00555 0.01667 0.0081 C 0.02487 0.01111 0.02097 0.00949 0.02839 0.01273 C 0.02956 0.01435 0.03086 0.01597 0.03217 0.01736 C 0.0362 0.02152 0.03777 0.02152 0.04128 0.02662 C 0.04271 0.0287 0.04376 0.03148 0.04519 0.03356 C 0.04636 0.03518 0.04779 0.03634 0.04896 0.03796 C 0.0504 0.04004 0.05144 0.04305 0.05287 0.0449 C 0.05534 0.04838 0.05808 0.05115 0.06068 0.05416 L 0.06446 0.05879 L 0.06836 0.06342 C 0.07409 0.0787 0.06745 0.06157 0.07487 0.07708 C 0.07852 0.08472 0.07839 0.08588 0.08126 0.09328 C 0.08256 0.09629 0.08386 0.0993 0.08516 0.10254 C 0.08829 0.11875 0.08386 0.09907 0.09037 0.1162 C 0.09115 0.11828 0.09128 0.12083 0.09167 0.12314 C 0.09493 0.14328 0.09115 0.12268 0.09428 0.13912 C 0.09362 0.15208 0.09323 0.16551 0.09167 0.17824 C 0.09141 0.18055 0.09076 0.18287 0.09037 0.18518 C 0.08985 0.18819 0.08946 0.19143 0.08907 0.19444 C 0.08946 0.20439 0.08933 0.21435 0.09037 0.2243 C 0.09063 0.22708 0.09206 0.22893 0.09297 0.23125 C 0.09415 0.23426 0.09545 0.2375 0.09688 0.24027 C 0.10157 0.25023 0.10144 0.24722 0.10847 0.25648 C 0.11016 0.25879 0.11172 0.26157 0.11368 0.26342 C 0.11928 0.26852 0.12422 0.26875 0.13047 0.27037 C 0.13178 0.27106 0.13295 0.27199 0.13425 0.27245 C 0.14402 0.27685 0.14961 0.27592 0.16146 0.27708 C 0.17266 0.28217 0.16055 0.27592 0.17175 0.28402 C 0.17435 0.28588 0.17696 0.28703 0.17956 0.28865 L 0.18347 0.29097 C 0.19037 0.30926 0.18126 0.28703 0.18985 0.30254 C 0.19571 0.31273 0.18881 0.30717 0.19636 0.31157 C 0.19675 0.31389 0.19688 0.31643 0.19766 0.31852 C 0.1987 0.32129 0.2004 0.32291 0.20157 0.32546 C 0.20248 0.32754 0.20326 0.33009 0.20417 0.3324 C 0.20365 0.34467 0.20391 0.35694 0.20287 0.36921 C 0.20261 0.37176 0.20092 0.37361 0.20027 0.37592 C 0.19961 0.37824 0.19948 0.38078 0.19896 0.38287 C 0.19818 0.38541 0.19701 0.38727 0.19636 0.38981 C 0.19519 0.39421 0.19467 0.39907 0.19376 0.4037 C 0.19336 0.40578 0.19284 0.4081 0.19245 0.41041 C 0.19206 0.41365 0.19193 0.41689 0.19115 0.41967 C 0.18737 0.43541 0.18855 0.41597 0.18855 0.43819 L 0.18855 0.43819 " pathEditMode="relative" ptsTypes="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134 L 0.00781 -0.01134 C 0.00469 -0.00602 0.00143 -0.00116 -0.0013 0.00463 C -0.00247 0.00718 -0.0026 0.01111 -0.0039 0.01389 C -0.00495 0.01597 -0.00664 0.01667 -0.00781 0.01852 C -0.01054 0.02269 -0.01328 0.02708 -0.01549 0.03218 C -0.01679 0.03519 -0.01784 0.03889 -0.0194 0.04144 C -0.02656 0.05301 -0.02773 0.05232 -0.03359 0.05972 C -0.03541 0.06204 -0.03711 0.06412 -0.0388 0.06667 C -0.04023 0.06875 -0.04114 0.07176 -0.04271 0.07361 C -0.04427 0.0757 -0.04609 0.07662 -0.04778 0.07824 C -0.0487 0.08056 -0.04935 0.0831 -0.05039 0.08519 C -0.0526 0.08889 -0.0569 0.09329 -0.0595 0.09653 C -0.06406 0.10232 -0.06745 0.10787 -0.07239 0.11273 C -0.07448 0.11458 -0.07682 0.11551 -0.0789 0.11736 C -0.08242 0.12014 -0.0858 0.12338 -0.08919 0.12639 C -0.09088 0.12801 -0.09284 0.12917 -0.0944 0.13102 C -0.09935 0.13704 -0.09674 0.13472 -0.10221 0.13796 C -0.1039 0.14028 -0.10573 0.14236 -0.10729 0.14491 C -0.1082 0.1463 -0.10885 0.14838 -0.10989 0.14954 C -0.11458 0.15463 -0.12174 0.15926 -0.12669 0.1632 C -0.13021 0.1662 -0.13346 0.17037 -0.13711 0.17245 C -0.14284 0.17593 -0.14583 0.17732 -0.1513 0.18171 C -0.16094 0.18912 -0.15234 0.1838 -0.16028 0.18866 C -0.16159 0.19074 -0.16276 0.19329 -0.16419 0.19537 C -0.1681 0.20116 -0.16875 0.19977 -0.1733 0.20463 C -0.17591 0.20741 -0.17812 0.21204 -0.18099 0.21389 C -0.18229 0.21458 -0.18372 0.21505 -0.18489 0.2162 C -0.21211 0.24028 -0.18112 0.21343 -0.19909 0.23218 C -0.20247 0.23565 -0.20599 0.23843 -0.2095 0.24144 C -0.2112 0.24306 -0.21276 0.24491 -0.21458 0.24607 C -0.21588 0.24676 -0.21732 0.24722 -0.21849 0.24838 C -0.21992 0.24954 -0.22096 0.25232 -0.22239 0.25301 C -0.22747 0.25533 -0.23294 0.25463 -0.23789 0.25741 C -0.24219 0.25995 -0.24635 0.26296 -0.25078 0.26435 C -0.27656 0.27292 -0.25625 0.26574 -0.27929 0.2713 C -0.30078 0.27639 -0.26875 0.27083 -0.29349 0.27593 C -0.29817 0.27685 -0.30299 0.27708 -0.30768 0.27824 C -0.31549 0.28009 -0.33099 0.28519 -0.33099 0.28519 C -0.33359 0.28658 -0.3362 0.2882 -0.3388 0.28982 C -0.34245 0.29167 -0.3444 0.29167 -0.34778 0.29421 C -0.34961 0.2956 -0.35117 0.29792 -0.35299 0.29884 C -0.36146 0.30394 -0.3582 0.29769 -0.36719 0.30579 C -0.3707 0.3088 -0.37435 0.31111 -0.3776 0.31505 C -0.3789 0.31644 -0.38008 0.31829 -0.38138 0.31968 C -0.38307 0.3213 -0.38502 0.32245 -0.38659 0.32408 C -0.38841 0.32616 -0.38984 0.3294 -0.39179 0.33102 C -0.39596 0.33472 -0.40078 0.33565 -0.40469 0.34028 C -0.40911 0.3456 -0.41966 0.35764 -0.42278 0.3632 C -0.42578 0.36852 -0.42955 0.37315 -0.4319 0.3794 C -0.43528 0.38866 -0.4332 0.38472 -0.43828 0.39074 C -0.43919 0.39306 -0.43984 0.39583 -0.44088 0.39769 C -0.44205 0.39977 -0.44401 0.4 -0.44479 0.40232 C -0.44609 0.40602 -0.44791 0.41991 -0.4487 0.42523 C -0.44909 0.44144 -0.44922 0.45764 -0.45 0.47361 C -0.45039 0.4831 -0.45573 0.48843 -0.45898 0.49421 L -0.46289 0.50116 C -0.46484 0.50486 -0.46771 0.51088 -0.4707 0.51273 C -0.47265 0.51412 -0.475 0.51412 -0.47708 0.51505 C -0.48633 0.52593 -0.4819 0.52292 -0.4901 0.52639 C -0.49349 0.53102 -0.49648 0.53681 -0.50039 0.54028 C -0.50312 0.54259 -0.50703 0.54583 -0.50937 0.54954 C -0.51211 0.5537 -0.51458 0.55857 -0.51719 0.5632 L -0.52109 0.57014 C -0.52239 0.57245 -0.52409 0.57408 -0.525 0.57708 L -0.52747 0.58634 C -0.52708 0.59769 -0.52695 0.60926 -0.5263 0.62083 C -0.52565 0.63009 -0.52552 0.62801 -0.52239 0.62546 L -0.52239 0.62546 " pathEditMode="relative" ptsTypes="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0.00347 L -0.00951 0.00347 C -0.00573 0.00278 -0.00182 0.00232 0.00208 0.00116 C 0.00339 0.00093 0.00456 -0.00116 0.00599 -0.00092 C 0.01328 -2.22222E-6 0.0168 0.00232 0.02279 0.00579 C 0.02357 0.0081 0.02422 0.01088 0.02526 0.01273 C 0.02826 0.01806 0.03034 0.01783 0.03437 0.01968 L 0.03945 0.03357 C 0.04206 0.04028 0.04271 0.04144 0.04466 0.04954 C 0.04518 0.05185 0.04557 0.05417 0.04596 0.05648 C 0.04401 0.10741 0.04766 0.07685 0.04206 0.10023 C 0.04154 0.10232 0.04154 0.10509 0.04076 0.10695 C 0.03984 0.10972 0.03828 0.11158 0.03698 0.11389 C 0.03646 0.11621 0.03633 0.11875 0.03568 0.12084 C 0.03411 0.1257 0.03047 0.13472 0.03047 0.13472 C 0.03008 0.13773 0.03008 0.14097 0.02917 0.14375 C 0.02148 0.16783 0.02799 0.13611 0.02396 0.15764 C 0.02409 0.16042 0.02435 0.1875 0.02656 0.19676 C 0.02708 0.19908 0.03268 0.21227 0.03307 0.21273 C 0.04049 0.22616 0.03346 0.20741 0.04076 0.22431 C 0.04271 0.22871 0.04375 0.23426 0.04596 0.2382 C 0.04948 0.24445 0.05 0.24445 0.05247 0.25185 C 0.05898 0.27222 0.0513 0.25116 0.05755 0.26806 C 0.05846 0.27246 0.05951 0.27709 0.06016 0.28172 C 0.06055 0.28472 0.06094 0.28797 0.06146 0.29097 C 0.06224 0.2956 0.06315 0.30023 0.06406 0.30486 L 0.06536 0.31158 C 0.06576 0.31898 0.06667 0.34514 0.06797 0.35533 C 0.06849 0.35996 0.06966 0.36459 0.07057 0.36922 C 0.07096 0.37153 0.07109 0.37408 0.07174 0.37593 C 0.07266 0.37824 0.0737 0.38056 0.07435 0.38287 C 0.07552 0.38704 0.07617 0.39607 0.07826 0.39908 C 0.08685 0.41042 0.08607 0.39676 0.08607 0.40834 L 0.08737 0.40834 " pathEditMode="relative" ptsTypes="AAAAAAAAAAAAAA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278 L 0.00352 -0.00278 C 0.00091 0.00254 -0.00143 0.0081 -0.00429 0.01319 C -0.00586 0.01597 -0.00794 0.01736 -0.0095 0.02013 C -0.01093 0.02291 -0.01198 0.02638 -0.01341 0.02939 C -0.01575 0.03402 -0.01849 0.03842 -0.02109 0.04305 C -0.02239 0.04537 -0.02343 0.04814 -0.025 0.05 C -0.0263 0.05162 -0.02773 0.05277 -0.0289 0.05463 C -0.03164 0.05879 -0.03463 0.06296 -0.03659 0.06828 C -0.0375 0.0706 -0.03802 0.07361 -0.03919 0.07523 C -0.04244 0.07986 -0.04596 0.08356 -0.04961 0.0868 C -0.0513 0.08819 -0.05312 0.08935 -0.05468 0.09143 C -0.06315 0.10208 -0.05416 0.0956 -0.0625 0.10046 C -0.07239 0.11365 -0.06289 0.10185 -0.07278 0.11203 C -0.07422 0.11342 -0.07539 0.11527 -0.07669 0.11666 C -0.08008 0.1199 -0.08333 0.12453 -0.08711 0.12592 C -0.09883 0.13009 -0.0914 0.12685 -0.10898 0.13726 C -0.11159 0.13888 -0.11406 0.14097 -0.11679 0.14189 C -0.11927 0.14282 -0.12448 0.14421 -0.12708 0.14652 C -0.12851 0.14768 -0.12955 0.14976 -0.13099 0.15115 C -0.14557 0.16412 -0.12122 0.13888 -0.1401 0.1581 C -0.1414 0.15949 -0.14258 0.16134 -0.14388 0.1625 C -0.14987 0.16828 -0.15455 0.17245 -0.1608 0.17638 C -0.16328 0.17801 -0.16588 0.17986 -0.16849 0.18101 C -0.17278 0.18287 -0.17708 0.18402 -0.18138 0.18564 C -0.18359 0.18634 -0.1858 0.18703 -0.18789 0.18796 C -0.18958 0.18865 -0.1914 0.18935 -0.1931 0.19027 C -0.1957 0.19166 -0.19804 0.19444 -0.20078 0.19467 C -0.22278 0.19768 -0.21289 0.19583 -0.2306 0.1993 L -0.23828 0.20393 C -0.23958 0.20463 -0.24088 0.20578 -0.24218 0.20625 C -0.24869 0.20926 -0.2457 0.20763 -0.2513 0.21088 C -0.25742 0.21805 -0.25364 0.21458 -0.26289 0.22013 C -0.26289 0.22013 -0.2707 0.22476 -0.2707 0.22476 C -0.27187 0.22615 -0.27304 0.22824 -0.27448 0.22916 C -0.27695 0.23125 -0.27994 0.23148 -0.28229 0.23379 C -0.28437 0.23611 -0.28646 0.23888 -0.2888 0.24074 C -0.29218 0.24328 -0.30195 0.24907 -0.3069 0.25 C -0.31458 0.25115 -0.32239 0.25138 -0.33008 0.25231 C -0.34049 0.25833 -0.32786 0.25162 -0.35078 0.25694 C -0.39349 0.26666 -0.32161 0.25648 -0.38567 0.26365 C -0.39179 0.26435 -0.39778 0.26551 -0.40377 0.26597 C -0.41849 0.26713 -0.43307 0.26736 -0.44778 0.26828 C -0.45599 0.26898 -0.46419 0.2699 -0.47239 0.2706 C -0.47487 0.27129 -0.4776 0.27176 -0.48008 0.27291 C -0.48268 0.27407 -0.48515 0.27662 -0.48789 0.27754 C -0.49205 0.27893 -0.49648 0.27916 -0.50078 0.27986 C -0.50299 0.28125 -0.50508 0.28287 -0.50729 0.28449 C -0.53268 0.30138 -0.56705 0.28495 -0.58867 0.28449 C -0.59218 0.28356 -0.59557 0.2831 -0.59909 0.28217 C -0.60117 0.28148 -0.60325 0.27986 -0.60547 0.27986 C -0.62278 0.27986 -0.63997 0.28125 -0.65716 0.28217 C -0.65898 0.28356 -0.66067 0.28495 -0.66237 0.2868 C -0.6638 0.28819 -0.66497 0.29004 -0.66627 0.29143 C -0.66966 0.29467 -0.67396 0.2956 -0.67656 0.30046 C -0.67916 0.30509 -0.68138 0.31064 -0.68437 0.31435 C -0.68567 0.31574 -0.68711 0.31713 -0.68828 0.31898 C -0.69817 0.33356 -0.68633 0.31898 -0.69596 0.33032 C -0.69687 0.33495 -0.70052 0.34074 -0.69856 0.34421 C -0.69726 0.34652 -0.69583 0.34861 -0.69466 0.35115 C -0.69284 0.35555 -0.69127 0.36018 -0.68958 0.36481 C -0.68867 0.36713 -0.68802 0.3699 -0.68698 0.37176 C -0.68567 0.37407 -0.68424 0.37615 -0.68307 0.3787 C -0.67487 0.39606 -0.68541 0.37685 -0.67786 0.39027 L -0.67786 0.39027 " pathEditMode="relative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0741 L -0.01003 0.00741 C -0.00625 0.00879 -0.00208 0.00926 0.00156 0.0118 C 0.00326 0.01319 0.00404 0.01667 0.00547 0.01875 C 0.00664 0.0206 0.00807 0.02176 0.00925 0.02338 C 0.01016 0.02569 0.0112 0.02778 0.01185 0.03032 C 0.0125 0.03241 0.01237 0.03518 0.01315 0.03727 C 0.01419 0.03981 0.01589 0.04143 0.01706 0.04398 C 0.02149 0.05417 0.02201 0.05717 0.02487 0.06713 C 0.02565 0.07315 0.02747 0.08449 0.02747 0.09004 C 0.02747 0.10231 0.02669 0.11458 0.02617 0.12685 C 0.02591 0.13217 0.02578 0.13773 0.02487 0.14305 C 0.02357 0.14954 0.02083 0.15486 0.01966 0.16134 C 0.01758 0.17245 0.0194 0.16528 0.01445 0.17754 C 0.01354 0.17963 0.01289 0.18217 0.01185 0.18426 C 0.00951 0.18912 0.00677 0.19352 0.00417 0.19815 C 0.00287 0.20046 0.0013 0.20231 0.00026 0.20509 C -0.00065 0.20741 -0.0013 0.20995 -0.00234 0.21204 C -0.00482 0.2169 -0.00755 0.22106 -0.01003 0.22569 L -0.01784 0.23958 L -0.02174 0.24653 C -0.02305 0.24884 -0.02409 0.25162 -0.02565 0.25324 C -0.02695 0.25486 -0.02825 0.25625 -0.02943 0.25787 C -0.03086 0.25995 -0.0319 0.26273 -0.03333 0.26481 C -0.03685 0.26991 -0.03841 0.26991 -0.04245 0.27407 C -0.05234 0.28426 -0.0388 0.27176 -0.05143 0.28773 C -0.0526 0.28912 -0.05404 0.28935 -0.05534 0.29004 C -0.05625 0.29167 -0.05703 0.29329 -0.05794 0.29467 C -0.05963 0.29722 -0.06159 0.29884 -0.06315 0.30162 C -0.06419 0.30347 -0.06458 0.30648 -0.06575 0.30856 C -0.07318 0.32176 -0.06601 0.30301 -0.07344 0.31991 C -0.07539 0.3243 -0.07865 0.33379 -0.07865 0.33379 C -0.07904 0.3368 -0.07943 0.34004 -0.07995 0.34305 C -0.08034 0.34537 -0.08125 0.34745 -0.08125 0.35 C -0.08125 0.36065 -0.08086 0.37153 -0.07995 0.38217 C -0.07956 0.38542 -0.07812 0.38819 -0.07734 0.3912 C -0.07318 0.40833 -0.08099 0.38518 -0.07083 0.41204 L -0.06823 0.41898 C -0.06745 0.42129 -0.06615 0.42315 -0.06575 0.42569 C -0.0638 0.43588 -0.06497 0.43055 -0.06185 0.4419 C -0.06133 0.44491 -0.06107 0.44815 -0.06055 0.45116 C -0.06016 0.45347 -0.05924 0.45555 -0.05924 0.45787 C -0.05924 0.46643 -0.0599 0.47477 -0.06055 0.48333 C -0.06068 0.48565 -0.06107 0.48819 -0.06185 0.49004 C -0.06328 0.49421 -0.06523 0.49792 -0.06693 0.50162 C -0.06745 0.50393 -0.06771 0.50648 -0.06823 0.50856 C -0.07474 0.53171 -0.06667 0.49653 -0.07344 0.52454 C -0.07396 0.52685 -0.07409 0.5294 -0.07474 0.53148 C -0.07799 0.54305 -0.07799 0.5419 -0.08255 0.55 C -0.08398 0.55787 -0.08281 0.55509 -0.08503 0.55903 L -0.08503 0.55694 " pathEditMode="relative" ptsTypes="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8</cp:revision>
  <dcterms:created xsi:type="dcterms:W3CDTF">2020-07-16T03:55:37Z</dcterms:created>
  <dcterms:modified xsi:type="dcterms:W3CDTF">2020-07-17T00:03:13Z</dcterms:modified>
</cp:coreProperties>
</file>