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287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33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78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7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1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94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363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38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5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434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509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3A16-9D68-4733-A0A6-430C8C245C2D}" type="datetimeFigureOut">
              <a:rPr lang="en-AU" smtClean="0"/>
              <a:t>13/3/20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0D85-AA01-41BE-AC20-C7B382727E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47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2" y="1772816"/>
            <a:ext cx="8408995" cy="4721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7502" y="260648"/>
            <a:ext cx="8776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Here is Yap’s cousin Yip in her run.</a:t>
            </a:r>
          </a:p>
          <a:p>
            <a:r>
              <a:rPr lang="en-AU" sz="2400" dirty="0"/>
              <a:t>That size of run may be suitable for a small city dog but Yap needs space to roam.</a:t>
            </a:r>
          </a:p>
        </p:txBody>
      </p:sp>
    </p:spTree>
    <p:extLst>
      <p:ext uri="{BB962C8B-B14F-4D97-AF65-F5344CB8AC3E}">
        <p14:creationId xmlns:p14="http://schemas.microsoft.com/office/powerpoint/2010/main" val="21260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5856" y="2992144"/>
            <a:ext cx="5519117" cy="366627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323528" y="476672"/>
            <a:ext cx="5760640" cy="2194530"/>
          </a:xfrm>
          <a:prstGeom prst="wedgeRoundRectCallout">
            <a:avLst>
              <a:gd name="adj1" fmla="val 32647"/>
              <a:gd name="adj2" fmla="val 7217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539552" y="659304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 checked the Federated Farmers Handbook and I need a run of 54 square metres.  That way I can stretch my legs and won’t wake up my owner by howling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104848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674261"/>
              </p:ext>
            </p:extLst>
          </p:nvPr>
        </p:nvGraphicFramePr>
        <p:xfrm>
          <a:off x="755576" y="332656"/>
          <a:ext cx="7542620" cy="536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755576" y="332656"/>
            <a:ext cx="3771310" cy="3456384"/>
            <a:chOff x="755576" y="332656"/>
            <a:chExt cx="3771314" cy="345638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55576" y="332656"/>
              <a:ext cx="0" cy="34563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67744" y="1484784"/>
              <a:ext cx="0" cy="23042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55576" y="3789040"/>
              <a:ext cx="151216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67744" y="1484784"/>
              <a:ext cx="223365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cxnSpLocks/>
              <a:endCxn id="3" idx="0"/>
            </p:cNvCxnSpPr>
            <p:nvPr/>
          </p:nvCxnSpPr>
          <p:spPr>
            <a:xfrm>
              <a:off x="755576" y="332656"/>
              <a:ext cx="377131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01401" y="332656"/>
              <a:ext cx="1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511660" y="4538616"/>
            <a:ext cx="6811264" cy="1209388"/>
            <a:chOff x="1511660" y="4538616"/>
            <a:chExt cx="6811264" cy="120938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511660" y="5718508"/>
              <a:ext cx="681126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306766" y="4538616"/>
              <a:ext cx="0" cy="12067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11660" y="4569163"/>
              <a:ext cx="681126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34749" y="4541257"/>
              <a:ext cx="0" cy="12067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493347" y="695725"/>
            <a:ext cx="3840111" cy="3453355"/>
            <a:chOff x="4493347" y="695725"/>
            <a:chExt cx="3840111" cy="3453355"/>
          </a:xfrm>
        </p:grpSpPr>
        <p:grpSp>
          <p:nvGrpSpPr>
            <p:cNvPr id="46" name="Group 45"/>
            <p:cNvGrpSpPr/>
            <p:nvPr/>
          </p:nvGrpSpPr>
          <p:grpSpPr>
            <a:xfrm>
              <a:off x="5652120" y="1844824"/>
              <a:ext cx="2681338" cy="2304256"/>
              <a:chOff x="5652120" y="1844824"/>
              <a:chExt cx="2681338" cy="2304256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5652120" y="2996952"/>
                <a:ext cx="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164288" y="2996952"/>
                <a:ext cx="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652120" y="4149080"/>
                <a:ext cx="15121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7164288" y="1844824"/>
                <a:ext cx="1158634" cy="30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8322922" y="1844824"/>
                <a:ext cx="2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7174824" y="3011700"/>
                <a:ext cx="1158634" cy="30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 rot="10800000">
              <a:off x="4493347" y="695725"/>
              <a:ext cx="2681338" cy="2304256"/>
              <a:chOff x="5652120" y="1844824"/>
              <a:chExt cx="2681338" cy="230425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652120" y="2996952"/>
                <a:ext cx="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164288" y="2996952"/>
                <a:ext cx="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5652120" y="4149080"/>
                <a:ext cx="15121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7164288" y="1844824"/>
                <a:ext cx="1158634" cy="30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8322922" y="1844824"/>
                <a:ext cx="2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7174824" y="3011700"/>
                <a:ext cx="1158634" cy="30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Box 55"/>
          <p:cNvSpPr txBox="1"/>
          <p:nvPr/>
        </p:nvSpPr>
        <p:spPr>
          <a:xfrm>
            <a:off x="323528" y="591741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Here are three designs for Yap’s new run.</a:t>
            </a:r>
          </a:p>
          <a:p>
            <a:r>
              <a:rPr lang="en-AU" sz="2400" dirty="0"/>
              <a:t>Do all the designs have an area of 54 m</a:t>
            </a:r>
            <a:r>
              <a:rPr lang="en-AU" sz="2400" baseline="30000" dirty="0"/>
              <a:t>2</a:t>
            </a:r>
            <a:r>
              <a:rPr lang="en-AU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943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ocuments\Vince\nzmaths\Units of work\CoL units\Fill It Up 1\Yap exhausted 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-30772"/>
            <a:ext cx="4211961" cy="279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39552" y="188640"/>
            <a:ext cx="4032448" cy="2304256"/>
          </a:xfrm>
          <a:prstGeom prst="wedgeRoundRectCallout">
            <a:avLst>
              <a:gd name="adj1" fmla="val 86330"/>
              <a:gd name="adj2" fmla="val 3177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My last run was a boring rectangle. </a:t>
            </a:r>
          </a:p>
          <a:p>
            <a:r>
              <a:rPr lang="en-AU" sz="2400" dirty="0"/>
              <a:t>I’d prefer a shape that is a bit more interesting.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0306"/>
            <a:ext cx="3017104" cy="412769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635896" y="3212976"/>
            <a:ext cx="4968552" cy="2952328"/>
          </a:xfrm>
          <a:prstGeom prst="wedgeRoundRectCallout">
            <a:avLst>
              <a:gd name="adj1" fmla="val -71765"/>
              <a:gd name="adj2" fmla="val -76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3779912" y="3356992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outside fencing is very costly.</a:t>
            </a:r>
          </a:p>
          <a:p>
            <a:r>
              <a:rPr lang="en-AU" sz="2400" dirty="0"/>
              <a:t>My farm is a business Yap. Money matters.</a:t>
            </a:r>
          </a:p>
          <a:p>
            <a:r>
              <a:rPr lang="en-AU" sz="2400" dirty="0"/>
              <a:t>You can have a maximum perimeter of 45 metres. </a:t>
            </a:r>
          </a:p>
          <a:p>
            <a:r>
              <a:rPr lang="en-AU" sz="2400" dirty="0"/>
              <a:t>I am sure you can make some interesting designs with that. </a:t>
            </a:r>
          </a:p>
        </p:txBody>
      </p:sp>
    </p:spTree>
    <p:extLst>
      <p:ext uri="{BB962C8B-B14F-4D97-AF65-F5344CB8AC3E}">
        <p14:creationId xmlns:p14="http://schemas.microsoft.com/office/powerpoint/2010/main" val="24594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26487"/>
              </p:ext>
            </p:extLst>
          </p:nvPr>
        </p:nvGraphicFramePr>
        <p:xfrm>
          <a:off x="755576" y="332656"/>
          <a:ext cx="7542620" cy="536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331"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900" dirty="0"/>
                    </a:p>
                  </a:txBody>
                  <a:tcPr marL="93510" marR="93510" marT="46755" marB="46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189681" y="1082232"/>
            <a:ext cx="4686575" cy="3816407"/>
            <a:chOff x="1055328" y="335686"/>
            <a:chExt cx="4686575" cy="3816407"/>
          </a:xfrm>
        </p:grpSpPr>
        <p:grpSp>
          <p:nvGrpSpPr>
            <p:cNvPr id="21" name="Group 20"/>
            <p:cNvGrpSpPr/>
            <p:nvPr/>
          </p:nvGrpSpPr>
          <p:grpSpPr>
            <a:xfrm>
              <a:off x="2644826" y="3432012"/>
              <a:ext cx="1525004" cy="720081"/>
              <a:chOff x="2634429" y="4221088"/>
              <a:chExt cx="1525004" cy="720081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2634429" y="4221088"/>
                <a:ext cx="0" cy="72008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159433" y="4221088"/>
                <a:ext cx="0" cy="72008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634429" y="4941169"/>
                <a:ext cx="15121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>
              <a:off x="2644826" y="335686"/>
              <a:ext cx="1512307" cy="65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634431" y="342221"/>
              <a:ext cx="0" cy="78252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1055328" y="1124744"/>
              <a:ext cx="1599657" cy="2307268"/>
              <a:chOff x="1098573" y="1481773"/>
              <a:chExt cx="1599657" cy="230726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131934" y="1484784"/>
                <a:ext cx="155576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1186062" y="1481773"/>
                <a:ext cx="15121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098573" y="2636912"/>
                <a:ext cx="155576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1098573" y="3789040"/>
                <a:ext cx="1599657" cy="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flipH="1">
              <a:off x="4142246" y="1099116"/>
              <a:ext cx="1599657" cy="2307268"/>
              <a:chOff x="1098573" y="1481773"/>
              <a:chExt cx="1599657" cy="2307268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 flipV="1">
                <a:off x="1131934" y="1484784"/>
                <a:ext cx="155576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1186062" y="1481773"/>
                <a:ext cx="15121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1098573" y="2636912"/>
                <a:ext cx="1555760" cy="115212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1098573" y="3789040"/>
                <a:ext cx="1599657" cy="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>
              <a:off x="4128450" y="350578"/>
              <a:ext cx="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761574" y="4895628"/>
            <a:ext cx="1473465" cy="461665"/>
            <a:chOff x="3761574" y="4895628"/>
            <a:chExt cx="1473465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4251003" y="4895628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/>
                <a:t>4m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788024" y="5126460"/>
              <a:ext cx="4470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1"/>
            </p:cNvCxnSpPr>
            <p:nvPr/>
          </p:nvCxnSpPr>
          <p:spPr>
            <a:xfrm flipH="1" flipV="1">
              <a:off x="3761574" y="5126460"/>
              <a:ext cx="489429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19364755">
            <a:off x="5469960" y="2420900"/>
            <a:ext cx="1473465" cy="461665"/>
            <a:chOff x="3761574" y="4895628"/>
            <a:chExt cx="1473465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4251003" y="4895628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/>
                <a:t>5m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4788024" y="5126460"/>
              <a:ext cx="4470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3" idx="1"/>
            </p:cNvCxnSpPr>
            <p:nvPr/>
          </p:nvCxnSpPr>
          <p:spPr>
            <a:xfrm flipH="1" flipV="1">
              <a:off x="3761574" y="5126460"/>
              <a:ext cx="489429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256012" y="934316"/>
            <a:ext cx="461665" cy="882888"/>
            <a:chOff x="3220167" y="647694"/>
            <a:chExt cx="461665" cy="1005246"/>
          </a:xfrm>
        </p:grpSpPr>
        <p:sp>
          <p:nvSpPr>
            <p:cNvPr id="67" name="TextBox 66"/>
            <p:cNvSpPr txBox="1"/>
            <p:nvPr/>
          </p:nvSpPr>
          <p:spPr>
            <a:xfrm rot="5400000">
              <a:off x="3090960" y="1021617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/>
                <a:t>2m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3451001" y="1429430"/>
              <a:ext cx="0" cy="2235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7" idx="1"/>
            </p:cNvCxnSpPr>
            <p:nvPr/>
          </p:nvCxnSpPr>
          <p:spPr>
            <a:xfrm flipV="1">
              <a:off x="3451000" y="647694"/>
              <a:ext cx="1" cy="2447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3783155" y="1082231"/>
            <a:ext cx="1487261" cy="3798504"/>
          </a:xfrm>
          <a:prstGeom prst="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TextBox 69"/>
          <p:cNvSpPr txBox="1"/>
          <p:nvPr/>
        </p:nvSpPr>
        <p:spPr>
          <a:xfrm>
            <a:off x="4006288" y="2769968"/>
            <a:ext cx="1095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40m</a:t>
            </a:r>
            <a:r>
              <a:rPr lang="en-AU" sz="2400" baseline="300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5536" y="60932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Is the perimeter within the maximum of 45 metres?</a:t>
            </a:r>
          </a:p>
        </p:txBody>
      </p:sp>
    </p:spTree>
    <p:extLst>
      <p:ext uri="{BB962C8B-B14F-4D97-AF65-F5344CB8AC3E}">
        <p14:creationId xmlns:p14="http://schemas.microsoft.com/office/powerpoint/2010/main" val="26237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0" grpId="0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76E34F-E773-4A44-B92B-E358F4D1482E}"/>
</file>

<file path=customXml/itemProps2.xml><?xml version="1.0" encoding="utf-8"?>
<ds:datastoreItem xmlns:ds="http://schemas.openxmlformats.org/officeDocument/2006/customXml" ds:itemID="{DFE0D345-5C76-4184-BFDE-3428AA7391D0}"/>
</file>

<file path=customXml/itemProps3.xml><?xml version="1.0" encoding="utf-8"?>
<ds:datastoreItem xmlns:ds="http://schemas.openxmlformats.org/officeDocument/2006/customXml" ds:itemID="{65255440-A891-4B34-9444-EDA98083D1B7}"/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155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Microsoft Office User</cp:lastModifiedBy>
  <cp:revision>11</cp:revision>
  <dcterms:created xsi:type="dcterms:W3CDTF">2017-08-21T01:44:10Z</dcterms:created>
  <dcterms:modified xsi:type="dcterms:W3CDTF">2020-03-13T00:11:28Z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