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0"/>
  </p:normalViewPr>
  <p:slideViewPr>
    <p:cSldViewPr>
      <p:cViewPr varScale="1">
        <p:scale>
          <a:sx n="122" d="100"/>
          <a:sy n="122" d="100"/>
        </p:scale>
        <p:origin x="5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CE0A-212B-42A7-9083-88A32299954F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2D6D-DEEE-416F-9524-8864483CBC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31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CE0A-212B-42A7-9083-88A32299954F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2D6D-DEEE-416F-9524-8864483CBC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51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CE0A-212B-42A7-9083-88A32299954F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2D6D-DEEE-416F-9524-8864483CBC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67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CE0A-212B-42A7-9083-88A32299954F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2D6D-DEEE-416F-9524-8864483CBC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58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CE0A-212B-42A7-9083-88A32299954F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2D6D-DEEE-416F-9524-8864483CBC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86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CE0A-212B-42A7-9083-88A32299954F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2D6D-DEEE-416F-9524-8864483CBC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57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CE0A-212B-42A7-9083-88A32299954F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2D6D-DEEE-416F-9524-8864483CBC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803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CE0A-212B-42A7-9083-88A32299954F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2D6D-DEEE-416F-9524-8864483CBC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72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CE0A-212B-42A7-9083-88A32299954F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2D6D-DEEE-416F-9524-8864483CBC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549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CE0A-212B-42A7-9083-88A32299954F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2D6D-DEEE-416F-9524-8864483CBC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43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CE0A-212B-42A7-9083-88A32299954F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2D6D-DEEE-416F-9524-8864483CBC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449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CE0A-212B-42A7-9083-88A32299954F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2D6D-DEEE-416F-9524-8864483CBC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24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Investigation 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12474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Imagine that the brown rod is one.</a:t>
            </a:r>
          </a:p>
          <a:p>
            <a:r>
              <a:rPr lang="en-AU" sz="2400" dirty="0"/>
              <a:t>What names will you give to the other rods?</a:t>
            </a:r>
          </a:p>
          <a:p>
            <a:r>
              <a:rPr lang="en-AU" sz="2400" dirty="0"/>
              <a:t>Justify the name </a:t>
            </a:r>
            <a:r>
              <a:rPr lang="en-AU" sz="2400"/>
              <a:t>you give to </a:t>
            </a:r>
            <a:r>
              <a:rPr lang="en-AU" sz="2400" dirty="0"/>
              <a:t>each rod.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1F5ABF-57F0-7D44-931E-CCC7B1EF1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36912"/>
            <a:ext cx="633935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4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Investigation Two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05273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Imagine that there is a golden rod, which is even bigger than the orange rod, and that the golden rod is one.</a:t>
            </a:r>
          </a:p>
          <a:p>
            <a:endParaRPr lang="en-AU" sz="2400" dirty="0"/>
          </a:p>
          <a:p>
            <a:r>
              <a:rPr lang="en-AU" sz="2400" dirty="0"/>
              <a:t>What names will you give to the other rods in your set?</a:t>
            </a:r>
          </a:p>
          <a:p>
            <a:r>
              <a:rPr lang="en-AU" sz="2400" dirty="0"/>
              <a:t>What equivalent fractions can you find?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F6A63E-21B7-E149-82C3-9924FC5BE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212976"/>
            <a:ext cx="752199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3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65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Investigation Three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05273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Here are combinations of different rods that add to the golden rod.</a:t>
            </a:r>
          </a:p>
          <a:p>
            <a:endParaRPr lang="en-AU" sz="2400" dirty="0"/>
          </a:p>
          <a:p>
            <a:r>
              <a:rPr lang="en-AU" sz="2400" dirty="0"/>
              <a:t>What equations could we write about those combinations?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508518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Find some combinations of different rods that add to the golden rod and record equations about those combinations.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45244-6945-7C42-BAB6-6065F454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80928"/>
            <a:ext cx="7521994" cy="1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7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Investigation Four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6" y="3909014"/>
            <a:ext cx="8469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Use the orange rod as two thirds and the blue rod as three fifths.</a:t>
            </a:r>
          </a:p>
          <a:p>
            <a:endParaRPr lang="en-AU" sz="2400" dirty="0"/>
          </a:p>
          <a:p>
            <a:r>
              <a:rPr lang="en-AU" sz="2400" dirty="0"/>
              <a:t>Where is one?</a:t>
            </a:r>
          </a:p>
          <a:p>
            <a:r>
              <a:rPr lang="en-AU" sz="2400" dirty="0"/>
              <a:t>What other fractions can you locate on this number line?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6ADE5B-1A56-7646-8D4C-A66CED4DF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91371"/>
            <a:ext cx="7293418" cy="20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3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0" ma:contentTypeDescription="Create a new document." ma:contentTypeScope="" ma:versionID="17511a964329228c506b21ede240621e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ee49c0817ae753ed4feacb5d5945d2d6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0C45E1-5D13-49D2-BAC1-3FEC52FC63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C4FB6A-0E45-4CC7-A3E3-1381B7FB6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ea9f8-faa7-4fe2-ae86-80b2961ee12e"/>
    <ds:schemaRef ds:uri="4dd812d2-84b1-4023-b8ac-133e62031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16FB6F-D5C4-40FC-88EF-3025D533704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151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Andrew  Tagg</cp:lastModifiedBy>
  <cp:revision>15</cp:revision>
  <dcterms:created xsi:type="dcterms:W3CDTF">2017-04-13T02:26:04Z</dcterms:created>
  <dcterms:modified xsi:type="dcterms:W3CDTF">2021-03-18T03:05:53Z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