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6" r:id="rId3"/>
    <p:sldId id="257" r:id="rId4"/>
  </p:sldIdLst>
  <p:sldSz cx="11879263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4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945" y="1472842"/>
            <a:ext cx="10097374" cy="3133172"/>
          </a:xfrm>
        </p:spPr>
        <p:txBody>
          <a:bodyPr anchor="b"/>
          <a:lstStyle>
            <a:lvl1pPr algn="ctr">
              <a:defRPr sz="77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4908" y="4726842"/>
            <a:ext cx="8909447" cy="2172804"/>
          </a:xfrm>
        </p:spPr>
        <p:txBody>
          <a:bodyPr/>
          <a:lstStyle>
            <a:lvl1pPr marL="0" indent="0" algn="ctr">
              <a:buNone/>
              <a:defRPr sz="3118"/>
            </a:lvl1pPr>
            <a:lvl2pPr marL="593949" indent="0" algn="ctr">
              <a:buNone/>
              <a:defRPr sz="2598"/>
            </a:lvl2pPr>
            <a:lvl3pPr marL="1187897" indent="0" algn="ctr">
              <a:buNone/>
              <a:defRPr sz="2338"/>
            </a:lvl3pPr>
            <a:lvl4pPr marL="1781846" indent="0" algn="ctr">
              <a:buNone/>
              <a:defRPr sz="2079"/>
            </a:lvl4pPr>
            <a:lvl5pPr marL="2375794" indent="0" algn="ctr">
              <a:buNone/>
              <a:defRPr sz="2079"/>
            </a:lvl5pPr>
            <a:lvl6pPr marL="2969743" indent="0" algn="ctr">
              <a:buNone/>
              <a:defRPr sz="2079"/>
            </a:lvl6pPr>
            <a:lvl7pPr marL="3563691" indent="0" algn="ctr">
              <a:buNone/>
              <a:defRPr sz="2079"/>
            </a:lvl7pPr>
            <a:lvl8pPr marL="4157640" indent="0" algn="ctr">
              <a:buNone/>
              <a:defRPr sz="2079"/>
            </a:lvl8pPr>
            <a:lvl9pPr marL="4751588" indent="0" algn="ctr">
              <a:buNone/>
              <a:defRPr sz="207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C0E-567A-4B60-829F-070140554926}" type="datetimeFigureOut">
              <a:rPr lang="en-NZ" smtClean="0"/>
              <a:t>9/01/2020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ADE1-DDB9-48AC-864A-01760013731A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3165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C0E-567A-4B60-829F-070140554926}" type="datetimeFigureOut">
              <a:rPr lang="en-NZ" smtClean="0"/>
              <a:t>9/01/2020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ADE1-DDB9-48AC-864A-01760013731A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5917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98" y="479142"/>
            <a:ext cx="2561466" cy="76266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6700" y="479142"/>
            <a:ext cx="7535907" cy="76266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C0E-567A-4B60-829F-070140554926}" type="datetimeFigureOut">
              <a:rPr lang="en-NZ" smtClean="0"/>
              <a:t>9/01/2020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ADE1-DDB9-48AC-864A-01760013731A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7737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C0E-567A-4B60-829F-070140554926}" type="datetimeFigureOut">
              <a:rPr lang="en-NZ" smtClean="0"/>
              <a:t>9/01/2020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ADE1-DDB9-48AC-864A-01760013731A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9881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513" y="2243638"/>
            <a:ext cx="10245864" cy="3743557"/>
          </a:xfrm>
        </p:spPr>
        <p:txBody>
          <a:bodyPr anchor="b"/>
          <a:lstStyle>
            <a:lvl1pPr>
              <a:defRPr sz="77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513" y="6022610"/>
            <a:ext cx="10245864" cy="1968648"/>
          </a:xfrm>
        </p:spPr>
        <p:txBody>
          <a:bodyPr/>
          <a:lstStyle>
            <a:lvl1pPr marL="0" indent="0">
              <a:buNone/>
              <a:defRPr sz="3118">
                <a:solidFill>
                  <a:schemeClr val="tx1"/>
                </a:solidFill>
              </a:defRPr>
            </a:lvl1pPr>
            <a:lvl2pPr marL="593949" indent="0">
              <a:buNone/>
              <a:defRPr sz="2598">
                <a:solidFill>
                  <a:schemeClr val="tx1">
                    <a:tint val="75000"/>
                  </a:schemeClr>
                </a:solidFill>
              </a:defRPr>
            </a:lvl2pPr>
            <a:lvl3pPr marL="1187897" indent="0">
              <a:buNone/>
              <a:defRPr sz="2338">
                <a:solidFill>
                  <a:schemeClr val="tx1">
                    <a:tint val="75000"/>
                  </a:schemeClr>
                </a:solidFill>
              </a:defRPr>
            </a:lvl3pPr>
            <a:lvl4pPr marL="1781846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4pPr>
            <a:lvl5pPr marL="2375794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5pPr>
            <a:lvl6pPr marL="2969743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6pPr>
            <a:lvl7pPr marL="356369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7pPr>
            <a:lvl8pPr marL="4157640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8pPr>
            <a:lvl9pPr marL="4751588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C0E-567A-4B60-829F-070140554926}" type="datetimeFigureOut">
              <a:rPr lang="en-NZ" smtClean="0"/>
              <a:t>9/01/2020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ADE1-DDB9-48AC-864A-01760013731A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205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699" y="2395710"/>
            <a:ext cx="5048687" cy="57101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3877" y="2395710"/>
            <a:ext cx="5048687" cy="57101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C0E-567A-4B60-829F-070140554926}" type="datetimeFigureOut">
              <a:rPr lang="en-NZ" smtClean="0"/>
              <a:t>9/01/2020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ADE1-DDB9-48AC-864A-01760013731A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9352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479144"/>
            <a:ext cx="10245864" cy="17394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248" y="2206137"/>
            <a:ext cx="5025484" cy="1081194"/>
          </a:xfrm>
        </p:spPr>
        <p:txBody>
          <a:bodyPr anchor="b"/>
          <a:lstStyle>
            <a:lvl1pPr marL="0" indent="0">
              <a:buNone/>
              <a:defRPr sz="3118" b="1"/>
            </a:lvl1pPr>
            <a:lvl2pPr marL="593949" indent="0">
              <a:buNone/>
              <a:defRPr sz="2598" b="1"/>
            </a:lvl2pPr>
            <a:lvl3pPr marL="1187897" indent="0">
              <a:buNone/>
              <a:defRPr sz="2338" b="1"/>
            </a:lvl3pPr>
            <a:lvl4pPr marL="1781846" indent="0">
              <a:buNone/>
              <a:defRPr sz="2079" b="1"/>
            </a:lvl4pPr>
            <a:lvl5pPr marL="2375794" indent="0">
              <a:buNone/>
              <a:defRPr sz="2079" b="1"/>
            </a:lvl5pPr>
            <a:lvl6pPr marL="2969743" indent="0">
              <a:buNone/>
              <a:defRPr sz="2079" b="1"/>
            </a:lvl6pPr>
            <a:lvl7pPr marL="3563691" indent="0">
              <a:buNone/>
              <a:defRPr sz="2079" b="1"/>
            </a:lvl7pPr>
            <a:lvl8pPr marL="4157640" indent="0">
              <a:buNone/>
              <a:defRPr sz="2079" b="1"/>
            </a:lvl8pPr>
            <a:lvl9pPr marL="4751588" indent="0">
              <a:buNone/>
              <a:defRPr sz="207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248" y="3287331"/>
            <a:ext cx="5025484" cy="48351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3878" y="2206137"/>
            <a:ext cx="5050234" cy="1081194"/>
          </a:xfrm>
        </p:spPr>
        <p:txBody>
          <a:bodyPr anchor="b"/>
          <a:lstStyle>
            <a:lvl1pPr marL="0" indent="0">
              <a:buNone/>
              <a:defRPr sz="3118" b="1"/>
            </a:lvl1pPr>
            <a:lvl2pPr marL="593949" indent="0">
              <a:buNone/>
              <a:defRPr sz="2598" b="1"/>
            </a:lvl2pPr>
            <a:lvl3pPr marL="1187897" indent="0">
              <a:buNone/>
              <a:defRPr sz="2338" b="1"/>
            </a:lvl3pPr>
            <a:lvl4pPr marL="1781846" indent="0">
              <a:buNone/>
              <a:defRPr sz="2079" b="1"/>
            </a:lvl4pPr>
            <a:lvl5pPr marL="2375794" indent="0">
              <a:buNone/>
              <a:defRPr sz="2079" b="1"/>
            </a:lvl5pPr>
            <a:lvl6pPr marL="2969743" indent="0">
              <a:buNone/>
              <a:defRPr sz="2079" b="1"/>
            </a:lvl6pPr>
            <a:lvl7pPr marL="3563691" indent="0">
              <a:buNone/>
              <a:defRPr sz="2079" b="1"/>
            </a:lvl7pPr>
            <a:lvl8pPr marL="4157640" indent="0">
              <a:buNone/>
              <a:defRPr sz="2079" b="1"/>
            </a:lvl8pPr>
            <a:lvl9pPr marL="4751588" indent="0">
              <a:buNone/>
              <a:defRPr sz="207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3878" y="3287331"/>
            <a:ext cx="5050234" cy="48351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C0E-567A-4B60-829F-070140554926}" type="datetimeFigureOut">
              <a:rPr lang="en-NZ" smtClean="0"/>
              <a:t>9/01/2020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ADE1-DDB9-48AC-864A-01760013731A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0197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C0E-567A-4B60-829F-070140554926}" type="datetimeFigureOut">
              <a:rPr lang="en-NZ" smtClean="0"/>
              <a:t>9/01/2020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ADE1-DDB9-48AC-864A-01760013731A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5530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C0E-567A-4B60-829F-070140554926}" type="datetimeFigureOut">
              <a:rPr lang="en-NZ" smtClean="0"/>
              <a:t>9/01/2020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ADE1-DDB9-48AC-864A-01760013731A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9574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6" y="599969"/>
            <a:ext cx="3831372" cy="2099892"/>
          </a:xfrm>
        </p:spPr>
        <p:txBody>
          <a:bodyPr anchor="b"/>
          <a:lstStyle>
            <a:lvl1pPr>
              <a:defRPr sz="415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234" y="1295769"/>
            <a:ext cx="6013877" cy="6395505"/>
          </a:xfrm>
        </p:spPr>
        <p:txBody>
          <a:bodyPr/>
          <a:lstStyle>
            <a:lvl1pPr>
              <a:defRPr sz="4157"/>
            </a:lvl1pPr>
            <a:lvl2pPr>
              <a:defRPr sz="3637"/>
            </a:lvl2pPr>
            <a:lvl3pPr>
              <a:defRPr sz="3118"/>
            </a:lvl3pPr>
            <a:lvl4pPr>
              <a:defRPr sz="2598"/>
            </a:lvl4pPr>
            <a:lvl5pPr>
              <a:defRPr sz="2598"/>
            </a:lvl5pPr>
            <a:lvl6pPr>
              <a:defRPr sz="2598"/>
            </a:lvl6pPr>
            <a:lvl7pPr>
              <a:defRPr sz="2598"/>
            </a:lvl7pPr>
            <a:lvl8pPr>
              <a:defRPr sz="2598"/>
            </a:lvl8pPr>
            <a:lvl9pPr>
              <a:defRPr sz="25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6" y="2699862"/>
            <a:ext cx="3831372" cy="5001827"/>
          </a:xfrm>
        </p:spPr>
        <p:txBody>
          <a:bodyPr/>
          <a:lstStyle>
            <a:lvl1pPr marL="0" indent="0">
              <a:buNone/>
              <a:defRPr sz="2079"/>
            </a:lvl1pPr>
            <a:lvl2pPr marL="593949" indent="0">
              <a:buNone/>
              <a:defRPr sz="1819"/>
            </a:lvl2pPr>
            <a:lvl3pPr marL="1187897" indent="0">
              <a:buNone/>
              <a:defRPr sz="1559"/>
            </a:lvl3pPr>
            <a:lvl4pPr marL="1781846" indent="0">
              <a:buNone/>
              <a:defRPr sz="1299"/>
            </a:lvl4pPr>
            <a:lvl5pPr marL="2375794" indent="0">
              <a:buNone/>
              <a:defRPr sz="1299"/>
            </a:lvl5pPr>
            <a:lvl6pPr marL="2969743" indent="0">
              <a:buNone/>
              <a:defRPr sz="1299"/>
            </a:lvl6pPr>
            <a:lvl7pPr marL="3563691" indent="0">
              <a:buNone/>
              <a:defRPr sz="1299"/>
            </a:lvl7pPr>
            <a:lvl8pPr marL="4157640" indent="0">
              <a:buNone/>
              <a:defRPr sz="1299"/>
            </a:lvl8pPr>
            <a:lvl9pPr marL="4751588" indent="0">
              <a:buNone/>
              <a:defRPr sz="12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C0E-567A-4B60-829F-070140554926}" type="datetimeFigureOut">
              <a:rPr lang="en-NZ" smtClean="0"/>
              <a:t>9/01/2020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ADE1-DDB9-48AC-864A-01760013731A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1313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6" y="599969"/>
            <a:ext cx="3831372" cy="2099892"/>
          </a:xfrm>
        </p:spPr>
        <p:txBody>
          <a:bodyPr anchor="b"/>
          <a:lstStyle>
            <a:lvl1pPr>
              <a:defRPr sz="415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0234" y="1295769"/>
            <a:ext cx="6013877" cy="6395505"/>
          </a:xfrm>
        </p:spPr>
        <p:txBody>
          <a:bodyPr anchor="t"/>
          <a:lstStyle>
            <a:lvl1pPr marL="0" indent="0">
              <a:buNone/>
              <a:defRPr sz="4157"/>
            </a:lvl1pPr>
            <a:lvl2pPr marL="593949" indent="0">
              <a:buNone/>
              <a:defRPr sz="3637"/>
            </a:lvl2pPr>
            <a:lvl3pPr marL="1187897" indent="0">
              <a:buNone/>
              <a:defRPr sz="3118"/>
            </a:lvl3pPr>
            <a:lvl4pPr marL="1781846" indent="0">
              <a:buNone/>
              <a:defRPr sz="2598"/>
            </a:lvl4pPr>
            <a:lvl5pPr marL="2375794" indent="0">
              <a:buNone/>
              <a:defRPr sz="2598"/>
            </a:lvl5pPr>
            <a:lvl6pPr marL="2969743" indent="0">
              <a:buNone/>
              <a:defRPr sz="2598"/>
            </a:lvl6pPr>
            <a:lvl7pPr marL="3563691" indent="0">
              <a:buNone/>
              <a:defRPr sz="2598"/>
            </a:lvl7pPr>
            <a:lvl8pPr marL="4157640" indent="0">
              <a:buNone/>
              <a:defRPr sz="2598"/>
            </a:lvl8pPr>
            <a:lvl9pPr marL="4751588" indent="0">
              <a:buNone/>
              <a:defRPr sz="259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6" y="2699862"/>
            <a:ext cx="3831372" cy="5001827"/>
          </a:xfrm>
        </p:spPr>
        <p:txBody>
          <a:bodyPr/>
          <a:lstStyle>
            <a:lvl1pPr marL="0" indent="0">
              <a:buNone/>
              <a:defRPr sz="2079"/>
            </a:lvl1pPr>
            <a:lvl2pPr marL="593949" indent="0">
              <a:buNone/>
              <a:defRPr sz="1819"/>
            </a:lvl2pPr>
            <a:lvl3pPr marL="1187897" indent="0">
              <a:buNone/>
              <a:defRPr sz="1559"/>
            </a:lvl3pPr>
            <a:lvl4pPr marL="1781846" indent="0">
              <a:buNone/>
              <a:defRPr sz="1299"/>
            </a:lvl4pPr>
            <a:lvl5pPr marL="2375794" indent="0">
              <a:buNone/>
              <a:defRPr sz="1299"/>
            </a:lvl5pPr>
            <a:lvl6pPr marL="2969743" indent="0">
              <a:buNone/>
              <a:defRPr sz="1299"/>
            </a:lvl6pPr>
            <a:lvl7pPr marL="3563691" indent="0">
              <a:buNone/>
              <a:defRPr sz="1299"/>
            </a:lvl7pPr>
            <a:lvl8pPr marL="4157640" indent="0">
              <a:buNone/>
              <a:defRPr sz="1299"/>
            </a:lvl8pPr>
            <a:lvl9pPr marL="4751588" indent="0">
              <a:buNone/>
              <a:defRPr sz="12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C0E-567A-4B60-829F-070140554926}" type="datetimeFigureOut">
              <a:rPr lang="en-NZ" smtClean="0"/>
              <a:t>9/01/2020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ADE1-DDB9-48AC-864A-01760013731A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7010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6700" y="479144"/>
            <a:ext cx="10245864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700" y="2395710"/>
            <a:ext cx="10245864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6699" y="8341240"/>
            <a:ext cx="2672834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28C0E-567A-4B60-829F-070140554926}" type="datetimeFigureOut">
              <a:rPr lang="en-NZ" smtClean="0"/>
              <a:t>9/01/2020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5006" y="8341240"/>
            <a:ext cx="4009251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9730" y="8341240"/>
            <a:ext cx="2672834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9ADE1-DDB9-48AC-864A-01760013731A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6550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187897" rtl="0" eaLnBrk="1" latinLnBrk="0" hangingPunct="1">
        <a:lnSpc>
          <a:spcPct val="90000"/>
        </a:lnSpc>
        <a:spcBef>
          <a:spcPct val="0"/>
        </a:spcBef>
        <a:buNone/>
        <a:defRPr sz="5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974" indent="-296974" algn="l" defTabSz="1187897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7" kern="1200">
          <a:solidFill>
            <a:schemeClr val="tx1"/>
          </a:solidFill>
          <a:latin typeface="+mn-lt"/>
          <a:ea typeface="+mn-ea"/>
          <a:cs typeface="+mn-cs"/>
        </a:defRPr>
      </a:lvl1pPr>
      <a:lvl2pPr marL="890923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484871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2078820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672768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717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665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614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562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49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897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846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794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743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691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640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588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AA3E20-8ED8-480E-A7B0-C4127C4F2EAB}"/>
              </a:ext>
            </a:extLst>
          </p:cNvPr>
          <p:cNvSpPr txBox="1"/>
          <p:nvPr/>
        </p:nvSpPr>
        <p:spPr>
          <a:xfrm>
            <a:off x="546100" y="692060"/>
            <a:ext cx="10337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 err="1"/>
              <a:t>Tuati</a:t>
            </a:r>
            <a:r>
              <a:rPr lang="en-NZ" sz="2800" dirty="0"/>
              <a:t> and Tera are tuatara lizards. They are small reminders of a time when dinosaurs ruled the Earth.</a:t>
            </a:r>
          </a:p>
          <a:p>
            <a:r>
              <a:rPr lang="en-NZ" sz="2800" dirty="0"/>
              <a:t>Nowadays scientists measure tuatara to check that they are growing well, as they are an endangered species.</a:t>
            </a:r>
          </a:p>
          <a:p>
            <a:endParaRPr lang="en-NZ" sz="2800" dirty="0"/>
          </a:p>
          <a:p>
            <a:endParaRPr lang="en-NZ" sz="2800" dirty="0"/>
          </a:p>
        </p:txBody>
      </p:sp>
      <p:pic>
        <p:nvPicPr>
          <p:cNvPr id="4" name="Picture 3" descr="A lizard on a rock&#10;&#10;Description automatically generated">
            <a:extLst>
              <a:ext uri="{FF2B5EF4-FFF2-40B4-BE49-F238E27FC236}">
                <a16:creationId xmlns:a16="http://schemas.microsoft.com/office/drawing/2014/main" id="{7304413F-3CC0-4B15-94B6-B988089015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131" y="2746475"/>
            <a:ext cx="4932343" cy="350658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BBE3CAB-6BBD-4A9A-99CE-61EACF1F29CD}"/>
              </a:ext>
            </a:extLst>
          </p:cNvPr>
          <p:cNvSpPr/>
          <p:nvPr/>
        </p:nvSpPr>
        <p:spPr>
          <a:xfrm>
            <a:off x="546100" y="6491596"/>
            <a:ext cx="11049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800" dirty="0"/>
              <a:t>In 2000 </a:t>
            </a:r>
            <a:r>
              <a:rPr lang="en-NZ" sz="2800" dirty="0" err="1"/>
              <a:t>Tuati</a:t>
            </a:r>
            <a:r>
              <a:rPr lang="en-NZ" sz="2800" dirty="0"/>
              <a:t> was 10 centimetres long and Tera was 16 centimetres long.</a:t>
            </a:r>
          </a:p>
          <a:p>
            <a:r>
              <a:rPr lang="en-NZ" sz="2800" dirty="0"/>
              <a:t>This year </a:t>
            </a:r>
            <a:r>
              <a:rPr lang="en-NZ" sz="2800" dirty="0" err="1"/>
              <a:t>Tuati</a:t>
            </a:r>
            <a:r>
              <a:rPr lang="en-NZ" sz="2800" dirty="0"/>
              <a:t> is 30 centimetres long and Tera is 40 centimetres long. </a:t>
            </a:r>
          </a:p>
          <a:p>
            <a:endParaRPr lang="en-NZ" sz="2800" dirty="0"/>
          </a:p>
          <a:p>
            <a:r>
              <a:rPr lang="en-NZ" sz="2800" dirty="0"/>
              <a:t>Which tuatara grew the most between 2000 and today, </a:t>
            </a:r>
            <a:r>
              <a:rPr lang="en-NZ" sz="2800" dirty="0" err="1"/>
              <a:t>Tuati</a:t>
            </a:r>
            <a:r>
              <a:rPr lang="en-NZ" sz="2800" dirty="0"/>
              <a:t> or Tera?</a:t>
            </a:r>
          </a:p>
        </p:txBody>
      </p:sp>
    </p:spTree>
    <p:extLst>
      <p:ext uri="{BB962C8B-B14F-4D97-AF65-F5344CB8AC3E}">
        <p14:creationId xmlns:p14="http://schemas.microsoft.com/office/powerpoint/2010/main" val="3138834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Group 198">
            <a:extLst>
              <a:ext uri="{FF2B5EF4-FFF2-40B4-BE49-F238E27FC236}">
                <a16:creationId xmlns:a16="http://schemas.microsoft.com/office/drawing/2014/main" id="{C3C75326-C4E2-4BEF-A58F-B9C14A1AA5EF}"/>
              </a:ext>
            </a:extLst>
          </p:cNvPr>
          <p:cNvGrpSpPr/>
          <p:nvPr/>
        </p:nvGrpSpPr>
        <p:grpSpPr>
          <a:xfrm>
            <a:off x="1958893" y="3813925"/>
            <a:ext cx="2205521" cy="392476"/>
            <a:chOff x="3192124" y="1407134"/>
            <a:chExt cx="3944229" cy="622497"/>
          </a:xfrm>
          <a:solidFill>
            <a:srgbClr val="00B0F0"/>
          </a:solidFill>
        </p:grpSpPr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BA0F2261-CD6B-47AA-8FA5-2206D655A1E0}"/>
                </a:ext>
              </a:extLst>
            </p:cNvPr>
            <p:cNvGrpSpPr/>
            <p:nvPr/>
          </p:nvGrpSpPr>
          <p:grpSpPr>
            <a:xfrm rot="5400000">
              <a:off x="3666909" y="932350"/>
              <a:ext cx="622496" cy="1572065"/>
              <a:chOff x="2729132" y="3193365"/>
              <a:chExt cx="829994" cy="3319976"/>
            </a:xfrm>
            <a:grpFill/>
          </p:grpSpPr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78F262A0-DEDC-4B71-B543-D1B56F95C308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BA260719-A0B9-4DEB-AF02-DB016989CB5D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1458E8A5-2AD6-496F-9DC9-BF63F070C33B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47CC2DBC-AA94-4807-9C6C-FCFCB1424292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</p:grpSp>
        <p:grpSp>
          <p:nvGrpSpPr>
            <p:cNvPr id="201" name="Group 200">
              <a:extLst>
                <a:ext uri="{FF2B5EF4-FFF2-40B4-BE49-F238E27FC236}">
                  <a16:creationId xmlns:a16="http://schemas.microsoft.com/office/drawing/2014/main" id="{8096F985-0DA5-45A2-B8D0-386551369045}"/>
                </a:ext>
              </a:extLst>
            </p:cNvPr>
            <p:cNvGrpSpPr/>
            <p:nvPr/>
          </p:nvGrpSpPr>
          <p:grpSpPr>
            <a:xfrm rot="5400000">
              <a:off x="5238972" y="932350"/>
              <a:ext cx="622496" cy="1572065"/>
              <a:chOff x="2729132" y="3193365"/>
              <a:chExt cx="829994" cy="3319976"/>
            </a:xfrm>
            <a:grpFill/>
          </p:grpSpPr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1B504DA4-B9D3-4C0E-BAEC-C77414E1B620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BA87E8AA-3914-4073-83C2-ACC58C2FBAAA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24F4DDD3-5EDB-4D34-8C8E-6BB78701A44B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66E69088-06D6-49EC-B683-DB09FDFDEB35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</p:grp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45A2AE22-FCB7-43D6-B421-6FBF6FD2F71A}"/>
                </a:ext>
              </a:extLst>
            </p:cNvPr>
            <p:cNvSpPr/>
            <p:nvPr/>
          </p:nvSpPr>
          <p:spPr>
            <a:xfrm rot="5400000">
              <a:off x="6235581" y="1521874"/>
              <a:ext cx="622496" cy="393016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195" dirty="0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93F32FC1-6237-4B60-9D45-CFDE5C7C4589}"/>
                </a:ext>
              </a:extLst>
            </p:cNvPr>
            <p:cNvSpPr/>
            <p:nvPr/>
          </p:nvSpPr>
          <p:spPr>
            <a:xfrm rot="5400000">
              <a:off x="6628597" y="1521874"/>
              <a:ext cx="622496" cy="393016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195" dirty="0"/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BBAF1F48-D181-4631-9880-4C8CFF70E6B4}"/>
              </a:ext>
            </a:extLst>
          </p:cNvPr>
          <p:cNvGrpSpPr/>
          <p:nvPr/>
        </p:nvGrpSpPr>
        <p:grpSpPr>
          <a:xfrm>
            <a:off x="1943962" y="3813925"/>
            <a:ext cx="2205521" cy="392476"/>
            <a:chOff x="3192124" y="1407134"/>
            <a:chExt cx="3944229" cy="622497"/>
          </a:xfrm>
          <a:solidFill>
            <a:srgbClr val="FFC000"/>
          </a:solidFill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5E76459D-21B9-4B78-80CA-5A6E801C6487}"/>
                </a:ext>
              </a:extLst>
            </p:cNvPr>
            <p:cNvGrpSpPr/>
            <p:nvPr/>
          </p:nvGrpSpPr>
          <p:grpSpPr>
            <a:xfrm rot="5400000">
              <a:off x="3666909" y="932350"/>
              <a:ext cx="622496" cy="1572065"/>
              <a:chOff x="2729132" y="3193365"/>
              <a:chExt cx="829994" cy="3319976"/>
            </a:xfrm>
            <a:grpFill/>
          </p:grpSpPr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3D582E7F-A96A-466B-90ED-B58432EE246C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D1E9F4B4-5114-4266-94B3-5E35F0D60E7E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3195100E-B2DC-4474-AFC5-5F41E894CBF8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663606F0-D7B0-41BC-B553-10A54D182ADF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</p:grp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A1EAFD09-7809-4E6C-AFA8-D3BEDA0C9EE7}"/>
                </a:ext>
              </a:extLst>
            </p:cNvPr>
            <p:cNvGrpSpPr/>
            <p:nvPr/>
          </p:nvGrpSpPr>
          <p:grpSpPr>
            <a:xfrm rot="5400000">
              <a:off x="5238972" y="932350"/>
              <a:ext cx="622496" cy="1572065"/>
              <a:chOff x="2729132" y="3193365"/>
              <a:chExt cx="829994" cy="3319976"/>
            </a:xfrm>
            <a:grpFill/>
          </p:grpSpPr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638B37DE-B525-44B7-B620-9A9AF2BF3F1B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D32E7470-00FE-4913-A378-787DFC625C4A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09A6B333-C124-4BBF-8B35-D8CFE5597DDD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A34B28D8-4D7A-4393-8920-5532626955B8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</p:grp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FFFF744F-8CD8-4420-BFBC-1CA29040C6F8}"/>
                </a:ext>
              </a:extLst>
            </p:cNvPr>
            <p:cNvSpPr/>
            <p:nvPr/>
          </p:nvSpPr>
          <p:spPr>
            <a:xfrm rot="5400000">
              <a:off x="6235581" y="1521874"/>
              <a:ext cx="622496" cy="393016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195" dirty="0"/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ACC610FA-5382-4F36-83DE-184612E5754D}"/>
                </a:ext>
              </a:extLst>
            </p:cNvPr>
            <p:cNvSpPr/>
            <p:nvPr/>
          </p:nvSpPr>
          <p:spPr>
            <a:xfrm rot="5400000">
              <a:off x="6628597" y="1521874"/>
              <a:ext cx="622496" cy="393016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195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DCAE1D1-6DF1-4845-8162-EEDC6D400B19}"/>
              </a:ext>
            </a:extLst>
          </p:cNvPr>
          <p:cNvGrpSpPr/>
          <p:nvPr/>
        </p:nvGrpSpPr>
        <p:grpSpPr>
          <a:xfrm>
            <a:off x="1947896" y="3817938"/>
            <a:ext cx="2205521" cy="392476"/>
            <a:chOff x="3192124" y="1407134"/>
            <a:chExt cx="3944229" cy="622497"/>
          </a:xfrm>
          <a:solidFill>
            <a:srgbClr val="FFFF00"/>
          </a:solidFill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7E1F63F-3904-45BC-877F-9B52E1B10C76}"/>
                </a:ext>
              </a:extLst>
            </p:cNvPr>
            <p:cNvGrpSpPr/>
            <p:nvPr/>
          </p:nvGrpSpPr>
          <p:grpSpPr>
            <a:xfrm rot="5400000">
              <a:off x="3666909" y="932350"/>
              <a:ext cx="622496" cy="1572065"/>
              <a:chOff x="2729132" y="3193365"/>
              <a:chExt cx="829994" cy="3319976"/>
            </a:xfrm>
            <a:grpFill/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EDB2F08-21BF-4A0B-8511-32E565B7AA91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2D55C89-BD4B-40BB-9303-230B1D9D6044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B85EF946-A90D-454D-BAB8-1DBEED725D94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D95FBB3C-A400-4767-B149-4216CB91658B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0E86B70-5649-45C2-BCD4-7DE364BB584E}"/>
                </a:ext>
              </a:extLst>
            </p:cNvPr>
            <p:cNvGrpSpPr/>
            <p:nvPr/>
          </p:nvGrpSpPr>
          <p:grpSpPr>
            <a:xfrm rot="5400000">
              <a:off x="5238972" y="932350"/>
              <a:ext cx="622496" cy="1572065"/>
              <a:chOff x="2729132" y="3193365"/>
              <a:chExt cx="829994" cy="3319976"/>
            </a:xfrm>
            <a:grpFill/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A938484-0805-40FE-86BD-F65315338A2B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9A95D0B-14A7-4959-9689-02159C0A35E2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A31AF81-F048-4568-8679-7A406FA88854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AD841E1-496C-4D95-99AA-F41A61854545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</p:grp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6A1B6D0-CF7D-4BBF-89CC-7502936EB259}"/>
                </a:ext>
              </a:extLst>
            </p:cNvPr>
            <p:cNvSpPr/>
            <p:nvPr/>
          </p:nvSpPr>
          <p:spPr>
            <a:xfrm rot="5400000">
              <a:off x="6235581" y="1521874"/>
              <a:ext cx="622496" cy="393016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195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F07E3FC-0ACD-466F-B4AB-E116899C05AC}"/>
                </a:ext>
              </a:extLst>
            </p:cNvPr>
            <p:cNvSpPr/>
            <p:nvPr/>
          </p:nvSpPr>
          <p:spPr>
            <a:xfrm rot="5400000">
              <a:off x="6628597" y="1521874"/>
              <a:ext cx="622496" cy="393016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195" dirty="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B247477-1492-4DC9-AA5C-535206002DAF}"/>
              </a:ext>
            </a:extLst>
          </p:cNvPr>
          <p:cNvGrpSpPr/>
          <p:nvPr/>
        </p:nvGrpSpPr>
        <p:grpSpPr>
          <a:xfrm>
            <a:off x="1943962" y="4405205"/>
            <a:ext cx="2205521" cy="392476"/>
            <a:chOff x="3192124" y="1407134"/>
            <a:chExt cx="3944229" cy="622497"/>
          </a:xfrm>
          <a:solidFill>
            <a:schemeClr val="accent2">
              <a:lumMod val="75000"/>
            </a:schemeClr>
          </a:solidFill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9C1B3920-0BCB-4718-A349-E7E6075B2808}"/>
                </a:ext>
              </a:extLst>
            </p:cNvPr>
            <p:cNvGrpSpPr/>
            <p:nvPr/>
          </p:nvGrpSpPr>
          <p:grpSpPr>
            <a:xfrm rot="5400000">
              <a:off x="3666909" y="932350"/>
              <a:ext cx="622496" cy="1572065"/>
              <a:chOff x="2729132" y="3193365"/>
              <a:chExt cx="829994" cy="3319976"/>
            </a:xfrm>
            <a:grpFill/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B2495E03-6489-47CA-8539-5A302E568B78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B26B145-46E2-499D-B9B1-E6976EC103F8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C9674F35-0A97-49FB-8B2B-AA17FC886C9F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A3EBBBBB-24FB-4B80-AE63-CBEA2485A0B6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9430DC7B-9255-4BF7-8DE0-565468993563}"/>
                </a:ext>
              </a:extLst>
            </p:cNvPr>
            <p:cNvGrpSpPr/>
            <p:nvPr/>
          </p:nvGrpSpPr>
          <p:grpSpPr>
            <a:xfrm rot="5400000">
              <a:off x="5238972" y="932350"/>
              <a:ext cx="622496" cy="1572065"/>
              <a:chOff x="2729132" y="3193365"/>
              <a:chExt cx="829994" cy="3319976"/>
            </a:xfrm>
            <a:grpFill/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1627D8E-3FD0-4431-9994-7B8415BF729A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A70E1C15-59F4-4187-AB03-340BEA9EEB08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ED41578A-719B-46FD-BDD3-7216CF32866A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B720D818-D427-43BD-A0C0-9BA1B0A09788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</p:grp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BF8A312-8091-4E28-9D39-707F4CC9A25E}"/>
                </a:ext>
              </a:extLst>
            </p:cNvPr>
            <p:cNvSpPr/>
            <p:nvPr/>
          </p:nvSpPr>
          <p:spPr>
            <a:xfrm rot="5400000">
              <a:off x="6235581" y="1521874"/>
              <a:ext cx="622496" cy="393016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195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8C9C035-E80B-4FD0-82E7-F6F39FB81F7D}"/>
                </a:ext>
              </a:extLst>
            </p:cNvPr>
            <p:cNvSpPr/>
            <p:nvPr/>
          </p:nvSpPr>
          <p:spPr>
            <a:xfrm rot="5400000">
              <a:off x="6628597" y="1521874"/>
              <a:ext cx="622496" cy="393016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195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34DF746-0C64-4AC2-A4B3-4180D45221AD}"/>
              </a:ext>
            </a:extLst>
          </p:cNvPr>
          <p:cNvGrpSpPr/>
          <p:nvPr/>
        </p:nvGrpSpPr>
        <p:grpSpPr>
          <a:xfrm>
            <a:off x="4157350" y="4410650"/>
            <a:ext cx="2205521" cy="392476"/>
            <a:chOff x="3192124" y="1407134"/>
            <a:chExt cx="3944229" cy="622497"/>
          </a:xfrm>
          <a:solidFill>
            <a:schemeClr val="accent2">
              <a:lumMod val="75000"/>
            </a:schemeClr>
          </a:solidFill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D7AC7162-9EE4-4AC0-ABE1-C078DB3DA765}"/>
                </a:ext>
              </a:extLst>
            </p:cNvPr>
            <p:cNvGrpSpPr/>
            <p:nvPr/>
          </p:nvGrpSpPr>
          <p:grpSpPr>
            <a:xfrm rot="5400000">
              <a:off x="3666909" y="932350"/>
              <a:ext cx="622496" cy="1572065"/>
              <a:chOff x="2729132" y="3193365"/>
              <a:chExt cx="829994" cy="3319976"/>
            </a:xfrm>
            <a:grpFill/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CAE5A792-E359-4F7B-9BE4-FA07226E80B7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98047BB-2963-45C5-9377-2C7A4652376A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5D217C76-C647-4927-8958-3769B86EA5B2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7EED1EB0-F50C-4A48-B2DD-53DC397AC988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107F6E28-4618-4B54-8584-80F819D87F97}"/>
                </a:ext>
              </a:extLst>
            </p:cNvPr>
            <p:cNvGrpSpPr/>
            <p:nvPr/>
          </p:nvGrpSpPr>
          <p:grpSpPr>
            <a:xfrm rot="5400000">
              <a:off x="5238972" y="932350"/>
              <a:ext cx="622496" cy="1572065"/>
              <a:chOff x="2729132" y="3193365"/>
              <a:chExt cx="829994" cy="3319976"/>
            </a:xfrm>
            <a:grpFill/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1BF789B5-E387-4FC0-86BC-87A1780C6388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A2B5CACA-F0C9-4307-9649-3A5EB33F0C7D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6E2267FB-69BA-4D51-B218-0527C6429A98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DF60317A-0570-4786-B064-C9F3266CA858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</p:grp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A1ACAB6-AD4E-4F67-AB98-625C2B0B18C5}"/>
                </a:ext>
              </a:extLst>
            </p:cNvPr>
            <p:cNvSpPr/>
            <p:nvPr/>
          </p:nvSpPr>
          <p:spPr>
            <a:xfrm rot="5400000">
              <a:off x="6235581" y="1521874"/>
              <a:ext cx="622496" cy="393016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195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B265C8F5-1D82-411E-A853-25BDD39A9D43}"/>
                </a:ext>
              </a:extLst>
            </p:cNvPr>
            <p:cNvSpPr/>
            <p:nvPr/>
          </p:nvSpPr>
          <p:spPr>
            <a:xfrm rot="5400000">
              <a:off x="6628597" y="1521874"/>
              <a:ext cx="622496" cy="393016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195" dirty="0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8C80CB8-9BF1-4708-9B77-48127E2D3FD4}"/>
              </a:ext>
            </a:extLst>
          </p:cNvPr>
          <p:cNvGrpSpPr/>
          <p:nvPr/>
        </p:nvGrpSpPr>
        <p:grpSpPr>
          <a:xfrm>
            <a:off x="6370738" y="4405205"/>
            <a:ext cx="2205521" cy="392476"/>
            <a:chOff x="3192124" y="1407134"/>
            <a:chExt cx="3944229" cy="622497"/>
          </a:xfrm>
          <a:solidFill>
            <a:schemeClr val="accent2">
              <a:lumMod val="75000"/>
            </a:schemeClr>
          </a:solidFill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1C604C2D-BF57-422E-A7EA-32B9B673E478}"/>
                </a:ext>
              </a:extLst>
            </p:cNvPr>
            <p:cNvGrpSpPr/>
            <p:nvPr/>
          </p:nvGrpSpPr>
          <p:grpSpPr>
            <a:xfrm rot="5400000">
              <a:off x="3666909" y="932350"/>
              <a:ext cx="622496" cy="1572065"/>
              <a:chOff x="2729132" y="3193365"/>
              <a:chExt cx="829994" cy="3319976"/>
            </a:xfrm>
            <a:grpFill/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E4DC7E63-BB11-4F00-8F11-CF62C59F4562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14CA3321-5D3B-4819-BD9F-1A9A94623E75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DE578EF-C39E-4AC5-87FD-7BF995BEB298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A6F90D58-C24E-4098-A334-C105C05A5D98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C2EAAE46-AF22-4558-B1A4-6F8DA81F0EDE}"/>
                </a:ext>
              </a:extLst>
            </p:cNvPr>
            <p:cNvGrpSpPr/>
            <p:nvPr/>
          </p:nvGrpSpPr>
          <p:grpSpPr>
            <a:xfrm rot="5400000">
              <a:off x="5238972" y="932350"/>
              <a:ext cx="622496" cy="1572065"/>
              <a:chOff x="2729132" y="3193365"/>
              <a:chExt cx="829994" cy="3319976"/>
            </a:xfrm>
            <a:grpFill/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385CA233-5377-4DDA-8988-FBF6F2E4A48F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67FB2B31-DB35-4A9B-A9D7-C651CA327AF5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A398AB3F-D590-4578-AE0C-5A9D771A5448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55191F41-F94D-4A01-AB87-794E525D860C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</p:grp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F107DB41-CF2C-4042-AA69-B54E174C503F}"/>
                </a:ext>
              </a:extLst>
            </p:cNvPr>
            <p:cNvSpPr/>
            <p:nvPr/>
          </p:nvSpPr>
          <p:spPr>
            <a:xfrm rot="5400000">
              <a:off x="6235581" y="1521874"/>
              <a:ext cx="622496" cy="393016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195" dirty="0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371F2688-92D4-4DE9-9048-4B9511FF2F69}"/>
                </a:ext>
              </a:extLst>
            </p:cNvPr>
            <p:cNvSpPr/>
            <p:nvPr/>
          </p:nvSpPr>
          <p:spPr>
            <a:xfrm rot="5400000">
              <a:off x="6628597" y="1521874"/>
              <a:ext cx="622496" cy="393016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195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8645C84-95DD-4B70-9615-55505C519C8F}"/>
              </a:ext>
            </a:extLst>
          </p:cNvPr>
          <p:cNvGrpSpPr/>
          <p:nvPr/>
        </p:nvGrpSpPr>
        <p:grpSpPr>
          <a:xfrm>
            <a:off x="660569" y="3768836"/>
            <a:ext cx="1298322" cy="1098025"/>
            <a:chOff x="135502" y="1012912"/>
            <a:chExt cx="1465912" cy="123976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7CD215BA-829B-4FBC-81BB-69041E7310DB}"/>
                </a:ext>
              </a:extLst>
            </p:cNvPr>
            <p:cNvSpPr txBox="1"/>
            <p:nvPr/>
          </p:nvSpPr>
          <p:spPr>
            <a:xfrm>
              <a:off x="154745" y="1012912"/>
              <a:ext cx="1175024" cy="535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79" dirty="0"/>
                <a:t>2000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CD164F8C-792A-4257-8FB7-D470628E249F}"/>
                </a:ext>
              </a:extLst>
            </p:cNvPr>
            <p:cNvSpPr txBox="1"/>
            <p:nvPr/>
          </p:nvSpPr>
          <p:spPr>
            <a:xfrm>
              <a:off x="135502" y="1717660"/>
              <a:ext cx="1465912" cy="535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79" dirty="0"/>
                <a:t>Today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80EB527-60F3-47BC-BB43-72F857BD853D}"/>
              </a:ext>
            </a:extLst>
          </p:cNvPr>
          <p:cNvSpPr txBox="1"/>
          <p:nvPr/>
        </p:nvSpPr>
        <p:spPr>
          <a:xfrm>
            <a:off x="4404966" y="3158293"/>
            <a:ext cx="1957904" cy="473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79" dirty="0"/>
              <a:t>Tuati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A4422135-5680-4F05-855C-18DAFAC526F2}"/>
              </a:ext>
            </a:extLst>
          </p:cNvPr>
          <p:cNvSpPr txBox="1"/>
          <p:nvPr/>
        </p:nvSpPr>
        <p:spPr>
          <a:xfrm>
            <a:off x="4358393" y="4953909"/>
            <a:ext cx="1957904" cy="473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79" dirty="0"/>
              <a:t>Tera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6BD29F-1658-47D8-ABDD-13C4350DADB2}"/>
              </a:ext>
            </a:extLst>
          </p:cNvPr>
          <p:cNvSpPr txBox="1"/>
          <p:nvPr/>
        </p:nvSpPr>
        <p:spPr>
          <a:xfrm>
            <a:off x="9217025" y="3768839"/>
            <a:ext cx="1303657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125" dirty="0"/>
              <a:t>10cm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759DFE3F-8670-4FB2-9C37-F94D069C540B}"/>
              </a:ext>
            </a:extLst>
          </p:cNvPr>
          <p:cNvSpPr txBox="1"/>
          <p:nvPr/>
        </p:nvSpPr>
        <p:spPr>
          <a:xfrm>
            <a:off x="9217028" y="4388795"/>
            <a:ext cx="1303659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125" dirty="0"/>
              <a:t>30cm</a:t>
            </a:r>
          </a:p>
        </p:txBody>
      </p:sp>
    </p:spTree>
    <p:extLst>
      <p:ext uri="{BB962C8B-B14F-4D97-AF65-F5344CB8AC3E}">
        <p14:creationId xmlns:p14="http://schemas.microsoft.com/office/powerpoint/2010/main" val="380185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7 0.00018 L 0.1903 -0.000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28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74863E-7 -1.23126E-6 L 0.37178 -0.00053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9" y="-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19">
            <a:extLst>
              <a:ext uri="{FF2B5EF4-FFF2-40B4-BE49-F238E27FC236}">
                <a16:creationId xmlns:a16="http://schemas.microsoft.com/office/drawing/2014/main" id="{BF9E7717-1921-46ED-AF90-16D29CE4B556}"/>
              </a:ext>
            </a:extLst>
          </p:cNvPr>
          <p:cNvGrpSpPr/>
          <p:nvPr/>
        </p:nvGrpSpPr>
        <p:grpSpPr>
          <a:xfrm>
            <a:off x="754396" y="3870823"/>
            <a:ext cx="3528047" cy="392476"/>
            <a:chOff x="1533642" y="1112656"/>
            <a:chExt cx="3983455" cy="443138"/>
          </a:xfrm>
          <a:solidFill>
            <a:srgbClr val="00B0F0"/>
          </a:solidFill>
        </p:grpSpPr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29CCA36C-E666-480A-8F27-17E92B5CCC55}"/>
                </a:ext>
              </a:extLst>
            </p:cNvPr>
            <p:cNvGrpSpPr/>
            <p:nvPr/>
          </p:nvGrpSpPr>
          <p:grpSpPr>
            <a:xfrm>
              <a:off x="1533642" y="1112656"/>
              <a:ext cx="1985065" cy="443138"/>
              <a:chOff x="424350" y="2960699"/>
              <a:chExt cx="1985065" cy="443138"/>
            </a:xfrm>
            <a:grpFill/>
          </p:grpSpPr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37880ED9-C9B4-48E4-B14C-E8788EEC2A83}"/>
                  </a:ext>
                </a:extLst>
              </p:cNvPr>
              <p:cNvGrpSpPr/>
              <p:nvPr/>
            </p:nvGrpSpPr>
            <p:grpSpPr>
              <a:xfrm rot="5400000">
                <a:off x="699048" y="2686001"/>
                <a:ext cx="443138" cy="992533"/>
                <a:chOff x="2729132" y="3193365"/>
                <a:chExt cx="829994" cy="3319976"/>
              </a:xfrm>
              <a:grpFill/>
            </p:grpSpPr>
            <p:sp>
              <p:nvSpPr>
                <p:cNvPr id="139" name="Rectangle 138">
                  <a:extLst>
                    <a:ext uri="{FF2B5EF4-FFF2-40B4-BE49-F238E27FC236}">
                      <a16:creationId xmlns:a16="http://schemas.microsoft.com/office/drawing/2014/main" id="{DEE9E55E-F78B-42A9-8A50-5A1C58978C16}"/>
                    </a:ext>
                  </a:extLst>
                </p:cNvPr>
                <p:cNvSpPr/>
                <p:nvPr/>
              </p:nvSpPr>
              <p:spPr>
                <a:xfrm>
                  <a:off x="2729132" y="5683347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6D41200F-9391-4833-990B-4268E227D947}"/>
                    </a:ext>
                  </a:extLst>
                </p:cNvPr>
                <p:cNvSpPr/>
                <p:nvPr/>
              </p:nvSpPr>
              <p:spPr>
                <a:xfrm>
                  <a:off x="2729132" y="4023359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41" name="Rectangle 140">
                  <a:extLst>
                    <a:ext uri="{FF2B5EF4-FFF2-40B4-BE49-F238E27FC236}">
                      <a16:creationId xmlns:a16="http://schemas.microsoft.com/office/drawing/2014/main" id="{3E0C8DCE-3433-4F09-AAF5-63B1C49C49D8}"/>
                    </a:ext>
                  </a:extLst>
                </p:cNvPr>
                <p:cNvSpPr/>
                <p:nvPr/>
              </p:nvSpPr>
              <p:spPr>
                <a:xfrm>
                  <a:off x="2729132" y="4853353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8BE9F359-3ACA-4670-B6F2-551791921673}"/>
                    </a:ext>
                  </a:extLst>
                </p:cNvPr>
                <p:cNvSpPr/>
                <p:nvPr/>
              </p:nvSpPr>
              <p:spPr>
                <a:xfrm>
                  <a:off x="2729132" y="3193365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</p:grpSp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F5C68E4F-2466-408E-B347-AB4F8BF284B9}"/>
                  </a:ext>
                </a:extLst>
              </p:cNvPr>
              <p:cNvGrpSpPr/>
              <p:nvPr/>
            </p:nvGrpSpPr>
            <p:grpSpPr>
              <a:xfrm rot="5400000">
                <a:off x="1691580" y="2686001"/>
                <a:ext cx="443138" cy="992533"/>
                <a:chOff x="2729132" y="3193365"/>
                <a:chExt cx="829994" cy="3319976"/>
              </a:xfrm>
              <a:grpFill/>
            </p:grpSpPr>
            <p:sp>
              <p:nvSpPr>
                <p:cNvPr id="135" name="Rectangle 134">
                  <a:extLst>
                    <a:ext uri="{FF2B5EF4-FFF2-40B4-BE49-F238E27FC236}">
                      <a16:creationId xmlns:a16="http://schemas.microsoft.com/office/drawing/2014/main" id="{247A9DCE-43A0-4E5E-BF87-408982B64E99}"/>
                    </a:ext>
                  </a:extLst>
                </p:cNvPr>
                <p:cNvSpPr/>
                <p:nvPr/>
              </p:nvSpPr>
              <p:spPr>
                <a:xfrm>
                  <a:off x="2729132" y="5683347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C435A86F-409D-4178-B105-519B92D58040}"/>
                    </a:ext>
                  </a:extLst>
                </p:cNvPr>
                <p:cNvSpPr/>
                <p:nvPr/>
              </p:nvSpPr>
              <p:spPr>
                <a:xfrm>
                  <a:off x="2729132" y="4023359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B31E051E-3B38-4B3A-9D92-8A07E649067F}"/>
                    </a:ext>
                  </a:extLst>
                </p:cNvPr>
                <p:cNvSpPr/>
                <p:nvPr/>
              </p:nvSpPr>
              <p:spPr>
                <a:xfrm>
                  <a:off x="2729132" y="4853353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38" name="Rectangle 137">
                  <a:extLst>
                    <a:ext uri="{FF2B5EF4-FFF2-40B4-BE49-F238E27FC236}">
                      <a16:creationId xmlns:a16="http://schemas.microsoft.com/office/drawing/2014/main" id="{3949B00E-745D-478C-8455-96152C80085B}"/>
                    </a:ext>
                  </a:extLst>
                </p:cNvPr>
                <p:cNvSpPr/>
                <p:nvPr/>
              </p:nvSpPr>
              <p:spPr>
                <a:xfrm>
                  <a:off x="2729132" y="3193365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</p:grpSp>
        </p:grp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C1BB3042-9B7C-4D46-8E97-6DEE40CF911F}"/>
                </a:ext>
              </a:extLst>
            </p:cNvPr>
            <p:cNvGrpSpPr/>
            <p:nvPr/>
          </p:nvGrpSpPr>
          <p:grpSpPr>
            <a:xfrm>
              <a:off x="3532032" y="1112656"/>
              <a:ext cx="1985065" cy="443138"/>
              <a:chOff x="424350" y="2960699"/>
              <a:chExt cx="1985065" cy="443138"/>
            </a:xfrm>
            <a:grpFill/>
          </p:grpSpPr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29B87CF1-2581-416E-9457-087CEB144D7C}"/>
                  </a:ext>
                </a:extLst>
              </p:cNvPr>
              <p:cNvGrpSpPr/>
              <p:nvPr/>
            </p:nvGrpSpPr>
            <p:grpSpPr>
              <a:xfrm rot="5400000">
                <a:off x="699048" y="2686001"/>
                <a:ext cx="443138" cy="992533"/>
                <a:chOff x="2729132" y="3193365"/>
                <a:chExt cx="829994" cy="3319976"/>
              </a:xfrm>
              <a:grpFill/>
            </p:grpSpPr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04B65E07-A958-4BA5-B4DD-FE12365ADD40}"/>
                    </a:ext>
                  </a:extLst>
                </p:cNvPr>
                <p:cNvSpPr/>
                <p:nvPr/>
              </p:nvSpPr>
              <p:spPr>
                <a:xfrm>
                  <a:off x="2729132" y="5683347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43C3CCBF-0337-49C3-9464-1DEE5B6D31F1}"/>
                    </a:ext>
                  </a:extLst>
                </p:cNvPr>
                <p:cNvSpPr/>
                <p:nvPr/>
              </p:nvSpPr>
              <p:spPr>
                <a:xfrm>
                  <a:off x="2729132" y="4023359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id="{66628E6C-39DD-4EC8-8EAE-0A59E4250AC5}"/>
                    </a:ext>
                  </a:extLst>
                </p:cNvPr>
                <p:cNvSpPr/>
                <p:nvPr/>
              </p:nvSpPr>
              <p:spPr>
                <a:xfrm>
                  <a:off x="2729132" y="4853353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2BB6F44-C8D1-4F3B-B48E-DA380E77488D}"/>
                    </a:ext>
                  </a:extLst>
                </p:cNvPr>
                <p:cNvSpPr/>
                <p:nvPr/>
              </p:nvSpPr>
              <p:spPr>
                <a:xfrm>
                  <a:off x="2729132" y="3193365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</p:grp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A4BD4089-F900-4E83-AFC3-B7F2FD965EB5}"/>
                  </a:ext>
                </a:extLst>
              </p:cNvPr>
              <p:cNvGrpSpPr/>
              <p:nvPr/>
            </p:nvGrpSpPr>
            <p:grpSpPr>
              <a:xfrm rot="5400000">
                <a:off x="1691580" y="2686001"/>
                <a:ext cx="443138" cy="992533"/>
                <a:chOff x="2729132" y="3193365"/>
                <a:chExt cx="829994" cy="3319976"/>
              </a:xfrm>
              <a:grpFill/>
            </p:grpSpPr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DE188C9A-D5F1-4D2A-8D60-B3AFF27D41B4}"/>
                    </a:ext>
                  </a:extLst>
                </p:cNvPr>
                <p:cNvSpPr/>
                <p:nvPr/>
              </p:nvSpPr>
              <p:spPr>
                <a:xfrm>
                  <a:off x="2729132" y="5683347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AD969C1F-7392-4BEA-AF60-E9A86E191DCA}"/>
                    </a:ext>
                  </a:extLst>
                </p:cNvPr>
                <p:cNvSpPr/>
                <p:nvPr/>
              </p:nvSpPr>
              <p:spPr>
                <a:xfrm>
                  <a:off x="2729132" y="4023359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757FEB97-E0C3-4647-B775-7B2BF01BFDD9}"/>
                    </a:ext>
                  </a:extLst>
                </p:cNvPr>
                <p:cNvSpPr/>
                <p:nvPr/>
              </p:nvSpPr>
              <p:spPr>
                <a:xfrm>
                  <a:off x="2729132" y="4853353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B758D865-C477-4019-808D-F34500967219}"/>
                    </a:ext>
                  </a:extLst>
                </p:cNvPr>
                <p:cNvSpPr/>
                <p:nvPr/>
              </p:nvSpPr>
              <p:spPr>
                <a:xfrm>
                  <a:off x="2729132" y="3193365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</p:grpSp>
        </p:grp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AE07019-F9AF-4F82-9260-31B5953573F0}"/>
              </a:ext>
            </a:extLst>
          </p:cNvPr>
          <p:cNvGrpSpPr/>
          <p:nvPr/>
        </p:nvGrpSpPr>
        <p:grpSpPr>
          <a:xfrm>
            <a:off x="744561" y="3881364"/>
            <a:ext cx="3528047" cy="392476"/>
            <a:chOff x="1533642" y="1112656"/>
            <a:chExt cx="3983455" cy="443138"/>
          </a:xfrm>
          <a:solidFill>
            <a:srgbClr val="FFC000"/>
          </a:solidFill>
        </p:grpSpPr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C94B28BF-4CCE-4E34-82B7-B013E359422F}"/>
                </a:ext>
              </a:extLst>
            </p:cNvPr>
            <p:cNvGrpSpPr/>
            <p:nvPr/>
          </p:nvGrpSpPr>
          <p:grpSpPr>
            <a:xfrm>
              <a:off x="1533642" y="1112656"/>
              <a:ext cx="1985065" cy="443138"/>
              <a:chOff x="424350" y="2960699"/>
              <a:chExt cx="1985065" cy="443138"/>
            </a:xfrm>
            <a:grpFill/>
          </p:grpSpPr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89C8B2A-FAEC-4DB0-A5DF-3EC41C08A84A}"/>
                  </a:ext>
                </a:extLst>
              </p:cNvPr>
              <p:cNvGrpSpPr/>
              <p:nvPr/>
            </p:nvGrpSpPr>
            <p:grpSpPr>
              <a:xfrm rot="5400000">
                <a:off x="699048" y="2686001"/>
                <a:ext cx="443138" cy="992533"/>
                <a:chOff x="2729132" y="3193365"/>
                <a:chExt cx="829994" cy="3319976"/>
              </a:xfrm>
              <a:grpFill/>
            </p:grpSpPr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D48934DB-5BCD-4E8A-9585-90B375001485}"/>
                    </a:ext>
                  </a:extLst>
                </p:cNvPr>
                <p:cNvSpPr/>
                <p:nvPr/>
              </p:nvSpPr>
              <p:spPr>
                <a:xfrm>
                  <a:off x="2729132" y="5683347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17" name="Rectangle 116">
                  <a:extLst>
                    <a:ext uri="{FF2B5EF4-FFF2-40B4-BE49-F238E27FC236}">
                      <a16:creationId xmlns:a16="http://schemas.microsoft.com/office/drawing/2014/main" id="{396BE49B-4610-41A4-9B1F-EBF85BEA345A}"/>
                    </a:ext>
                  </a:extLst>
                </p:cNvPr>
                <p:cNvSpPr/>
                <p:nvPr/>
              </p:nvSpPr>
              <p:spPr>
                <a:xfrm>
                  <a:off x="2729132" y="4023359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18" name="Rectangle 117">
                  <a:extLst>
                    <a:ext uri="{FF2B5EF4-FFF2-40B4-BE49-F238E27FC236}">
                      <a16:creationId xmlns:a16="http://schemas.microsoft.com/office/drawing/2014/main" id="{5BC99ECB-8421-466B-A1D1-AC2112D3A96A}"/>
                    </a:ext>
                  </a:extLst>
                </p:cNvPr>
                <p:cNvSpPr/>
                <p:nvPr/>
              </p:nvSpPr>
              <p:spPr>
                <a:xfrm>
                  <a:off x="2729132" y="4853353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4A6E2950-3FB7-4AC7-A17A-F1674A180A3D}"/>
                    </a:ext>
                  </a:extLst>
                </p:cNvPr>
                <p:cNvSpPr/>
                <p:nvPr/>
              </p:nvSpPr>
              <p:spPr>
                <a:xfrm>
                  <a:off x="2729132" y="3193365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84F4ECD1-90B7-41FA-A429-D6F921B4ADD3}"/>
                  </a:ext>
                </a:extLst>
              </p:cNvPr>
              <p:cNvGrpSpPr/>
              <p:nvPr/>
            </p:nvGrpSpPr>
            <p:grpSpPr>
              <a:xfrm rot="5400000">
                <a:off x="1691580" y="2686001"/>
                <a:ext cx="443138" cy="992533"/>
                <a:chOff x="2729132" y="3193365"/>
                <a:chExt cx="829994" cy="3319976"/>
              </a:xfrm>
              <a:grpFill/>
            </p:grpSpPr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FD559ACD-4C75-43B5-B649-B5B328876307}"/>
                    </a:ext>
                  </a:extLst>
                </p:cNvPr>
                <p:cNvSpPr/>
                <p:nvPr/>
              </p:nvSpPr>
              <p:spPr>
                <a:xfrm>
                  <a:off x="2729132" y="5683347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6ABDDD14-6718-4596-8E70-34FB7BCD6043}"/>
                    </a:ext>
                  </a:extLst>
                </p:cNvPr>
                <p:cNvSpPr/>
                <p:nvPr/>
              </p:nvSpPr>
              <p:spPr>
                <a:xfrm>
                  <a:off x="2729132" y="4023359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FCA08BA0-F2AA-4A44-848F-61FB7DD93922}"/>
                    </a:ext>
                  </a:extLst>
                </p:cNvPr>
                <p:cNvSpPr/>
                <p:nvPr/>
              </p:nvSpPr>
              <p:spPr>
                <a:xfrm>
                  <a:off x="2729132" y="4853353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98F699E6-2675-470C-939F-7DEA9632D5E0}"/>
                    </a:ext>
                  </a:extLst>
                </p:cNvPr>
                <p:cNvSpPr/>
                <p:nvPr/>
              </p:nvSpPr>
              <p:spPr>
                <a:xfrm>
                  <a:off x="2729132" y="3193365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</p:grp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AFD00573-9C28-43B8-AC78-34352350E7F4}"/>
                </a:ext>
              </a:extLst>
            </p:cNvPr>
            <p:cNvGrpSpPr/>
            <p:nvPr/>
          </p:nvGrpSpPr>
          <p:grpSpPr>
            <a:xfrm>
              <a:off x="3532032" y="1112656"/>
              <a:ext cx="1985065" cy="443138"/>
              <a:chOff x="424350" y="2960699"/>
              <a:chExt cx="1985065" cy="443138"/>
            </a:xfrm>
            <a:grpFill/>
          </p:grpSpPr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4323D8BC-C525-40C3-834D-A66636350439}"/>
                  </a:ext>
                </a:extLst>
              </p:cNvPr>
              <p:cNvGrpSpPr/>
              <p:nvPr/>
            </p:nvGrpSpPr>
            <p:grpSpPr>
              <a:xfrm rot="5400000">
                <a:off x="699048" y="2686001"/>
                <a:ext cx="443138" cy="992533"/>
                <a:chOff x="2729132" y="3193365"/>
                <a:chExt cx="829994" cy="3319976"/>
              </a:xfrm>
              <a:grpFill/>
            </p:grpSpPr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F333DB72-DB41-4163-9309-641A82D88723}"/>
                    </a:ext>
                  </a:extLst>
                </p:cNvPr>
                <p:cNvSpPr/>
                <p:nvPr/>
              </p:nvSpPr>
              <p:spPr>
                <a:xfrm>
                  <a:off x="2729132" y="5683347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3FFC9F43-369B-43F1-9C97-271DB613C6BB}"/>
                    </a:ext>
                  </a:extLst>
                </p:cNvPr>
                <p:cNvSpPr/>
                <p:nvPr/>
              </p:nvSpPr>
              <p:spPr>
                <a:xfrm>
                  <a:off x="2729132" y="4023359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4FEA4373-55B1-4C87-9E9D-91A523EE813F}"/>
                    </a:ext>
                  </a:extLst>
                </p:cNvPr>
                <p:cNvSpPr/>
                <p:nvPr/>
              </p:nvSpPr>
              <p:spPr>
                <a:xfrm>
                  <a:off x="2729132" y="4853353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EA26DBA1-AB22-4E27-8774-03A494A93F03}"/>
                    </a:ext>
                  </a:extLst>
                </p:cNvPr>
                <p:cNvSpPr/>
                <p:nvPr/>
              </p:nvSpPr>
              <p:spPr>
                <a:xfrm>
                  <a:off x="2729132" y="3193365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036725B7-B5EB-4D11-A271-A2F7DACE05D9}"/>
                  </a:ext>
                </a:extLst>
              </p:cNvPr>
              <p:cNvGrpSpPr/>
              <p:nvPr/>
            </p:nvGrpSpPr>
            <p:grpSpPr>
              <a:xfrm rot="5400000">
                <a:off x="1691580" y="2686001"/>
                <a:ext cx="443138" cy="992533"/>
                <a:chOff x="2729132" y="3193365"/>
                <a:chExt cx="829994" cy="3319976"/>
              </a:xfrm>
              <a:grpFill/>
            </p:grpSpPr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2CE8AEB5-A5EF-4E6D-A5FB-668C70B0EAD5}"/>
                    </a:ext>
                  </a:extLst>
                </p:cNvPr>
                <p:cNvSpPr/>
                <p:nvPr/>
              </p:nvSpPr>
              <p:spPr>
                <a:xfrm>
                  <a:off x="2729132" y="5683347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161D93A1-1F57-4F18-98CB-DFA7EE63AC5C}"/>
                    </a:ext>
                  </a:extLst>
                </p:cNvPr>
                <p:cNvSpPr/>
                <p:nvPr/>
              </p:nvSpPr>
              <p:spPr>
                <a:xfrm>
                  <a:off x="2729132" y="4023359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C4429C2C-98F4-414B-BB4E-E8015A350DA9}"/>
                    </a:ext>
                  </a:extLst>
                </p:cNvPr>
                <p:cNvSpPr/>
                <p:nvPr/>
              </p:nvSpPr>
              <p:spPr>
                <a:xfrm>
                  <a:off x="2729132" y="4853353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0AF0C6B5-1181-40B7-83E6-09D99C3DDCF9}"/>
                    </a:ext>
                  </a:extLst>
                </p:cNvPr>
                <p:cNvSpPr/>
                <p:nvPr/>
              </p:nvSpPr>
              <p:spPr>
                <a:xfrm>
                  <a:off x="2729132" y="3193365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</p:grp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410DC63-8211-47A2-A526-B873627B081D}"/>
              </a:ext>
            </a:extLst>
          </p:cNvPr>
          <p:cNvGrpSpPr/>
          <p:nvPr/>
        </p:nvGrpSpPr>
        <p:grpSpPr>
          <a:xfrm>
            <a:off x="744558" y="4459537"/>
            <a:ext cx="2205521" cy="392476"/>
            <a:chOff x="3192124" y="1407134"/>
            <a:chExt cx="3944229" cy="622497"/>
          </a:xfrm>
          <a:solidFill>
            <a:schemeClr val="bg1">
              <a:lumMod val="50000"/>
            </a:schemeClr>
          </a:solidFill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5BDD941E-B25B-4A4A-82E7-9EEFC548786C}"/>
                </a:ext>
              </a:extLst>
            </p:cNvPr>
            <p:cNvGrpSpPr/>
            <p:nvPr/>
          </p:nvGrpSpPr>
          <p:grpSpPr>
            <a:xfrm rot="5400000">
              <a:off x="3666909" y="932350"/>
              <a:ext cx="622496" cy="1572065"/>
              <a:chOff x="2729132" y="3193365"/>
              <a:chExt cx="829994" cy="3319976"/>
            </a:xfrm>
            <a:grpFill/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C7771B33-A984-4CDF-A363-C208D5C556E5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790B40D7-55A6-4D2F-8E99-9489BEA39536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15ADA26C-5669-4E5A-BE43-FA1E44A32037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12C2B3A1-C597-43C3-97D0-27CA154C191C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832896BC-F40F-4C13-8302-B566691251C9}"/>
                </a:ext>
              </a:extLst>
            </p:cNvPr>
            <p:cNvGrpSpPr/>
            <p:nvPr/>
          </p:nvGrpSpPr>
          <p:grpSpPr>
            <a:xfrm rot="5400000">
              <a:off x="5238972" y="932350"/>
              <a:ext cx="622496" cy="1572065"/>
              <a:chOff x="2729132" y="3193365"/>
              <a:chExt cx="829994" cy="3319976"/>
            </a:xfrm>
            <a:grpFill/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3DE8C235-20DB-433C-AF73-581D01AAEEDF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2EF17677-0BCB-4D38-82E6-833CBFDD475F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5D130387-23DF-4230-90AE-DE643A9FC710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CC9CEA87-F51B-4E31-AFD7-FD9472D15FE0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D524D59-1F6E-4106-8AF6-ACCDCB8A18F7}"/>
                </a:ext>
              </a:extLst>
            </p:cNvPr>
            <p:cNvSpPr/>
            <p:nvPr/>
          </p:nvSpPr>
          <p:spPr>
            <a:xfrm rot="5400000">
              <a:off x="6235581" y="1521874"/>
              <a:ext cx="622496" cy="393016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195" dirty="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8AD3E30-EAFB-48C4-90A3-0975F86B6CC5}"/>
                </a:ext>
              </a:extLst>
            </p:cNvPr>
            <p:cNvSpPr/>
            <p:nvPr/>
          </p:nvSpPr>
          <p:spPr>
            <a:xfrm rot="5400000">
              <a:off x="6628597" y="1521874"/>
              <a:ext cx="622496" cy="393016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195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8C3EB67-C2FD-44D3-83A8-E2A805258ED8}"/>
              </a:ext>
            </a:extLst>
          </p:cNvPr>
          <p:cNvGrpSpPr/>
          <p:nvPr/>
        </p:nvGrpSpPr>
        <p:grpSpPr>
          <a:xfrm>
            <a:off x="2957949" y="4464985"/>
            <a:ext cx="2205521" cy="392476"/>
            <a:chOff x="3192124" y="1407134"/>
            <a:chExt cx="3944229" cy="622497"/>
          </a:xfrm>
          <a:solidFill>
            <a:schemeClr val="bg1">
              <a:lumMod val="50000"/>
            </a:schemeClr>
          </a:solidFill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B4A16814-3589-4904-8F64-44BF43F61064}"/>
                </a:ext>
              </a:extLst>
            </p:cNvPr>
            <p:cNvGrpSpPr/>
            <p:nvPr/>
          </p:nvGrpSpPr>
          <p:grpSpPr>
            <a:xfrm rot="5400000">
              <a:off x="3666909" y="932350"/>
              <a:ext cx="622496" cy="1572065"/>
              <a:chOff x="2729132" y="3193365"/>
              <a:chExt cx="829994" cy="3319976"/>
            </a:xfrm>
            <a:grpFill/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B756D39D-1EEB-4D7F-A209-2CAFDBAB3A31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D1D1916-4125-4072-B91F-D7231AB0209B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B265124F-1303-4122-8766-12E4FD53246D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67901C8E-D6DB-4791-BCF1-3761475CC4DE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59198905-DFAE-4EDD-9612-81ED76CF1475}"/>
                </a:ext>
              </a:extLst>
            </p:cNvPr>
            <p:cNvGrpSpPr/>
            <p:nvPr/>
          </p:nvGrpSpPr>
          <p:grpSpPr>
            <a:xfrm rot="5400000">
              <a:off x="5238972" y="932350"/>
              <a:ext cx="622496" cy="1572065"/>
              <a:chOff x="2729132" y="3193365"/>
              <a:chExt cx="829994" cy="3319976"/>
            </a:xfrm>
            <a:grpFill/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E300E19-98A2-43E2-8409-4D7B7B25C7F5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1DF4607-4B99-4722-B60C-E4F6D6BC623A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CC8FCB89-968F-4947-B7C2-D5DC2FBEF7DE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ACCA2948-BB41-4985-83B6-D96B9CF16D77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</p:grp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2225F99-B9CA-4B6F-B874-63B6352AF59A}"/>
                </a:ext>
              </a:extLst>
            </p:cNvPr>
            <p:cNvSpPr/>
            <p:nvPr/>
          </p:nvSpPr>
          <p:spPr>
            <a:xfrm rot="5400000">
              <a:off x="6235581" y="1521874"/>
              <a:ext cx="622496" cy="393016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195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BD24BD5-DF5D-4DA8-B770-6FBE94057707}"/>
                </a:ext>
              </a:extLst>
            </p:cNvPr>
            <p:cNvSpPr/>
            <p:nvPr/>
          </p:nvSpPr>
          <p:spPr>
            <a:xfrm rot="5400000">
              <a:off x="6628597" y="1521874"/>
              <a:ext cx="622496" cy="393016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195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4D27F1-5FD9-4D60-AD9D-BC2FBB9A7DD9}"/>
              </a:ext>
            </a:extLst>
          </p:cNvPr>
          <p:cNvGrpSpPr/>
          <p:nvPr/>
        </p:nvGrpSpPr>
        <p:grpSpPr>
          <a:xfrm>
            <a:off x="5171337" y="4459537"/>
            <a:ext cx="2205521" cy="392476"/>
            <a:chOff x="3192124" y="1407134"/>
            <a:chExt cx="3944229" cy="622497"/>
          </a:xfrm>
          <a:solidFill>
            <a:schemeClr val="bg1">
              <a:lumMod val="50000"/>
            </a:schemeClr>
          </a:solidFill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283B5FB6-E44C-4A3C-AD9C-AF844C4948B0}"/>
                </a:ext>
              </a:extLst>
            </p:cNvPr>
            <p:cNvGrpSpPr/>
            <p:nvPr/>
          </p:nvGrpSpPr>
          <p:grpSpPr>
            <a:xfrm rot="5400000">
              <a:off x="3666909" y="932350"/>
              <a:ext cx="622496" cy="1572065"/>
              <a:chOff x="2729132" y="3193365"/>
              <a:chExt cx="829994" cy="3319976"/>
            </a:xfrm>
            <a:grpFill/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6330A0C6-42FC-4E9D-A0CD-27502DD4ED9E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CF36C00F-D6B5-4DCF-9926-4BF75FBD0988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247B36F-1C83-4CAD-8AD2-63E74D7C810A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34716898-115D-46D1-B885-0C007865BA45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EEAEAD09-EE5F-4F5E-8904-2755115802A2}"/>
                </a:ext>
              </a:extLst>
            </p:cNvPr>
            <p:cNvGrpSpPr/>
            <p:nvPr/>
          </p:nvGrpSpPr>
          <p:grpSpPr>
            <a:xfrm rot="5400000">
              <a:off x="5238972" y="932350"/>
              <a:ext cx="622496" cy="1572065"/>
              <a:chOff x="2729132" y="3193365"/>
              <a:chExt cx="829994" cy="3319976"/>
            </a:xfrm>
            <a:grpFill/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633CC3C7-0201-463F-920C-BFA2368F5FF1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E123AF5-26C4-48B1-8614-D324780C66A0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D617376B-7199-4277-B6DF-7BC14952102F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6A20428-47B8-4B5D-9A5E-2AF60B0C7DA6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</p:grp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0E65A53-F9DF-425B-958C-299D3BFD6E5E}"/>
                </a:ext>
              </a:extLst>
            </p:cNvPr>
            <p:cNvSpPr/>
            <p:nvPr/>
          </p:nvSpPr>
          <p:spPr>
            <a:xfrm rot="5400000">
              <a:off x="6235581" y="1521874"/>
              <a:ext cx="622496" cy="393016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195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20BCD90-276A-461B-B2DE-2AAA20CA03CC}"/>
                </a:ext>
              </a:extLst>
            </p:cNvPr>
            <p:cNvSpPr/>
            <p:nvPr/>
          </p:nvSpPr>
          <p:spPr>
            <a:xfrm rot="5400000">
              <a:off x="6628597" y="1521874"/>
              <a:ext cx="622496" cy="393016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195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F3A4B13-3518-4D38-99E3-971AA97A0898}"/>
              </a:ext>
            </a:extLst>
          </p:cNvPr>
          <p:cNvGrpSpPr/>
          <p:nvPr/>
        </p:nvGrpSpPr>
        <p:grpSpPr>
          <a:xfrm>
            <a:off x="748497" y="3870823"/>
            <a:ext cx="3528047" cy="392476"/>
            <a:chOff x="1533642" y="1112656"/>
            <a:chExt cx="3983455" cy="44313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432FC51-5013-4521-9A7F-745046D6FE52}"/>
                </a:ext>
              </a:extLst>
            </p:cNvPr>
            <p:cNvGrpSpPr/>
            <p:nvPr/>
          </p:nvGrpSpPr>
          <p:grpSpPr>
            <a:xfrm>
              <a:off x="1533642" y="1112656"/>
              <a:ext cx="1985065" cy="443138"/>
              <a:chOff x="424350" y="2960699"/>
              <a:chExt cx="1985065" cy="443138"/>
            </a:xfrm>
            <a:solidFill>
              <a:srgbClr val="FFFF00"/>
            </a:solidFill>
          </p:grpSpPr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DBA31CAC-2A0A-4ABB-818C-0D3B6F6B400C}"/>
                  </a:ext>
                </a:extLst>
              </p:cNvPr>
              <p:cNvGrpSpPr/>
              <p:nvPr/>
            </p:nvGrpSpPr>
            <p:grpSpPr>
              <a:xfrm rot="5400000">
                <a:off x="699048" y="2686001"/>
                <a:ext cx="443138" cy="992533"/>
                <a:chOff x="2729132" y="3193365"/>
                <a:chExt cx="829994" cy="3319976"/>
              </a:xfrm>
              <a:grpFill/>
            </p:grpSpPr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86D5DE4F-3586-414D-92FA-BEC224ED1B97}"/>
                    </a:ext>
                  </a:extLst>
                </p:cNvPr>
                <p:cNvSpPr/>
                <p:nvPr/>
              </p:nvSpPr>
              <p:spPr>
                <a:xfrm>
                  <a:off x="2729132" y="5683347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92FC6C0E-5271-4E50-9CC0-DF39A5771423}"/>
                    </a:ext>
                  </a:extLst>
                </p:cNvPr>
                <p:cNvSpPr/>
                <p:nvPr/>
              </p:nvSpPr>
              <p:spPr>
                <a:xfrm>
                  <a:off x="2729132" y="4023359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0F83A66F-C342-4F92-9EA2-8E7BFEE1D55A}"/>
                    </a:ext>
                  </a:extLst>
                </p:cNvPr>
                <p:cNvSpPr/>
                <p:nvPr/>
              </p:nvSpPr>
              <p:spPr>
                <a:xfrm>
                  <a:off x="2729132" y="4853353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C4AED0B3-5933-4A30-8EB2-94AE2FC53EDB}"/>
                    </a:ext>
                  </a:extLst>
                </p:cNvPr>
                <p:cNvSpPr/>
                <p:nvPr/>
              </p:nvSpPr>
              <p:spPr>
                <a:xfrm>
                  <a:off x="2729132" y="3193365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</p:grp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A1E6447C-CE2C-469D-8004-EDFDE1ACD4AD}"/>
                  </a:ext>
                </a:extLst>
              </p:cNvPr>
              <p:cNvGrpSpPr/>
              <p:nvPr/>
            </p:nvGrpSpPr>
            <p:grpSpPr>
              <a:xfrm rot="5400000">
                <a:off x="1691580" y="2686001"/>
                <a:ext cx="443138" cy="992533"/>
                <a:chOff x="2729132" y="3193365"/>
                <a:chExt cx="829994" cy="3319976"/>
              </a:xfrm>
              <a:grpFill/>
            </p:grpSpPr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FB3B107B-FB4F-4B5D-B45C-E4781D295493}"/>
                    </a:ext>
                  </a:extLst>
                </p:cNvPr>
                <p:cNvSpPr/>
                <p:nvPr/>
              </p:nvSpPr>
              <p:spPr>
                <a:xfrm>
                  <a:off x="2729132" y="5683347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C5946EF0-5F6D-474A-AD90-DDE3E45EE99B}"/>
                    </a:ext>
                  </a:extLst>
                </p:cNvPr>
                <p:cNvSpPr/>
                <p:nvPr/>
              </p:nvSpPr>
              <p:spPr>
                <a:xfrm>
                  <a:off x="2729132" y="4023359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37330464-7B43-4AB9-A2CA-6ABD290667B2}"/>
                    </a:ext>
                  </a:extLst>
                </p:cNvPr>
                <p:cNvSpPr/>
                <p:nvPr/>
              </p:nvSpPr>
              <p:spPr>
                <a:xfrm>
                  <a:off x="2729132" y="4853353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8C809414-3063-42E6-95D8-BD4984D613E3}"/>
                    </a:ext>
                  </a:extLst>
                </p:cNvPr>
                <p:cNvSpPr/>
                <p:nvPr/>
              </p:nvSpPr>
              <p:spPr>
                <a:xfrm>
                  <a:off x="2729132" y="3193365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</p:grp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29AD605-5528-4EC2-80AD-76AF15D6BB6D}"/>
                </a:ext>
              </a:extLst>
            </p:cNvPr>
            <p:cNvGrpSpPr/>
            <p:nvPr/>
          </p:nvGrpSpPr>
          <p:grpSpPr>
            <a:xfrm>
              <a:off x="3532032" y="1112656"/>
              <a:ext cx="1985065" cy="443138"/>
              <a:chOff x="424350" y="2960699"/>
              <a:chExt cx="1985065" cy="443138"/>
            </a:xfrm>
            <a:solidFill>
              <a:srgbClr val="FFFF00"/>
            </a:solidFill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10540EC-5664-4967-8E06-4DC1C601B1BB}"/>
                  </a:ext>
                </a:extLst>
              </p:cNvPr>
              <p:cNvGrpSpPr/>
              <p:nvPr/>
            </p:nvGrpSpPr>
            <p:grpSpPr>
              <a:xfrm rot="5400000">
                <a:off x="699048" y="2686001"/>
                <a:ext cx="443138" cy="992533"/>
                <a:chOff x="2729132" y="3193365"/>
                <a:chExt cx="829994" cy="3319976"/>
              </a:xfrm>
              <a:grpFill/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04D30ECA-CDF8-4C5B-A34F-7606434BFD1F}"/>
                    </a:ext>
                  </a:extLst>
                </p:cNvPr>
                <p:cNvSpPr/>
                <p:nvPr/>
              </p:nvSpPr>
              <p:spPr>
                <a:xfrm>
                  <a:off x="2729132" y="5683347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81633A20-039A-498A-8CA8-08D4CD3BACDC}"/>
                    </a:ext>
                  </a:extLst>
                </p:cNvPr>
                <p:cNvSpPr/>
                <p:nvPr/>
              </p:nvSpPr>
              <p:spPr>
                <a:xfrm>
                  <a:off x="2729132" y="4023359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8667F8AF-6D0A-4DB4-8241-3EEDE3151E31}"/>
                    </a:ext>
                  </a:extLst>
                </p:cNvPr>
                <p:cNvSpPr/>
                <p:nvPr/>
              </p:nvSpPr>
              <p:spPr>
                <a:xfrm>
                  <a:off x="2729132" y="4853353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F8B93CC8-5E8C-491C-A0B0-EF8AB1EB91DE}"/>
                    </a:ext>
                  </a:extLst>
                </p:cNvPr>
                <p:cNvSpPr/>
                <p:nvPr/>
              </p:nvSpPr>
              <p:spPr>
                <a:xfrm>
                  <a:off x="2729132" y="3193365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6E5081F6-F359-4FCF-A2FC-803D9E1CE00E}"/>
                  </a:ext>
                </a:extLst>
              </p:cNvPr>
              <p:cNvGrpSpPr/>
              <p:nvPr/>
            </p:nvGrpSpPr>
            <p:grpSpPr>
              <a:xfrm rot="5400000">
                <a:off x="1691580" y="2686001"/>
                <a:ext cx="443138" cy="992533"/>
                <a:chOff x="2729132" y="3193365"/>
                <a:chExt cx="829994" cy="3319976"/>
              </a:xfrm>
              <a:grpFill/>
            </p:grpSpPr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8FA09401-39C4-459D-97D6-5F5B51B63677}"/>
                    </a:ext>
                  </a:extLst>
                </p:cNvPr>
                <p:cNvSpPr/>
                <p:nvPr/>
              </p:nvSpPr>
              <p:spPr>
                <a:xfrm>
                  <a:off x="2729132" y="5683347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F7028053-4A43-4F50-BA89-DFB70F7251A3}"/>
                    </a:ext>
                  </a:extLst>
                </p:cNvPr>
                <p:cNvSpPr/>
                <p:nvPr/>
              </p:nvSpPr>
              <p:spPr>
                <a:xfrm>
                  <a:off x="2729132" y="4023359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3E9F85A1-65C1-4CB9-83F7-A49EA5B74FE8}"/>
                    </a:ext>
                  </a:extLst>
                </p:cNvPr>
                <p:cNvSpPr/>
                <p:nvPr/>
              </p:nvSpPr>
              <p:spPr>
                <a:xfrm>
                  <a:off x="2729132" y="4853353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3734B460-B11D-468A-A754-14207B2A8A01}"/>
                    </a:ext>
                  </a:extLst>
                </p:cNvPr>
                <p:cNvSpPr/>
                <p:nvPr/>
              </p:nvSpPr>
              <p:spPr>
                <a:xfrm>
                  <a:off x="2729132" y="3193365"/>
                  <a:ext cx="829994" cy="829994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195" dirty="0"/>
                </a:p>
              </p:txBody>
            </p:sp>
          </p:grp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F21580C-AB4E-4A4F-8DAB-E10FE91DB966}"/>
              </a:ext>
            </a:extLst>
          </p:cNvPr>
          <p:cNvGrpSpPr/>
          <p:nvPr/>
        </p:nvGrpSpPr>
        <p:grpSpPr>
          <a:xfrm>
            <a:off x="7379214" y="4459537"/>
            <a:ext cx="2205521" cy="392476"/>
            <a:chOff x="3192124" y="1407134"/>
            <a:chExt cx="3944229" cy="622497"/>
          </a:xfrm>
          <a:solidFill>
            <a:schemeClr val="bg1">
              <a:lumMod val="50000"/>
            </a:schemeClr>
          </a:solidFill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761145-7AB0-4EFA-9F12-E60DB3C1611E}"/>
                </a:ext>
              </a:extLst>
            </p:cNvPr>
            <p:cNvGrpSpPr/>
            <p:nvPr/>
          </p:nvGrpSpPr>
          <p:grpSpPr>
            <a:xfrm rot="5400000">
              <a:off x="3666909" y="932350"/>
              <a:ext cx="622496" cy="1572065"/>
              <a:chOff x="2729132" y="3193365"/>
              <a:chExt cx="829994" cy="3319976"/>
            </a:xfrm>
            <a:grpFill/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B8C7C93-A483-459D-AB39-CD461A1C38F0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C7416569-28BA-4630-BEC7-F32A495FDB97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BB10237-2A1E-453C-937A-FE37A7FF953F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A6BC266-4A8E-472D-BA50-8E6C08BB4891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2784749-A9BB-4B4D-BD88-C60D226727D2}"/>
                </a:ext>
              </a:extLst>
            </p:cNvPr>
            <p:cNvGrpSpPr/>
            <p:nvPr/>
          </p:nvGrpSpPr>
          <p:grpSpPr>
            <a:xfrm rot="5400000">
              <a:off x="5238972" y="932350"/>
              <a:ext cx="622496" cy="1572065"/>
              <a:chOff x="2729132" y="3193365"/>
              <a:chExt cx="829994" cy="3319976"/>
            </a:xfrm>
            <a:grpFill/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26819BC-0B43-4829-8E34-A34161AFCF74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550F283-8495-4545-AA26-DD72D17ED64A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1000362-9764-4F74-AFE9-E919E6474210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185D1C6-9453-436C-8024-D0CE6DF90AF8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195" dirty="0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22DEFF0-6C74-42E7-89FC-3D139CD64F92}"/>
                </a:ext>
              </a:extLst>
            </p:cNvPr>
            <p:cNvSpPr/>
            <p:nvPr/>
          </p:nvSpPr>
          <p:spPr>
            <a:xfrm rot="5400000">
              <a:off x="6235581" y="1521874"/>
              <a:ext cx="622496" cy="393016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195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72DE457-D8E8-4251-9F22-0775E4A984A5}"/>
                </a:ext>
              </a:extLst>
            </p:cNvPr>
            <p:cNvSpPr/>
            <p:nvPr/>
          </p:nvSpPr>
          <p:spPr>
            <a:xfrm rot="5400000">
              <a:off x="6628597" y="1521874"/>
              <a:ext cx="622496" cy="393016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195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ED9744E-7B8B-48DE-B72E-01BAE9182F1B}"/>
              </a:ext>
            </a:extLst>
          </p:cNvPr>
          <p:cNvGrpSpPr/>
          <p:nvPr/>
        </p:nvGrpSpPr>
        <p:grpSpPr>
          <a:xfrm>
            <a:off x="529711" y="3445655"/>
            <a:ext cx="1193880" cy="1836975"/>
            <a:chOff x="36453" y="563878"/>
            <a:chExt cx="1347988" cy="207409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BCCC13D-0D3B-4A64-BFD0-8B20E22E24C5}"/>
                </a:ext>
              </a:extLst>
            </p:cNvPr>
            <p:cNvSpPr txBox="1"/>
            <p:nvPr/>
          </p:nvSpPr>
          <p:spPr>
            <a:xfrm>
              <a:off x="57984" y="563878"/>
              <a:ext cx="1175023" cy="535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79" dirty="0"/>
                <a:t>2000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87EA013-C3AB-496D-8719-E9262366C67C}"/>
                </a:ext>
              </a:extLst>
            </p:cNvPr>
            <p:cNvSpPr txBox="1"/>
            <p:nvPr/>
          </p:nvSpPr>
          <p:spPr>
            <a:xfrm>
              <a:off x="36453" y="2102962"/>
              <a:ext cx="1347988" cy="535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79" dirty="0"/>
                <a:t>Today</a:t>
              </a: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07722D87-5F5E-460C-8345-C662BCE298B0}"/>
              </a:ext>
            </a:extLst>
          </p:cNvPr>
          <p:cNvSpPr txBox="1"/>
          <p:nvPr/>
        </p:nvSpPr>
        <p:spPr>
          <a:xfrm>
            <a:off x="3829232" y="3345281"/>
            <a:ext cx="1957904" cy="473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79" dirty="0"/>
              <a:t>Tera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B53A16D-3924-4797-BD5A-E23CAD97603E}"/>
              </a:ext>
            </a:extLst>
          </p:cNvPr>
          <p:cNvSpPr txBox="1"/>
          <p:nvPr/>
        </p:nvSpPr>
        <p:spPr>
          <a:xfrm>
            <a:off x="10040371" y="5034171"/>
            <a:ext cx="1204413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125" dirty="0"/>
              <a:t>40cm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35E44AE-BE34-4642-96BE-2D63F103FA63}"/>
              </a:ext>
            </a:extLst>
          </p:cNvPr>
          <p:cNvSpPr txBox="1"/>
          <p:nvPr/>
        </p:nvSpPr>
        <p:spPr>
          <a:xfrm>
            <a:off x="10023329" y="3476377"/>
            <a:ext cx="1221455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125" dirty="0"/>
              <a:t>16cm</a:t>
            </a:r>
          </a:p>
        </p:txBody>
      </p:sp>
    </p:spTree>
    <p:extLst>
      <p:ext uri="{BB962C8B-B14F-4D97-AF65-F5344CB8AC3E}">
        <p14:creationId xmlns:p14="http://schemas.microsoft.com/office/powerpoint/2010/main" val="318357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374E-6 5.46834E-8 L 0.29814 -0.000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00" y="-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995E-6 -1.55759E-6 L 0.59495 -1.55759E-6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5781</TotalTime>
  <Words>92</Words>
  <Application>Microsoft Office PowerPoint</Application>
  <PresentationFormat>Custom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16</cp:revision>
  <dcterms:created xsi:type="dcterms:W3CDTF">2019-03-05T01:46:14Z</dcterms:created>
  <dcterms:modified xsi:type="dcterms:W3CDTF">2020-01-12T22:07:34Z</dcterms:modified>
</cp:coreProperties>
</file>