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B6FE-1BCD-41E4-BCA3-A8F4843C2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2F8334-7E66-4707-B0DF-66D988F26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D76E9-6B59-438D-B2BC-F18BE2407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69998-19A8-4F4B-A103-BA28FCBDF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77436-30E3-402A-B68E-20C4FC88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048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6D2AE-906C-46A9-9649-F9617856F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777BA-BF27-4F45-99B4-F2175F9CC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9CFD4-4A35-4201-9FB6-A4BFAC16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EC7D4-5B99-49A2-B8F3-D4439EEA0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177B2-3395-4F4A-A646-3BDA0B35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430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8EAE0-3BEF-4D37-A65B-13564E34E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2F2ED-C776-4A66-AA9E-2F00F5C01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9D583-E85C-41C6-A3D9-25736EB3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0343C-37AE-4DC7-B130-7D10DD41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D4A6B-A366-4BC2-BEE4-DE5EC1837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61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609A-C660-46CA-8AB1-6FAB2185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DA8F4-4263-46BF-AD32-7E9D8BD53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F9CD7-F907-47D2-BDFE-CA7466FB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E24DF-3327-4489-9F0F-97BCF219E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788D3-32B0-4400-89FE-6F32B4492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463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E3C56-7E3D-4236-A9E6-32E00B9CC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D492D-E586-499B-87E3-54BD87E56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233-BA8C-47EB-9889-98468CB4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1639F-8ECE-4109-A57E-97D7A6E8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A0423-A942-4928-9E6D-D5D518F2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380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90FB2-5912-48BA-8C21-4AA187436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B74B7-B347-4D6A-BF8F-8EA3B4FA2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65452-9A9F-445B-BFAB-5C208E271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6298E-B69D-466A-8818-CC8904C3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1C211-2BB9-4AB9-B21A-382144D4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9B106-6ED8-4DFE-9511-28A7A76A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085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84EA1-DE84-4C0D-A306-87DE6B6B4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DB8FE-C5CD-4D63-A9DF-32B94AC78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ACDCE-FA7C-46E5-9A31-AD74CCA22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D4EA7-7221-402D-937E-9D6FBF001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D5105-D4FB-4902-946C-1B4E55CD7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AD7187-9246-4D34-94E9-6F66875EB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355BE-E007-469F-A6A9-E80248014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2E52FA-4F5C-4E37-8CED-23563B00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100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4F131-8BBC-4941-B34D-976DEB01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11310E-73DF-40F9-AE10-E9B5DA38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DBCCE-D81D-49CA-92F7-3A651885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D8090-65E9-451C-AE3A-BB08A7C7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335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C27384-9029-442A-A67A-82197280B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7772E-EB0B-4AE7-82CD-FEFB8651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B602E-D985-412E-9D31-27970C6C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923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38012-EE40-40A9-A0B9-51EE62D96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4B15-032D-4E80-A4B3-B2ABB7536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E94613-A1E1-4FEE-B4C5-54C1FBDC7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BB0FF-5394-41C3-AAA3-7CC6B1E7C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56EB0-7092-4FDE-8080-64DCEB9F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327BF-1A25-4DB8-A1B8-D9BCE1D55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582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6A71-D0CE-41A0-8C70-047B65F8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FB791-EE1E-46D5-886B-F0122DB10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F78C8-A3DB-4E74-AE1F-CE07D8A39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94D75-4F1F-4C36-AD71-71891E4A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18D94-F5EE-45D7-A30C-6E4810CC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DA0C3-E341-4390-9591-B9FE2F10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248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381B0-457D-4DCE-96D7-0A310E4E3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A38E2-55D0-498F-B408-F388EB12A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4EF3E-0B59-42F2-9ABD-87E34ACBE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D1C6-21DC-4484-85F6-BC7F688F92D3}" type="datetimeFigureOut">
              <a:rPr lang="en-NZ" smtClean="0"/>
              <a:t>22/11/2019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C8AFE-93AF-4F58-8FA6-1BB97FABA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FD1DB-14E7-4C63-9C1F-950CEAB98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9D459-522A-4226-8E93-2F1F9148B71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343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ubble, water, star, table&#10;&#10;Description automatically generated">
            <a:extLst>
              <a:ext uri="{FF2B5EF4-FFF2-40B4-BE49-F238E27FC236}">
                <a16:creationId xmlns:a16="http://schemas.microsoft.com/office/drawing/2014/main" id="{069DF08A-800A-40C2-8162-BA14ED7899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3" b="1255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6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5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9049537B-7C8B-47F0-BBE7-D3CC1CD80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678" y="643467"/>
            <a:ext cx="905864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3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325C927B-46FF-43F9-B270-8DC1F0549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</cp:revision>
  <dcterms:created xsi:type="dcterms:W3CDTF">2019-11-22T01:06:57Z</dcterms:created>
  <dcterms:modified xsi:type="dcterms:W3CDTF">2019-11-22T01:07:06Z</dcterms:modified>
</cp:coreProperties>
</file>