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B289-15F4-4854-BB3F-2C7A72287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DB625-6733-42A4-B17F-9FD4E3BC5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8EFF4-1B50-4E7D-A770-105B9A4A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19AFA-071A-4EE2-A9CE-5AE05B13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6FC16-CA33-4BD9-8865-32308B7C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428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493C-D0F2-4D0C-9D31-7CE54B1DE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6A058B-85D1-4BB8-85D4-015AEA3D6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2A862-5E30-4625-AD1E-050CFAE7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75777-7DE8-4986-AEB4-C27D2547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2B48D-D57A-4E1A-9E27-90C8B016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656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4A0E73-3E95-4ACD-AD38-A08F41CFD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BCF88-87B1-4F59-BF29-065418398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4B2F-F1D0-4C37-ACB3-A027BBBC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A23D1-1DDE-4BFA-845D-87E3F2B7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51F08-A66F-4BB6-9A59-624DFFC5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709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E4DF9-5AFB-4C60-9F71-654820E2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E2CF-F918-415F-B3F1-347E59E80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E7634-1046-4A9C-9262-8B35A94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40921-6C28-47FF-B3A3-337C8FC2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6B7B8-51B7-4AE2-BB69-E5BEE589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499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E7FD-59A7-44C0-AC01-C54F3169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04FF0-EFA3-4BA3-AFD4-30F18A0DE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7DC3-8F3D-42BE-BB9E-DCAED6B1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75937-AC6C-4FD4-83AB-FA130B8F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CC06-2E05-46AA-B38C-57403AF27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054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D0BEE-6C0D-4054-969A-29552542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246D-4E89-4FF1-A669-05FCBD8DA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5E376-EF1F-47E0-8715-B4224EAA3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309ED-1E98-4F4E-8D0E-05463459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8158F-C408-4628-9321-F14E8667D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247B7-4597-457E-9FBF-2CE68ABFD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214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D277-37F5-42D2-A02D-16F359B1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E2BA4-FA7C-4304-B378-151143761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4B608-1434-4929-867C-D4351E8B8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74F12-59CD-4643-A523-2147918E2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D0A17-05CD-4961-AC89-D904FAC19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9661C6-9982-48BD-8393-1088B21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5D837-781E-4BDD-84AE-C87DDC37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4A9F61-2411-40CA-8F2B-68861721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756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9D25-192A-4D4B-BEEF-4256F8F2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8C990-1A6A-4959-85B7-6FB7A146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27BAF-9BC9-4F2A-86D5-2C455F00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55772-D0BB-4CE4-8622-C136BCE7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176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859C1-2157-4508-B161-201E3BCB9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B25340-C523-48CD-AECA-565AA333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9D365-EE75-4AD7-AC59-733152A45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854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EA6F-CF6C-4B72-B659-B5AE3A01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8F37C-BD7D-4E1A-BDB5-5846638D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DB3BE-4E80-4F8B-86C4-26D6EE865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4DC82-2B07-4638-A401-079353DB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11909-BE61-4319-832D-33116F41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45D18-00BE-4B46-9A24-0746D81E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20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1B38-5A83-4F28-A58D-893EF85E8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57CB55-4A9A-4D54-AF10-FB0E98FEDC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A2CE4-2653-4EE9-AE1E-C297AC8FD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C8933-633D-4932-A799-500D15FC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A58AD-2FA9-4C7C-A849-48DEEA8A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D7ADC-C949-4285-B129-B0B0AE43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231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CA2533-2FEE-4C38-9F62-4995A50A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B8527-8CB0-4D20-A11D-7DCF6CD58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42778-7857-4EEC-A3F7-1404C5E15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6B3AC-00AE-4B8C-A895-C931BE832725}" type="datetimeFigureOut">
              <a:rPr lang="en-NZ" smtClean="0"/>
              <a:t>16/10/2019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F5014-924A-4065-9043-2645CF940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09818-EA70-4883-B4E1-06B115F3A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140D6-A1C2-4C98-95E7-E9F406EDEAC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479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7D2D1A3-1D82-49B4-B53E-9EC934045DF2}"/>
              </a:ext>
            </a:extLst>
          </p:cNvPr>
          <p:cNvGrpSpPr/>
          <p:nvPr/>
        </p:nvGrpSpPr>
        <p:grpSpPr>
          <a:xfrm>
            <a:off x="1555262" y="392309"/>
            <a:ext cx="6212114" cy="6073381"/>
            <a:chOff x="2540000" y="392309"/>
            <a:chExt cx="6212114" cy="6073381"/>
          </a:xfrm>
        </p:grpSpPr>
        <p:pic>
          <p:nvPicPr>
            <p:cNvPr id="3" name="Picture 2" descr="A picture containing sitting, black, man, food&#10;&#10;Description automatically generated">
              <a:extLst>
                <a:ext uri="{FF2B5EF4-FFF2-40B4-BE49-F238E27FC236}">
                  <a16:creationId xmlns:a16="http://schemas.microsoft.com/office/drawing/2014/main" id="{6AF37642-F889-4440-A9CE-9E5DC24BFB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11" t="6451" r="13100" b="5890"/>
            <a:stretch/>
          </p:blipFill>
          <p:spPr>
            <a:xfrm>
              <a:off x="2540000" y="392309"/>
              <a:ext cx="6212114" cy="6073381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4C97133-999A-4423-BFCF-39B8CB0CE0F0}"/>
                </a:ext>
              </a:extLst>
            </p:cNvPr>
            <p:cNvGrpSpPr/>
            <p:nvPr/>
          </p:nvGrpSpPr>
          <p:grpSpPr>
            <a:xfrm>
              <a:off x="2729132" y="548640"/>
              <a:ext cx="5781822" cy="5697415"/>
              <a:chOff x="2729132" y="548640"/>
              <a:chExt cx="5781822" cy="5697415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2AA1B46-5C9E-4CD8-BA5C-ED0FF92741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20043" y="548640"/>
                <a:ext cx="26014" cy="5697415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6161C48B-9F21-44A1-9AF1-318910CBF2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729132" y="3429001"/>
                <a:ext cx="5781822" cy="0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" name="Picture 1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80BC9EB-3AFB-4E73-B377-CAC234C3E9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287177" y="1580271"/>
            <a:ext cx="835801" cy="773723"/>
          </a:xfrm>
          <a:prstGeom prst="rect">
            <a:avLst/>
          </a:prstGeom>
        </p:spPr>
      </p:pic>
      <p:pic>
        <p:nvPicPr>
          <p:cNvPr id="15" name="Picture 1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A1CC68B9-6E1C-4FC2-9612-3F391AE3BF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7852498" y="2396198"/>
            <a:ext cx="835801" cy="773723"/>
          </a:xfrm>
          <a:prstGeom prst="rect">
            <a:avLst/>
          </a:prstGeom>
        </p:spPr>
      </p:pic>
      <p:pic>
        <p:nvPicPr>
          <p:cNvPr id="16" name="Picture 15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EBCBED0F-83D9-4422-9230-15B7515F42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443625" y="3012831"/>
            <a:ext cx="835801" cy="773723"/>
          </a:xfrm>
          <a:prstGeom prst="rect">
            <a:avLst/>
          </a:prstGeom>
        </p:spPr>
      </p:pic>
      <p:pic>
        <p:nvPicPr>
          <p:cNvPr id="17" name="Picture 1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97F8FA7-9F6B-468B-8E63-BCD0397F94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7969156" y="3763108"/>
            <a:ext cx="835801" cy="773723"/>
          </a:xfrm>
          <a:prstGeom prst="rect">
            <a:avLst/>
          </a:prstGeom>
        </p:spPr>
      </p:pic>
      <p:pic>
        <p:nvPicPr>
          <p:cNvPr id="18" name="Picture 17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17458DC-9900-431F-A98D-EC90B0EE95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315565" y="4949482"/>
            <a:ext cx="835801" cy="773723"/>
          </a:xfrm>
          <a:prstGeom prst="rect">
            <a:avLst/>
          </a:prstGeom>
        </p:spPr>
      </p:pic>
      <p:pic>
        <p:nvPicPr>
          <p:cNvPr id="21" name="Picture 20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E124B8B8-CE80-47A5-B391-563A5A0C02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965135" y="1002324"/>
            <a:ext cx="835801" cy="773723"/>
          </a:xfrm>
          <a:prstGeom prst="rect">
            <a:avLst/>
          </a:prstGeom>
        </p:spPr>
      </p:pic>
      <p:pic>
        <p:nvPicPr>
          <p:cNvPr id="22" name="Picture 21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CA9C8885-BF3D-4CC3-8531-04E0DD4FD1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099005" y="2173458"/>
            <a:ext cx="835801" cy="773723"/>
          </a:xfrm>
          <a:prstGeom prst="rect">
            <a:avLst/>
          </a:prstGeom>
        </p:spPr>
      </p:pic>
      <p:pic>
        <p:nvPicPr>
          <p:cNvPr id="23" name="Picture 22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4BC77ADC-F9AC-4705-BBD3-D32ACD76E8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650285" y="2944836"/>
            <a:ext cx="835801" cy="773723"/>
          </a:xfrm>
          <a:prstGeom prst="rect">
            <a:avLst/>
          </a:prstGeom>
        </p:spPr>
      </p:pic>
      <p:pic>
        <p:nvPicPr>
          <p:cNvPr id="24" name="Picture 2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B281F170-5529-4F95-BA01-592DF68026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863502" y="3793587"/>
            <a:ext cx="835801" cy="773723"/>
          </a:xfrm>
          <a:prstGeom prst="rect">
            <a:avLst/>
          </a:prstGeom>
        </p:spPr>
      </p:pic>
      <p:pic>
        <p:nvPicPr>
          <p:cNvPr id="25" name="Picture 2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4EA0A3E5-02E9-4752-83C2-EECD22B263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151366" y="4489938"/>
            <a:ext cx="835801" cy="773723"/>
          </a:xfrm>
          <a:prstGeom prst="rect">
            <a:avLst/>
          </a:prstGeom>
        </p:spPr>
      </p:pic>
      <p:pic>
        <p:nvPicPr>
          <p:cNvPr id="27" name="Picture 2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9AE31218-0808-4C6A-9007-8B59B7A786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877528" y="1647093"/>
            <a:ext cx="835801" cy="773723"/>
          </a:xfrm>
          <a:prstGeom prst="rect">
            <a:avLst/>
          </a:prstGeom>
        </p:spPr>
      </p:pic>
      <p:pic>
        <p:nvPicPr>
          <p:cNvPr id="28" name="Picture 27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123E504-962B-489C-B4E5-AF3CE09081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271455" y="2295380"/>
            <a:ext cx="835801" cy="773723"/>
          </a:xfrm>
          <a:prstGeom prst="rect">
            <a:avLst/>
          </a:prstGeom>
        </p:spPr>
      </p:pic>
      <p:pic>
        <p:nvPicPr>
          <p:cNvPr id="29" name="Picture 28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8FCBB7BC-F8DC-42BE-B0E3-F7F893B809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614947" y="3019864"/>
            <a:ext cx="835801" cy="773723"/>
          </a:xfrm>
          <a:prstGeom prst="rect">
            <a:avLst/>
          </a:prstGeom>
        </p:spPr>
      </p:pic>
      <p:pic>
        <p:nvPicPr>
          <p:cNvPr id="30" name="Picture 29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2DBF6F41-C34A-4721-A1DC-ADA1F9811D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011617" y="3697459"/>
            <a:ext cx="835801" cy="773723"/>
          </a:xfrm>
          <a:prstGeom prst="rect">
            <a:avLst/>
          </a:prstGeom>
        </p:spPr>
      </p:pic>
      <p:pic>
        <p:nvPicPr>
          <p:cNvPr id="31" name="Picture 30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7E418BB4-61DD-423A-8163-C0528D9347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800937" y="4911970"/>
            <a:ext cx="835801" cy="773723"/>
          </a:xfrm>
          <a:prstGeom prst="rect">
            <a:avLst/>
          </a:prstGeom>
        </p:spPr>
      </p:pic>
      <p:pic>
        <p:nvPicPr>
          <p:cNvPr id="33" name="Picture 32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B079601F-EB22-4CBD-BA47-114380876B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789921" y="1103729"/>
            <a:ext cx="835801" cy="773723"/>
          </a:xfrm>
          <a:prstGeom prst="rect">
            <a:avLst/>
          </a:prstGeom>
        </p:spPr>
      </p:pic>
      <p:pic>
        <p:nvPicPr>
          <p:cNvPr id="34" name="Picture 3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7E88B48-1441-46C5-8A96-02B5A0711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124035" y="2322929"/>
            <a:ext cx="835801" cy="773723"/>
          </a:xfrm>
          <a:prstGeom prst="rect">
            <a:avLst/>
          </a:prstGeom>
        </p:spPr>
      </p:pic>
      <p:pic>
        <p:nvPicPr>
          <p:cNvPr id="35" name="Picture 3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36953BF2-14AB-4683-91EF-892EC76260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218277" y="3651739"/>
            <a:ext cx="835801" cy="773723"/>
          </a:xfrm>
          <a:prstGeom prst="rect">
            <a:avLst/>
          </a:prstGeom>
        </p:spPr>
      </p:pic>
      <p:pic>
        <p:nvPicPr>
          <p:cNvPr id="36" name="Picture 35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0B4C81D-D90C-4EB6-B4CC-35604A4AC1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156272" y="4761914"/>
            <a:ext cx="835801" cy="773723"/>
          </a:xfrm>
          <a:prstGeom prst="rect">
            <a:avLst/>
          </a:prstGeom>
        </p:spPr>
      </p:pic>
      <p:pic>
        <p:nvPicPr>
          <p:cNvPr id="37" name="Picture 3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C2DDB352-1E84-4E7A-89DF-7B0ABC1DD0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531151" y="4316437"/>
            <a:ext cx="835801" cy="77372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F487456-1A21-44EC-9122-3769D444AF5D}"/>
              </a:ext>
            </a:extLst>
          </p:cNvPr>
          <p:cNvSpPr txBox="1"/>
          <p:nvPr/>
        </p:nvSpPr>
        <p:spPr>
          <a:xfrm>
            <a:off x="9626763" y="5754271"/>
            <a:ext cx="1220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76224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0.26966 0.030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96296E-6 L -0.38803 -0.2113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1" y="-1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-0.47422 0.1166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11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-0.25612 0.0266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-0.23503 -0.3504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58" y="-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5526 0.1458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30" y="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85185E-6 L -0.52474 0.34305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7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-0.38346 0.27407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80" y="1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3 -0.4240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0" y="-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46355 -0.27292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77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22222E-6 L -0.51979 0.48981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90" y="2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22222E-6 L -0.34531 0.27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66" y="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7.40741E-7 L -0.36341 -0.13218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77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-0.53516 -0.2805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8" y="-1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-0.50742 -0.18704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78" y="-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41927 0.3757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4" y="1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111E-6 L -0.5302 0.00602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1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-0.72005 -0.1581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3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-0.75742 -0.1787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78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85185E-6 L -0.38698 0.05787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49" y="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itting, black, man, food&#10;&#10;Description automatically generated">
            <a:extLst>
              <a:ext uri="{FF2B5EF4-FFF2-40B4-BE49-F238E27FC236}">
                <a16:creationId xmlns:a16="http://schemas.microsoft.com/office/drawing/2014/main" id="{6AF37642-F889-4440-A9CE-9E5DC24BFB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1" t="6451" r="13100" b="5890"/>
          <a:stretch/>
        </p:blipFill>
        <p:spPr>
          <a:xfrm>
            <a:off x="1555262" y="392309"/>
            <a:ext cx="6212114" cy="6073381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F487456-1A21-44EC-9122-3769D444AF5D}"/>
              </a:ext>
            </a:extLst>
          </p:cNvPr>
          <p:cNvSpPr txBox="1"/>
          <p:nvPr/>
        </p:nvSpPr>
        <p:spPr>
          <a:xfrm>
            <a:off x="9626763" y="5754271"/>
            <a:ext cx="1220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/>
              <a:t>20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7CA5738-ACFA-455D-9B35-2B726C023722}"/>
              </a:ext>
            </a:extLst>
          </p:cNvPr>
          <p:cNvGrpSpPr/>
          <p:nvPr/>
        </p:nvGrpSpPr>
        <p:grpSpPr>
          <a:xfrm>
            <a:off x="1832215" y="548640"/>
            <a:ext cx="5581681" cy="5480679"/>
            <a:chOff x="1832215" y="548640"/>
            <a:chExt cx="5581681" cy="548067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2AA1B46-5C9E-4CD8-BA5C-ED0FF927416C}"/>
                </a:ext>
              </a:extLst>
            </p:cNvPr>
            <p:cNvCxnSpPr>
              <a:cxnSpLocks/>
            </p:cNvCxnSpPr>
            <p:nvPr/>
          </p:nvCxnSpPr>
          <p:spPr>
            <a:xfrm>
              <a:off x="4635305" y="548640"/>
              <a:ext cx="0" cy="2880359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102760-36A7-454B-8AFB-D23EB31DE4D8}"/>
                </a:ext>
              </a:extLst>
            </p:cNvPr>
            <p:cNvCxnSpPr>
              <a:cxnSpLocks/>
            </p:cNvCxnSpPr>
            <p:nvPr/>
          </p:nvCxnSpPr>
          <p:spPr>
            <a:xfrm rot="4320000">
              <a:off x="5973717" y="1572651"/>
              <a:ext cx="0" cy="2880359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51909C0-3C24-4AD9-ADD2-2E8F00BECB82}"/>
                </a:ext>
              </a:extLst>
            </p:cNvPr>
            <p:cNvCxnSpPr>
              <a:cxnSpLocks/>
            </p:cNvCxnSpPr>
            <p:nvPr/>
          </p:nvCxnSpPr>
          <p:spPr>
            <a:xfrm rot="8640000">
              <a:off x="5465041" y="3148960"/>
              <a:ext cx="0" cy="2880359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E92C11C-8A35-41AD-9177-C0413CDE528B}"/>
                </a:ext>
              </a:extLst>
            </p:cNvPr>
            <p:cNvCxnSpPr>
              <a:cxnSpLocks/>
            </p:cNvCxnSpPr>
            <p:nvPr/>
          </p:nvCxnSpPr>
          <p:spPr>
            <a:xfrm rot="12960000">
              <a:off x="3788788" y="3134445"/>
              <a:ext cx="0" cy="2880359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CF73986-438E-4DB8-AFC6-727DD82D048B}"/>
                </a:ext>
              </a:extLst>
            </p:cNvPr>
            <p:cNvCxnSpPr>
              <a:cxnSpLocks/>
            </p:cNvCxnSpPr>
            <p:nvPr/>
          </p:nvCxnSpPr>
          <p:spPr>
            <a:xfrm rot="17280000">
              <a:off x="3272395" y="1572651"/>
              <a:ext cx="0" cy="2880359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80BC9EB-3AFB-4E73-B377-CAC234C3E9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287177" y="1580271"/>
            <a:ext cx="835801" cy="773723"/>
          </a:xfrm>
          <a:prstGeom prst="rect">
            <a:avLst/>
          </a:prstGeom>
        </p:spPr>
      </p:pic>
      <p:pic>
        <p:nvPicPr>
          <p:cNvPr id="15" name="Picture 1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A1CC68B9-6E1C-4FC2-9612-3F391AE3BF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7852498" y="2396198"/>
            <a:ext cx="835801" cy="773723"/>
          </a:xfrm>
          <a:prstGeom prst="rect">
            <a:avLst/>
          </a:prstGeom>
        </p:spPr>
      </p:pic>
      <p:pic>
        <p:nvPicPr>
          <p:cNvPr id="16" name="Picture 15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EBCBED0F-83D9-4422-9230-15B7515F42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443625" y="3012831"/>
            <a:ext cx="835801" cy="773723"/>
          </a:xfrm>
          <a:prstGeom prst="rect">
            <a:avLst/>
          </a:prstGeom>
        </p:spPr>
      </p:pic>
      <p:pic>
        <p:nvPicPr>
          <p:cNvPr id="17" name="Picture 1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97F8FA7-9F6B-468B-8E63-BCD0397F94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7969156" y="3763108"/>
            <a:ext cx="835801" cy="773723"/>
          </a:xfrm>
          <a:prstGeom prst="rect">
            <a:avLst/>
          </a:prstGeom>
        </p:spPr>
      </p:pic>
      <p:pic>
        <p:nvPicPr>
          <p:cNvPr id="18" name="Picture 17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17458DC-9900-431F-A98D-EC90B0EE95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315565" y="4949482"/>
            <a:ext cx="835801" cy="773723"/>
          </a:xfrm>
          <a:prstGeom prst="rect">
            <a:avLst/>
          </a:prstGeom>
        </p:spPr>
      </p:pic>
      <p:pic>
        <p:nvPicPr>
          <p:cNvPr id="21" name="Picture 20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E124B8B8-CE80-47A5-B391-563A5A0C02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965135" y="1002324"/>
            <a:ext cx="835801" cy="773723"/>
          </a:xfrm>
          <a:prstGeom prst="rect">
            <a:avLst/>
          </a:prstGeom>
        </p:spPr>
      </p:pic>
      <p:pic>
        <p:nvPicPr>
          <p:cNvPr id="22" name="Picture 21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CA9C8885-BF3D-4CC3-8531-04E0DD4FD1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099005" y="2173458"/>
            <a:ext cx="835801" cy="773723"/>
          </a:xfrm>
          <a:prstGeom prst="rect">
            <a:avLst/>
          </a:prstGeom>
        </p:spPr>
      </p:pic>
      <p:pic>
        <p:nvPicPr>
          <p:cNvPr id="23" name="Picture 22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4BC77ADC-F9AC-4705-BBD3-D32ACD76E8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650285" y="2944836"/>
            <a:ext cx="835801" cy="773723"/>
          </a:xfrm>
          <a:prstGeom prst="rect">
            <a:avLst/>
          </a:prstGeom>
        </p:spPr>
      </p:pic>
      <p:pic>
        <p:nvPicPr>
          <p:cNvPr id="24" name="Picture 2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B281F170-5529-4F95-BA01-592DF68026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863502" y="3793587"/>
            <a:ext cx="835801" cy="773723"/>
          </a:xfrm>
          <a:prstGeom prst="rect">
            <a:avLst/>
          </a:prstGeom>
        </p:spPr>
      </p:pic>
      <p:pic>
        <p:nvPicPr>
          <p:cNvPr id="25" name="Picture 2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4EA0A3E5-02E9-4752-83C2-EECD22B263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151366" y="4489938"/>
            <a:ext cx="835801" cy="773723"/>
          </a:xfrm>
          <a:prstGeom prst="rect">
            <a:avLst/>
          </a:prstGeom>
        </p:spPr>
      </p:pic>
      <p:pic>
        <p:nvPicPr>
          <p:cNvPr id="27" name="Picture 2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9AE31218-0808-4C6A-9007-8B59B7A786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877528" y="1647093"/>
            <a:ext cx="835801" cy="773723"/>
          </a:xfrm>
          <a:prstGeom prst="rect">
            <a:avLst/>
          </a:prstGeom>
        </p:spPr>
      </p:pic>
      <p:pic>
        <p:nvPicPr>
          <p:cNvPr id="28" name="Picture 27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123E504-962B-489C-B4E5-AF3CE09081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271455" y="2295380"/>
            <a:ext cx="835801" cy="773723"/>
          </a:xfrm>
          <a:prstGeom prst="rect">
            <a:avLst/>
          </a:prstGeom>
        </p:spPr>
      </p:pic>
      <p:pic>
        <p:nvPicPr>
          <p:cNvPr id="29" name="Picture 28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8FCBB7BC-F8DC-42BE-B0E3-F7F893B809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614947" y="3019864"/>
            <a:ext cx="835801" cy="773723"/>
          </a:xfrm>
          <a:prstGeom prst="rect">
            <a:avLst/>
          </a:prstGeom>
        </p:spPr>
      </p:pic>
      <p:pic>
        <p:nvPicPr>
          <p:cNvPr id="30" name="Picture 29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2DBF6F41-C34A-4721-A1DC-ADA1F9811D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011617" y="3697459"/>
            <a:ext cx="835801" cy="773723"/>
          </a:xfrm>
          <a:prstGeom prst="rect">
            <a:avLst/>
          </a:prstGeom>
        </p:spPr>
      </p:pic>
      <p:pic>
        <p:nvPicPr>
          <p:cNvPr id="31" name="Picture 30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7E418BB4-61DD-423A-8163-C0528D9347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800937" y="4911970"/>
            <a:ext cx="835801" cy="773723"/>
          </a:xfrm>
          <a:prstGeom prst="rect">
            <a:avLst/>
          </a:prstGeom>
        </p:spPr>
      </p:pic>
      <p:pic>
        <p:nvPicPr>
          <p:cNvPr id="33" name="Picture 32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B079601F-EB22-4CBD-BA47-114380876B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789921" y="1103729"/>
            <a:ext cx="835801" cy="773723"/>
          </a:xfrm>
          <a:prstGeom prst="rect">
            <a:avLst/>
          </a:prstGeom>
        </p:spPr>
      </p:pic>
      <p:pic>
        <p:nvPicPr>
          <p:cNvPr id="34" name="Picture 3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7E88B48-1441-46C5-8A96-02B5A0711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124035" y="2322929"/>
            <a:ext cx="835801" cy="773723"/>
          </a:xfrm>
          <a:prstGeom prst="rect">
            <a:avLst/>
          </a:prstGeom>
        </p:spPr>
      </p:pic>
      <p:pic>
        <p:nvPicPr>
          <p:cNvPr id="35" name="Picture 3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36953BF2-14AB-4683-91EF-892EC76260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218277" y="3651739"/>
            <a:ext cx="835801" cy="773723"/>
          </a:xfrm>
          <a:prstGeom prst="rect">
            <a:avLst/>
          </a:prstGeom>
        </p:spPr>
      </p:pic>
      <p:pic>
        <p:nvPicPr>
          <p:cNvPr id="36" name="Picture 35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0B4C81D-D90C-4EB6-B4CC-35604A4AC1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156272" y="4761914"/>
            <a:ext cx="835801" cy="773723"/>
          </a:xfrm>
          <a:prstGeom prst="rect">
            <a:avLst/>
          </a:prstGeom>
        </p:spPr>
      </p:pic>
      <p:pic>
        <p:nvPicPr>
          <p:cNvPr id="37" name="Picture 3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C2DDB352-1E84-4E7A-89DF-7B0ABC1DD0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531151" y="4316437"/>
            <a:ext cx="835801" cy="77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0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85185E-6 L -0.36979 -0.41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90" y="-2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22222E-6 L -0.56146 -0.04537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73" y="-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-0.61315 -0.0944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64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-0.27734 0.20209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67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-0.29661 0.161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31" y="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96296E-6 L -0.22474 -0.17547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37" y="-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44545 -0.5502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79" y="-2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111E-6 L -0.65299 0.19792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56" y="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22222E-6 L -0.4668 0.44444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46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41927 0.33982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4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85185E-6 L -0.33659 -0.02778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36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7.40741E-7 L -0.68503 -0.1673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58" y="-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25 0.00023 L -0.76758 -0.09375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2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-0.40885 0.31158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43" y="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-0.50065 -0.20208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39" y="-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33919 -0.44861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66" y="-2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0.42942 -0.04121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1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54101 0.36782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57" y="1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000"/>
                            </p:stCondLst>
                            <p:childTnLst>
                              <p:par>
                                <p:cTn id="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-0.47669 0.0467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41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-0.16159 -0.28079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86" y="-1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F487456-1A21-44EC-9122-3769D444AF5D}"/>
              </a:ext>
            </a:extLst>
          </p:cNvPr>
          <p:cNvSpPr txBox="1"/>
          <p:nvPr/>
        </p:nvSpPr>
        <p:spPr>
          <a:xfrm>
            <a:off x="9626763" y="5754271"/>
            <a:ext cx="1220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/>
              <a:t>15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0AE4C59-46D9-45A4-B4C7-E50E0CF9A533}"/>
              </a:ext>
            </a:extLst>
          </p:cNvPr>
          <p:cNvGrpSpPr/>
          <p:nvPr/>
        </p:nvGrpSpPr>
        <p:grpSpPr>
          <a:xfrm>
            <a:off x="1555262" y="392309"/>
            <a:ext cx="6212114" cy="6073381"/>
            <a:chOff x="1555262" y="392309"/>
            <a:chExt cx="6212114" cy="6073381"/>
          </a:xfrm>
        </p:grpSpPr>
        <p:pic>
          <p:nvPicPr>
            <p:cNvPr id="3" name="Picture 2" descr="A picture containing sitting, black, man, food&#10;&#10;Description automatically generated">
              <a:extLst>
                <a:ext uri="{FF2B5EF4-FFF2-40B4-BE49-F238E27FC236}">
                  <a16:creationId xmlns:a16="http://schemas.microsoft.com/office/drawing/2014/main" id="{6AF37642-F889-4440-A9CE-9E5DC24BFB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811" t="6451" r="13100" b="5890"/>
            <a:stretch/>
          </p:blipFill>
          <p:spPr>
            <a:xfrm>
              <a:off x="1555262" y="392309"/>
              <a:ext cx="6212114" cy="6073381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045F7EE-9501-47FE-832D-8505F27063FE}"/>
                </a:ext>
              </a:extLst>
            </p:cNvPr>
            <p:cNvGrpSpPr/>
            <p:nvPr/>
          </p:nvGrpSpPr>
          <p:grpSpPr>
            <a:xfrm>
              <a:off x="1948263" y="590574"/>
              <a:ext cx="5352787" cy="3600450"/>
              <a:chOff x="1948263" y="590574"/>
              <a:chExt cx="5352787" cy="3600450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2AA1B46-5C9E-4CD8-BA5C-ED0FF92741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35675" y="590574"/>
                <a:ext cx="0" cy="2880359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8C41970-E8D3-4C0D-9A1A-AE079D7779C7}"/>
                  </a:ext>
                </a:extLst>
              </p:cNvPr>
              <p:cNvCxnSpPr>
                <a:cxnSpLocks/>
              </p:cNvCxnSpPr>
              <p:nvPr/>
            </p:nvCxnSpPr>
            <p:spPr>
              <a:xfrm rot="7200000">
                <a:off x="5860871" y="2750844"/>
                <a:ext cx="0" cy="2880359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579F05F2-87A1-4DCA-9BF1-9F52AB4346DC}"/>
                  </a:ext>
                </a:extLst>
              </p:cNvPr>
              <p:cNvCxnSpPr>
                <a:cxnSpLocks/>
              </p:cNvCxnSpPr>
              <p:nvPr/>
            </p:nvCxnSpPr>
            <p:spPr>
              <a:xfrm rot="14400000" flipH="1">
                <a:off x="3388443" y="2750844"/>
                <a:ext cx="0" cy="2880359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" name="Picture 1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80BC9EB-3AFB-4E73-B377-CAC234C3E9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7915209" y="1259059"/>
            <a:ext cx="835801" cy="773723"/>
          </a:xfrm>
          <a:prstGeom prst="rect">
            <a:avLst/>
          </a:prstGeom>
        </p:spPr>
      </p:pic>
      <p:pic>
        <p:nvPicPr>
          <p:cNvPr id="15" name="Picture 1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A1CC68B9-6E1C-4FC2-9612-3F391AE3BF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7852498" y="2396198"/>
            <a:ext cx="835801" cy="773723"/>
          </a:xfrm>
          <a:prstGeom prst="rect">
            <a:avLst/>
          </a:prstGeom>
        </p:spPr>
      </p:pic>
      <p:pic>
        <p:nvPicPr>
          <p:cNvPr id="16" name="Picture 15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EBCBED0F-83D9-4422-9230-15B7515F42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443625" y="3012831"/>
            <a:ext cx="835801" cy="773723"/>
          </a:xfrm>
          <a:prstGeom prst="rect">
            <a:avLst/>
          </a:prstGeom>
        </p:spPr>
      </p:pic>
      <p:pic>
        <p:nvPicPr>
          <p:cNvPr id="17" name="Picture 1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97F8FA7-9F6B-468B-8E63-BCD0397F94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7969156" y="3763108"/>
            <a:ext cx="835801" cy="773723"/>
          </a:xfrm>
          <a:prstGeom prst="rect">
            <a:avLst/>
          </a:prstGeom>
        </p:spPr>
      </p:pic>
      <p:pic>
        <p:nvPicPr>
          <p:cNvPr id="21" name="Picture 20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E124B8B8-CE80-47A5-B391-563A5A0C02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965135" y="1002324"/>
            <a:ext cx="835801" cy="773723"/>
          </a:xfrm>
          <a:prstGeom prst="rect">
            <a:avLst/>
          </a:prstGeom>
        </p:spPr>
      </p:pic>
      <p:pic>
        <p:nvPicPr>
          <p:cNvPr id="22" name="Picture 21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CA9C8885-BF3D-4CC3-8531-04E0DD4FD1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099005" y="2173458"/>
            <a:ext cx="835801" cy="773723"/>
          </a:xfrm>
          <a:prstGeom prst="rect">
            <a:avLst/>
          </a:prstGeom>
        </p:spPr>
      </p:pic>
      <p:pic>
        <p:nvPicPr>
          <p:cNvPr id="23" name="Picture 22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4BC77ADC-F9AC-4705-BBD3-D32ACD76E8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650285" y="2944836"/>
            <a:ext cx="835801" cy="773723"/>
          </a:xfrm>
          <a:prstGeom prst="rect">
            <a:avLst/>
          </a:prstGeom>
        </p:spPr>
      </p:pic>
      <p:pic>
        <p:nvPicPr>
          <p:cNvPr id="24" name="Picture 2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B281F170-5529-4F95-BA01-592DF68026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956919" y="4335192"/>
            <a:ext cx="835801" cy="773723"/>
          </a:xfrm>
          <a:prstGeom prst="rect">
            <a:avLst/>
          </a:prstGeom>
        </p:spPr>
      </p:pic>
      <p:pic>
        <p:nvPicPr>
          <p:cNvPr id="27" name="Picture 2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9AE31218-0808-4C6A-9007-8B59B7A786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841165" y="1375627"/>
            <a:ext cx="835801" cy="773723"/>
          </a:xfrm>
          <a:prstGeom prst="rect">
            <a:avLst/>
          </a:prstGeom>
        </p:spPr>
      </p:pic>
      <p:pic>
        <p:nvPicPr>
          <p:cNvPr id="28" name="Picture 27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123E504-962B-489C-B4E5-AF3CE09081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271455" y="2295380"/>
            <a:ext cx="835801" cy="773723"/>
          </a:xfrm>
          <a:prstGeom prst="rect">
            <a:avLst/>
          </a:prstGeom>
        </p:spPr>
      </p:pic>
      <p:pic>
        <p:nvPicPr>
          <p:cNvPr id="29" name="Picture 28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8FCBB7BC-F8DC-42BE-B0E3-F7F893B809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614947" y="3019864"/>
            <a:ext cx="835801" cy="773723"/>
          </a:xfrm>
          <a:prstGeom prst="rect">
            <a:avLst/>
          </a:prstGeom>
        </p:spPr>
      </p:pic>
      <p:pic>
        <p:nvPicPr>
          <p:cNvPr id="30" name="Picture 29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2DBF6F41-C34A-4721-A1DC-ADA1F9811D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892865" y="3977053"/>
            <a:ext cx="835801" cy="773723"/>
          </a:xfrm>
          <a:prstGeom prst="rect">
            <a:avLst/>
          </a:prstGeom>
        </p:spPr>
      </p:pic>
      <p:pic>
        <p:nvPicPr>
          <p:cNvPr id="33" name="Picture 32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B079601F-EB22-4CBD-BA47-114380876B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789921" y="1103729"/>
            <a:ext cx="835801" cy="773723"/>
          </a:xfrm>
          <a:prstGeom prst="rect">
            <a:avLst/>
          </a:prstGeom>
        </p:spPr>
      </p:pic>
      <p:pic>
        <p:nvPicPr>
          <p:cNvPr id="34" name="Picture 3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7E88B48-1441-46C5-8A96-02B5A0711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124035" y="2322929"/>
            <a:ext cx="835801" cy="773723"/>
          </a:xfrm>
          <a:prstGeom prst="rect">
            <a:avLst/>
          </a:prstGeom>
        </p:spPr>
      </p:pic>
      <p:pic>
        <p:nvPicPr>
          <p:cNvPr id="35" name="Picture 3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36953BF2-14AB-4683-91EF-892EC76260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124035" y="4100804"/>
            <a:ext cx="835801" cy="77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81481E-6 L -0.23984 -0.0391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92" y="-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96296E-6 L -0.42461 -0.0923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37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-0.34479 0.1365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40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-0.19232 -0.2557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22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57344 0.244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72" y="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85185E-6 L -0.50951 0.3717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82" y="1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-0.38594 -0.0030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9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07407E-6 L -0.48164 -0.21158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89" y="-1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44444E-6 L -0.45065 0.4879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39" y="2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22222E-6 L -0.33893 0.1481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53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7.40741E-7 L -0.57696 -0.27662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54" y="-1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3763 0.11181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5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34596 0.2081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5" y="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111E-6 L -0.72669 0.14236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41" y="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85185E-6 L -0.58177 0.170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89" y="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itting, black, man, food&#10;&#10;Description automatically generated">
            <a:extLst>
              <a:ext uri="{FF2B5EF4-FFF2-40B4-BE49-F238E27FC236}">
                <a16:creationId xmlns:a16="http://schemas.microsoft.com/office/drawing/2014/main" id="{6AF37642-F889-4440-A9CE-9E5DC24BFB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1" t="6451" r="13100" b="5890"/>
          <a:stretch/>
        </p:blipFill>
        <p:spPr>
          <a:xfrm>
            <a:off x="1555262" y="392309"/>
            <a:ext cx="6212114" cy="6073381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F487456-1A21-44EC-9122-3769D444AF5D}"/>
              </a:ext>
            </a:extLst>
          </p:cNvPr>
          <p:cNvSpPr txBox="1"/>
          <p:nvPr/>
        </p:nvSpPr>
        <p:spPr>
          <a:xfrm>
            <a:off x="9626763" y="5754271"/>
            <a:ext cx="1220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/>
              <a:t>18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AA1B46-5C9E-4CD8-BA5C-ED0FF927416C}"/>
              </a:ext>
            </a:extLst>
          </p:cNvPr>
          <p:cNvCxnSpPr>
            <a:cxnSpLocks/>
          </p:cNvCxnSpPr>
          <p:nvPr/>
        </p:nvCxnSpPr>
        <p:spPr>
          <a:xfrm>
            <a:off x="4635305" y="548640"/>
            <a:ext cx="0" cy="575917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80BC9EB-3AFB-4E73-B377-CAC234C3E9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287177" y="1580271"/>
            <a:ext cx="835801" cy="773723"/>
          </a:xfrm>
          <a:prstGeom prst="rect">
            <a:avLst/>
          </a:prstGeom>
        </p:spPr>
      </p:pic>
      <p:pic>
        <p:nvPicPr>
          <p:cNvPr id="15" name="Picture 1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A1CC68B9-6E1C-4FC2-9612-3F391AE3BF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7852498" y="2396198"/>
            <a:ext cx="835801" cy="773723"/>
          </a:xfrm>
          <a:prstGeom prst="rect">
            <a:avLst/>
          </a:prstGeom>
        </p:spPr>
      </p:pic>
      <p:pic>
        <p:nvPicPr>
          <p:cNvPr id="16" name="Picture 15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EBCBED0F-83D9-4422-9230-15B7515F42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443625" y="3012831"/>
            <a:ext cx="835801" cy="773723"/>
          </a:xfrm>
          <a:prstGeom prst="rect">
            <a:avLst/>
          </a:prstGeom>
        </p:spPr>
      </p:pic>
      <p:pic>
        <p:nvPicPr>
          <p:cNvPr id="17" name="Picture 1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97F8FA7-9F6B-468B-8E63-BCD0397F94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7969156" y="3763108"/>
            <a:ext cx="835801" cy="773723"/>
          </a:xfrm>
          <a:prstGeom prst="rect">
            <a:avLst/>
          </a:prstGeom>
        </p:spPr>
      </p:pic>
      <p:pic>
        <p:nvPicPr>
          <p:cNvPr id="21" name="Picture 20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E124B8B8-CE80-47A5-B391-563A5A0C02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965135" y="1002324"/>
            <a:ext cx="835801" cy="773723"/>
          </a:xfrm>
          <a:prstGeom prst="rect">
            <a:avLst/>
          </a:prstGeom>
        </p:spPr>
      </p:pic>
      <p:pic>
        <p:nvPicPr>
          <p:cNvPr id="22" name="Picture 21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CA9C8885-BF3D-4CC3-8531-04E0DD4FD1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099005" y="2173458"/>
            <a:ext cx="835801" cy="773723"/>
          </a:xfrm>
          <a:prstGeom prst="rect">
            <a:avLst/>
          </a:prstGeom>
        </p:spPr>
      </p:pic>
      <p:pic>
        <p:nvPicPr>
          <p:cNvPr id="23" name="Picture 22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4BC77ADC-F9AC-4705-BBD3-D32ACD76E8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650285" y="2944836"/>
            <a:ext cx="835801" cy="773723"/>
          </a:xfrm>
          <a:prstGeom prst="rect">
            <a:avLst/>
          </a:prstGeom>
        </p:spPr>
      </p:pic>
      <p:pic>
        <p:nvPicPr>
          <p:cNvPr id="24" name="Picture 2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B281F170-5529-4F95-BA01-592DF68026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8863502" y="3793587"/>
            <a:ext cx="835801" cy="773723"/>
          </a:xfrm>
          <a:prstGeom prst="rect">
            <a:avLst/>
          </a:prstGeom>
        </p:spPr>
      </p:pic>
      <p:pic>
        <p:nvPicPr>
          <p:cNvPr id="25" name="Picture 2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4EA0A3E5-02E9-4752-83C2-EECD22B263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151366" y="4489938"/>
            <a:ext cx="835801" cy="773723"/>
          </a:xfrm>
          <a:prstGeom prst="rect">
            <a:avLst/>
          </a:prstGeom>
        </p:spPr>
      </p:pic>
      <p:pic>
        <p:nvPicPr>
          <p:cNvPr id="27" name="Picture 2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9AE31218-0808-4C6A-9007-8B59B7A786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9877528" y="1647093"/>
            <a:ext cx="835801" cy="773723"/>
          </a:xfrm>
          <a:prstGeom prst="rect">
            <a:avLst/>
          </a:prstGeom>
        </p:spPr>
      </p:pic>
      <p:pic>
        <p:nvPicPr>
          <p:cNvPr id="28" name="Picture 27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123E504-962B-489C-B4E5-AF3CE09081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271455" y="2295380"/>
            <a:ext cx="835801" cy="773723"/>
          </a:xfrm>
          <a:prstGeom prst="rect">
            <a:avLst/>
          </a:prstGeom>
        </p:spPr>
      </p:pic>
      <p:pic>
        <p:nvPicPr>
          <p:cNvPr id="29" name="Picture 28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8FCBB7BC-F8DC-42BE-B0E3-F7F893B809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614947" y="3019864"/>
            <a:ext cx="835801" cy="773723"/>
          </a:xfrm>
          <a:prstGeom prst="rect">
            <a:avLst/>
          </a:prstGeom>
        </p:spPr>
      </p:pic>
      <p:pic>
        <p:nvPicPr>
          <p:cNvPr id="30" name="Picture 29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2DBF6F41-C34A-4721-A1DC-ADA1F9811D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011617" y="3697459"/>
            <a:ext cx="835801" cy="773723"/>
          </a:xfrm>
          <a:prstGeom prst="rect">
            <a:avLst/>
          </a:prstGeom>
        </p:spPr>
      </p:pic>
      <p:pic>
        <p:nvPicPr>
          <p:cNvPr id="33" name="Picture 32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B079601F-EB22-4CBD-BA47-114380876B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789921" y="1103729"/>
            <a:ext cx="835801" cy="773723"/>
          </a:xfrm>
          <a:prstGeom prst="rect">
            <a:avLst/>
          </a:prstGeom>
        </p:spPr>
      </p:pic>
      <p:pic>
        <p:nvPicPr>
          <p:cNvPr id="34" name="Picture 33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57E88B48-1441-46C5-8A96-02B5A0711A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124035" y="2322929"/>
            <a:ext cx="835801" cy="773723"/>
          </a:xfrm>
          <a:prstGeom prst="rect">
            <a:avLst/>
          </a:prstGeom>
        </p:spPr>
      </p:pic>
      <p:pic>
        <p:nvPicPr>
          <p:cNvPr id="35" name="Picture 34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36953BF2-14AB-4683-91EF-892EC76260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218277" y="3651739"/>
            <a:ext cx="835801" cy="773723"/>
          </a:xfrm>
          <a:prstGeom prst="rect">
            <a:avLst/>
          </a:prstGeom>
        </p:spPr>
      </p:pic>
      <p:pic>
        <p:nvPicPr>
          <p:cNvPr id="36" name="Picture 35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00B4C81D-D90C-4EB6-B4CC-35604A4AC1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1156272" y="4761914"/>
            <a:ext cx="835801" cy="773723"/>
          </a:xfrm>
          <a:prstGeom prst="rect">
            <a:avLst/>
          </a:prstGeom>
        </p:spPr>
      </p:pic>
      <p:pic>
        <p:nvPicPr>
          <p:cNvPr id="37" name="Picture 36" descr="A picture containing food, ball&#10;&#10;Description automatically generated">
            <a:extLst>
              <a:ext uri="{FF2B5EF4-FFF2-40B4-BE49-F238E27FC236}">
                <a16:creationId xmlns:a16="http://schemas.microsoft.com/office/drawing/2014/main" id="{C2DDB352-1E84-4E7A-89DF-7B0ABC1DD0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1" t="18993" r="71538" b="56903"/>
          <a:stretch/>
        </p:blipFill>
        <p:spPr>
          <a:xfrm>
            <a:off x="10531151" y="4316437"/>
            <a:ext cx="835801" cy="773723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A96C7D8-3830-400E-95FE-0A3018AC2874}"/>
              </a:ext>
            </a:extLst>
          </p:cNvPr>
          <p:cNvCxnSpPr>
            <a:cxnSpLocks/>
          </p:cNvCxnSpPr>
          <p:nvPr/>
        </p:nvCxnSpPr>
        <p:spPr>
          <a:xfrm rot="3600000">
            <a:off x="4679541" y="544897"/>
            <a:ext cx="0" cy="575917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ED7AA75-06D0-44A9-8762-A8B19268E6A4}"/>
              </a:ext>
            </a:extLst>
          </p:cNvPr>
          <p:cNvCxnSpPr>
            <a:cxnSpLocks/>
          </p:cNvCxnSpPr>
          <p:nvPr/>
        </p:nvCxnSpPr>
        <p:spPr>
          <a:xfrm rot="7200000">
            <a:off x="4679541" y="595041"/>
            <a:ext cx="0" cy="575917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86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L -0.25625 -0.0564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-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96296E-6 L -0.38972 -0.1393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2" y="-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85185E-6 L -0.54752 -0.0261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83" y="-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-0.40911 0.1041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6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34466 0.4428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40" y="2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85185E-6 L -0.2556 0.0587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86" y="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85185E-6 L -0.40911 -0.11783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6" y="-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41485 -0.2435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42" y="-1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55105 -0.13958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52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22222E-6 L -0.5095 0.50949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82" y="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22222E-6 L -0.40911 0.3680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56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7.40741E-7 L -0.4181 0.02315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11" y="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-0.42578 -0.4344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89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58112 -0.03518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63" y="-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11111E-6 L -0.67708 0.074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4" y="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-0.62513 0.0342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63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L -0.52734 0.05579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67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85185E-6 L -0.34375 -0.10255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88" y="-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dcterms:created xsi:type="dcterms:W3CDTF">2019-10-16T00:26:48Z</dcterms:created>
  <dcterms:modified xsi:type="dcterms:W3CDTF">2019-10-16T01:19:14Z</dcterms:modified>
</cp:coreProperties>
</file>