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7B392-39FC-41FD-B0C6-075B9363A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4D284-3872-4081-972A-838CEC5AC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07B08-A44A-4FBB-8A28-62E259EE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AEAF9-EFA1-4A8E-AF23-EC63E557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224AE-5A64-48F6-BE92-FB8555C0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698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93AB-D9E6-4ADF-BC06-C0B43ECED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BBA04-0AA4-48C3-B7B8-D9D4E25BE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FCCA4-EE5D-4C0F-A6E8-D6064996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F97B2-6157-4981-8734-7D8DC1D1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BE16C-5901-40CA-8DA5-B3DB9564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636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A0B168-A7F6-4C04-B604-98EF37E8E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213EA-02D5-4D02-AE9C-C76CEB222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ED665-429C-41D7-AF7B-CF136A53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27B56-B0DB-49AC-9FEB-32F29BE8B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62080-3B53-4626-9BBC-1653E789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180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66D-521F-4253-8C57-A1563490E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4B935-05AB-4036-925D-1C807D3D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166CD-C0CA-4DE5-9D3A-FD9FA4AF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20ABD-0FA4-4003-8763-D8F1087F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A981C-0EC4-4636-B259-2278F460B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084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4EB54-D4E0-42F4-8C67-F77B898D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F5C49-7186-4AFC-B695-B319D861D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44BCE-B1BD-4DA4-8BBC-960D7330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278B-7880-47F5-91F3-F62D9221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8E6FD-4081-4303-9E3D-E5264668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696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28190-65D6-49E6-A7F8-B87A9A47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FFDEF-7594-4C68-9EA9-F0CE4F848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F64F1-4E79-4557-BCDA-B389DB604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746F1-D628-4027-BDC0-949C7A0D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294C4-3DF3-48C1-AFD1-4996BFFE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0EF32-FE3D-4DF0-B79A-D3215C72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477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0BC0-E753-4172-89B9-8F572E56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30E80-869C-4714-92CF-3D9110539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27832-C023-404E-ACC3-5BF16EB90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37919-8F24-4EDD-AE39-23DA0D2F8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FD817-536C-430F-A262-E1A6BE8B2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9A6CE-EB28-4FD1-ABA2-E5DFB57A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668F68-45DE-4678-9066-CDBA92E7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75691-1120-474E-B0F5-FB10E6A73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197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E1E2-E6AB-4343-9A36-441CE57AD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C4747-5167-40B3-BE0A-74F06C21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DB34A-9D57-430B-838A-9B3AFF82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D70FC5-57DE-4592-A401-E4C5F4A5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910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920D0-94B8-4204-9928-804C8004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58175C-336F-4A6E-AFCC-816FCC426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03869-8559-4143-ABD7-1FB4ECE7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239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BF78-C9DC-4907-AFB1-3ADE5B8C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58FC4-975A-433E-846E-DBF2C88A3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0121A-A751-44C1-BFCD-A980C5E14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CC9DE-10A0-45A4-AE68-E8AF9DAB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E7192-38EF-4422-906A-D7F5E4A63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276DC-4E0D-47BE-B249-DF4CC03A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5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A756-1050-4397-B184-462AC209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EA50B-7AF3-4106-A7B2-D71DD396C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428C8-9A65-4C59-BAD2-377738865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17D87-BF8D-4A34-B6A7-3A3DA7C8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06898-65C9-4DBE-9544-B1EF6F65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B7FCA-975A-428E-9828-8885ACF8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576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24918C-DCC1-41D9-90CA-331498483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EB1B1-129D-4DC8-9629-B12080AE4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ACE82-D1CE-40B2-B378-B8E85F581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B0887-2431-4240-AFCD-1F426C966FC5}" type="datetimeFigureOut">
              <a:rPr lang="en-NZ" smtClean="0"/>
              <a:t>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42E5C-3C08-4700-AC17-C226858FA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47072-BC4C-4C9B-878C-4A18F6C8D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582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100.png"/><Relationship Id="rId4" Type="http://schemas.openxmlformats.org/officeDocument/2006/relationships/image" Target="../media/image21.png"/><Relationship Id="rId9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25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37.png"/><Relationship Id="rId9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42.png"/><Relationship Id="rId9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BE45064-6ACC-4FEB-91F5-D72C2AFF38B5}"/>
                </a:ext>
              </a:extLst>
            </p:cNvPr>
            <p:cNvGrpSpPr/>
            <p:nvPr/>
          </p:nvGrpSpPr>
          <p:grpSpPr>
            <a:xfrm>
              <a:off x="647362" y="1083032"/>
              <a:ext cx="4336479" cy="1661993"/>
              <a:chOff x="932023" y="869854"/>
              <a:chExt cx="4336479" cy="166199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/>
                  <p:nvPr/>
                </p:nvSpPr>
                <p:spPr>
                  <a:xfrm>
                    <a:off x="1393275" y="1700850"/>
                    <a:ext cx="3875227" cy="83099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3275" y="1700850"/>
                    <a:ext cx="3875227" cy="83099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/>
                  <p:nvPr/>
                </p:nvSpPr>
                <p:spPr>
                  <a:xfrm>
                    <a:off x="932023" y="869854"/>
                    <a:ext cx="3709349" cy="83099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b="0" dirty="0">
                        <a:cs typeface="Arial" panose="020B0604020202020204" pitchFamily="34" charset="0"/>
                      </a:rPr>
                      <a:t>   </a:t>
                    </a:r>
                    <a14:m>
                      <m:oMath xmlns:m="http://schemas.openxmlformats.org/officeDocument/2006/math"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oMath>
                    </a14:m>
                    <a:endParaRPr lang="en-NZ" sz="5400" dirty="0"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2023" y="869854"/>
                    <a:ext cx="3709349" cy="83099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4014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BBD3E3-654C-420B-B639-88951D287B99}"/>
              </a:ext>
            </a:extLst>
          </p:cNvPr>
          <p:cNvGrpSpPr/>
          <p:nvPr/>
        </p:nvGrpSpPr>
        <p:grpSpPr>
          <a:xfrm>
            <a:off x="1105773" y="3217726"/>
            <a:ext cx="4790543" cy="2803247"/>
            <a:chOff x="499978" y="438680"/>
            <a:chExt cx="5092505" cy="295069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80A809B-7B9C-4071-8DDD-07D2A419A604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4F19A2C-43CF-4AFB-B56C-2FBA4EFFE1EA}"/>
                </a:ext>
              </a:extLst>
            </p:cNvPr>
            <p:cNvGrpSpPr/>
            <p:nvPr/>
          </p:nvGrpSpPr>
          <p:grpSpPr>
            <a:xfrm>
              <a:off x="917057" y="1066440"/>
              <a:ext cx="4258345" cy="1766217"/>
              <a:chOff x="1201718" y="853262"/>
              <a:chExt cx="4258345" cy="176621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/>
                  <p:nvPr/>
                </p:nvSpPr>
                <p:spPr>
                  <a:xfrm>
                    <a:off x="1201718" y="1788482"/>
                    <a:ext cx="4258345" cy="83099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99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01718" y="1788482"/>
                    <a:ext cx="4258345" cy="83099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/>
                  <p:nvPr/>
                </p:nvSpPr>
                <p:spPr>
                  <a:xfrm>
                    <a:off x="1201718" y="853262"/>
                    <a:ext cx="4161396" cy="83099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99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792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01718" y="853262"/>
                    <a:ext cx="4161396" cy="83099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r="-156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334EA7-655D-40D0-B1FA-CC79DA89C206}"/>
              </a:ext>
            </a:extLst>
          </p:cNvPr>
          <p:cNvGrpSpPr/>
          <p:nvPr/>
        </p:nvGrpSpPr>
        <p:grpSpPr>
          <a:xfrm>
            <a:off x="6295684" y="199530"/>
            <a:ext cx="4790543" cy="2803247"/>
            <a:chOff x="499978" y="438680"/>
            <a:chExt cx="5092505" cy="2950698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DFF76A6-7B07-4BED-922C-BCC3268C9068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9350028-58DC-48F1-9E9F-70966A7FACFD}"/>
                </a:ext>
              </a:extLst>
            </p:cNvPr>
            <p:cNvGrpSpPr/>
            <p:nvPr/>
          </p:nvGrpSpPr>
          <p:grpSpPr>
            <a:xfrm>
              <a:off x="1369362" y="1083032"/>
              <a:ext cx="3875227" cy="1661994"/>
              <a:chOff x="1654023" y="869854"/>
              <a:chExt cx="3875227" cy="16619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/>
                  <p:nvPr/>
                </p:nvSpPr>
                <p:spPr>
                  <a:xfrm>
                    <a:off x="1654023" y="1700851"/>
                    <a:ext cx="3875227" cy="83099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4023" y="1700851"/>
                    <a:ext cx="3875227" cy="83099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2007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/>
                  <p:nvPr/>
                </p:nvSpPr>
                <p:spPr>
                  <a:xfrm>
                    <a:off x="1654023" y="869854"/>
                    <a:ext cx="3395160" cy="83099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4023" y="869854"/>
                    <a:ext cx="3395160" cy="83099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718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D0EAA0-7ED8-4427-AA80-88FEC2DEB704}"/>
              </a:ext>
            </a:extLst>
          </p:cNvPr>
          <p:cNvGrpSpPr/>
          <p:nvPr/>
        </p:nvGrpSpPr>
        <p:grpSpPr>
          <a:xfrm>
            <a:off x="6295683" y="3217726"/>
            <a:ext cx="4829510" cy="2803247"/>
            <a:chOff x="499978" y="438680"/>
            <a:chExt cx="5133928" cy="2950698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24C4893-BF8D-4A7F-8A38-4482A9AAC747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1218026-9038-4F4C-8C8A-4554D496BB38}"/>
                </a:ext>
              </a:extLst>
            </p:cNvPr>
            <p:cNvGrpSpPr/>
            <p:nvPr/>
          </p:nvGrpSpPr>
          <p:grpSpPr>
            <a:xfrm>
              <a:off x="845597" y="957449"/>
              <a:ext cx="4788309" cy="1911336"/>
              <a:chOff x="1130258" y="744271"/>
              <a:chExt cx="4788309" cy="191133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/>
                  <p:nvPr/>
                </p:nvSpPr>
                <p:spPr>
                  <a:xfrm>
                    <a:off x="1130258" y="1780900"/>
                    <a:ext cx="4526760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30258" y="1780900"/>
                    <a:ext cx="4526760" cy="87470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/>
                  <p:nvPr/>
                </p:nvSpPr>
                <p:spPr>
                  <a:xfrm>
                    <a:off x="1230420" y="744271"/>
                    <a:ext cx="4688147" cy="87470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NZ" sz="5400" dirty="0">
                        <a:solidFill>
                          <a:srgbClr val="002060"/>
                        </a:solidFill>
                      </a:rPr>
                      <a:t>5 </a:t>
                    </a:r>
                    <a14:m>
                      <m:oMath xmlns:m="http://schemas.openxmlformats.org/officeDocument/2006/math"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oMath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30420" y="744271"/>
                    <a:ext cx="4688147" cy="87470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9544" t="-25735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D6B2CD-1395-4551-B231-339B8D0E82F1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2247A81-C6B6-4280-9FBC-E8BCF320EC4B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42E219-2AA0-486A-8096-E61CF886A596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92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BE45064-6ACC-4FEB-91F5-D72C2AFF38B5}"/>
                </a:ext>
              </a:extLst>
            </p:cNvPr>
            <p:cNvGrpSpPr/>
            <p:nvPr/>
          </p:nvGrpSpPr>
          <p:grpSpPr>
            <a:xfrm>
              <a:off x="647362" y="1083032"/>
              <a:ext cx="4458613" cy="1770810"/>
              <a:chOff x="932023" y="869854"/>
              <a:chExt cx="4458613" cy="177081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/>
                  <p:nvPr/>
                </p:nvSpPr>
                <p:spPr>
                  <a:xfrm>
                    <a:off x="1271141" y="1765957"/>
                    <a:ext cx="4119495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71141" y="1765957"/>
                    <a:ext cx="4119495" cy="87470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/>
                  <p:nvPr/>
                </p:nvSpPr>
                <p:spPr>
                  <a:xfrm>
                    <a:off x="932023" y="869854"/>
                    <a:ext cx="3943160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b="0" dirty="0">
                        <a:cs typeface="Arial" panose="020B0604020202020204" pitchFamily="34" charset="0"/>
                      </a:rPr>
                      <a:t>   </a:t>
                    </a:r>
                    <a14:m>
                      <m:oMath xmlns:m="http://schemas.openxmlformats.org/officeDocument/2006/math"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oMath>
                    </a14:m>
                    <a:endParaRPr lang="en-NZ" sz="5400" dirty="0"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2023" y="869854"/>
                    <a:ext cx="3943160" cy="87470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BBD3E3-654C-420B-B639-88951D287B99}"/>
              </a:ext>
            </a:extLst>
          </p:cNvPr>
          <p:cNvGrpSpPr/>
          <p:nvPr/>
        </p:nvGrpSpPr>
        <p:grpSpPr>
          <a:xfrm>
            <a:off x="1105773" y="3217726"/>
            <a:ext cx="4790543" cy="2803247"/>
            <a:chOff x="499978" y="438680"/>
            <a:chExt cx="5092505" cy="295069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80A809B-7B9C-4071-8DDD-07D2A419A604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4F19A2C-43CF-4AFB-B56C-2FBA4EFFE1EA}"/>
                </a:ext>
              </a:extLst>
            </p:cNvPr>
            <p:cNvGrpSpPr/>
            <p:nvPr/>
          </p:nvGrpSpPr>
          <p:grpSpPr>
            <a:xfrm>
              <a:off x="728514" y="975506"/>
              <a:ext cx="4675426" cy="1729271"/>
              <a:chOff x="1013175" y="762328"/>
              <a:chExt cx="4675426" cy="172927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/>
                  <p:nvPr/>
                </p:nvSpPr>
                <p:spPr>
                  <a:xfrm>
                    <a:off x="1013175" y="1616892"/>
                    <a:ext cx="4675426" cy="87470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NZ" sz="5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NZ" sz="54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  <m:r>
                          <a:rPr lang="en-NZ" sz="54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a14:m>
                    <a:r>
                      <a:rPr lang="en-NZ" sz="5400" dirty="0">
                        <a:solidFill>
                          <a:srgbClr val="FF0000"/>
                        </a:solidFill>
                        <a:cs typeface="Arial" panose="020B0604020202020204" pitchFamily="34" charset="0"/>
                      </a:rPr>
                      <a:t>81</a:t>
                    </a:r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3175" y="1616892"/>
                    <a:ext cx="4675426" cy="87470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t="-25735" r="-1248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/>
                  <p:nvPr/>
                </p:nvSpPr>
                <p:spPr>
                  <a:xfrm>
                    <a:off x="1852013" y="762328"/>
                    <a:ext cx="3609167" cy="87470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2013" y="762328"/>
                    <a:ext cx="3609167" cy="87470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334EA7-655D-40D0-B1FA-CC79DA89C206}"/>
              </a:ext>
            </a:extLst>
          </p:cNvPr>
          <p:cNvGrpSpPr/>
          <p:nvPr/>
        </p:nvGrpSpPr>
        <p:grpSpPr>
          <a:xfrm>
            <a:off x="6295684" y="199530"/>
            <a:ext cx="4790543" cy="2803247"/>
            <a:chOff x="499978" y="438680"/>
            <a:chExt cx="5092505" cy="2950698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DFF76A6-7B07-4BED-922C-BCC3268C9068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9350028-58DC-48F1-9E9F-70966A7FACFD}"/>
                </a:ext>
              </a:extLst>
            </p:cNvPr>
            <p:cNvGrpSpPr/>
            <p:nvPr/>
          </p:nvGrpSpPr>
          <p:grpSpPr>
            <a:xfrm>
              <a:off x="965148" y="939932"/>
              <a:ext cx="4526761" cy="1898002"/>
              <a:chOff x="1249809" y="726754"/>
              <a:chExt cx="4526761" cy="189800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/>
                  <p:nvPr/>
                </p:nvSpPr>
                <p:spPr>
                  <a:xfrm>
                    <a:off x="1249809" y="1750049"/>
                    <a:ext cx="4526761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NZ" sz="54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49809" y="1750049"/>
                    <a:ext cx="4526761" cy="87470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/>
                  <p:nvPr/>
                </p:nvSpPr>
                <p:spPr>
                  <a:xfrm>
                    <a:off x="1453445" y="726754"/>
                    <a:ext cx="4016433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53445" y="726754"/>
                    <a:ext cx="4016433" cy="87470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D0EAA0-7ED8-4427-AA80-88FEC2DEB704}"/>
              </a:ext>
            </a:extLst>
          </p:cNvPr>
          <p:cNvGrpSpPr/>
          <p:nvPr/>
        </p:nvGrpSpPr>
        <p:grpSpPr>
          <a:xfrm>
            <a:off x="6295683" y="3217726"/>
            <a:ext cx="4790543" cy="2803247"/>
            <a:chOff x="499978" y="438680"/>
            <a:chExt cx="5092505" cy="2950698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24C4893-BF8D-4A7F-8A38-4482A9AAC747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1218026-9038-4F4C-8C8A-4554D496BB38}"/>
                </a:ext>
              </a:extLst>
            </p:cNvPr>
            <p:cNvGrpSpPr/>
            <p:nvPr/>
          </p:nvGrpSpPr>
          <p:grpSpPr>
            <a:xfrm>
              <a:off x="686855" y="926192"/>
              <a:ext cx="4202993" cy="1862544"/>
              <a:chOff x="971516" y="713014"/>
              <a:chExt cx="4202993" cy="186254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/>
                  <p:nvPr/>
                </p:nvSpPr>
                <p:spPr>
                  <a:xfrm>
                    <a:off x="971516" y="1700850"/>
                    <a:ext cx="4202993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</m:d>
                          <m:r>
                            <a:rPr lang="en-NZ" sz="54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42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1516" y="1700850"/>
                    <a:ext cx="4202993" cy="87470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/>
                  <p:nvPr/>
                </p:nvSpPr>
                <p:spPr>
                  <a:xfrm>
                    <a:off x="1625142" y="713014"/>
                    <a:ext cx="3411498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dirty="0">
                        <a:solidFill>
                          <a:srgbClr val="002060"/>
                        </a:solidFill>
                      </a:rPr>
                      <a:t>7 </a:t>
                    </a:r>
                    <a14:m>
                      <m:oMath xmlns:m="http://schemas.openxmlformats.org/officeDocument/2006/math">
                        <m:r>
                          <a:rPr lang="en-NZ" sz="540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oMath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25142" y="713014"/>
                    <a:ext cx="3411498" cy="87470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2903" t="-25735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1E52D8E-E08E-484F-B88F-CD49ECF80E96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2F362D6-63CA-424C-A26B-BE9E3304F94F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117AF69-8BFE-4434-B898-629CD2A8453B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507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BE45064-6ACC-4FEB-91F5-D72C2AFF38B5}"/>
                </a:ext>
              </a:extLst>
            </p:cNvPr>
            <p:cNvGrpSpPr/>
            <p:nvPr/>
          </p:nvGrpSpPr>
          <p:grpSpPr>
            <a:xfrm>
              <a:off x="647362" y="1083032"/>
              <a:ext cx="4865879" cy="1770810"/>
              <a:chOff x="932023" y="869854"/>
              <a:chExt cx="4865879" cy="177081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/>
                  <p:nvPr/>
                </p:nvSpPr>
                <p:spPr>
                  <a:xfrm>
                    <a:off x="1271141" y="1765957"/>
                    <a:ext cx="4526761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71141" y="1765957"/>
                    <a:ext cx="4526761" cy="87470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/>
                  <p:nvPr/>
                </p:nvSpPr>
                <p:spPr>
                  <a:xfrm>
                    <a:off x="932023" y="869854"/>
                    <a:ext cx="4350427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b="0" dirty="0">
                        <a:cs typeface="Arial" panose="020B0604020202020204" pitchFamily="34" charset="0"/>
                      </a:rPr>
                      <a:t>   </a:t>
                    </a:r>
                    <a14:m>
                      <m:oMath xmlns:m="http://schemas.openxmlformats.org/officeDocument/2006/math"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70</m:t>
                        </m:r>
                      </m:oMath>
                    </a14:m>
                    <a:endParaRPr lang="en-NZ" sz="5400" dirty="0"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2023" y="869854"/>
                    <a:ext cx="4350427" cy="87470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BBD3E3-654C-420B-B639-88951D287B99}"/>
              </a:ext>
            </a:extLst>
          </p:cNvPr>
          <p:cNvGrpSpPr/>
          <p:nvPr/>
        </p:nvGrpSpPr>
        <p:grpSpPr>
          <a:xfrm>
            <a:off x="1105774" y="3217726"/>
            <a:ext cx="4790543" cy="2803247"/>
            <a:chOff x="499979" y="438680"/>
            <a:chExt cx="5092505" cy="295069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80A809B-7B9C-4071-8DDD-07D2A419A604}"/>
                </a:ext>
              </a:extLst>
            </p:cNvPr>
            <p:cNvSpPr/>
            <p:nvPr/>
          </p:nvSpPr>
          <p:spPr>
            <a:xfrm>
              <a:off x="499979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4F19A2C-43CF-4AFB-B56C-2FBA4EFFE1EA}"/>
                </a:ext>
              </a:extLst>
            </p:cNvPr>
            <p:cNvGrpSpPr/>
            <p:nvPr/>
          </p:nvGrpSpPr>
          <p:grpSpPr>
            <a:xfrm>
              <a:off x="884857" y="1039321"/>
              <a:ext cx="4558961" cy="1837046"/>
              <a:chOff x="1169518" y="826143"/>
              <a:chExt cx="4558961" cy="18370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/>
                  <p:nvPr/>
                </p:nvSpPr>
                <p:spPr>
                  <a:xfrm>
                    <a:off x="1201718" y="1788482"/>
                    <a:ext cx="4526761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53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01718" y="1788482"/>
                    <a:ext cx="4526761" cy="87470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/>
                  <p:nvPr/>
                </p:nvSpPr>
                <p:spPr>
                  <a:xfrm>
                    <a:off x="1169518" y="826143"/>
                    <a:ext cx="4423701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450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69518" y="826143"/>
                    <a:ext cx="4423701" cy="87470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334EA7-655D-40D0-B1FA-CC79DA89C206}"/>
              </a:ext>
            </a:extLst>
          </p:cNvPr>
          <p:cNvGrpSpPr/>
          <p:nvPr/>
        </p:nvGrpSpPr>
        <p:grpSpPr>
          <a:xfrm>
            <a:off x="6295684" y="199530"/>
            <a:ext cx="4790543" cy="2803247"/>
            <a:chOff x="499978" y="438680"/>
            <a:chExt cx="5092505" cy="2950698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DFF76A6-7B07-4BED-922C-BCC3268C9068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9350028-58DC-48F1-9E9F-70966A7FACFD}"/>
                </a:ext>
              </a:extLst>
            </p:cNvPr>
            <p:cNvGrpSpPr/>
            <p:nvPr/>
          </p:nvGrpSpPr>
          <p:grpSpPr>
            <a:xfrm>
              <a:off x="894463" y="939932"/>
              <a:ext cx="4494388" cy="1875389"/>
              <a:chOff x="1179124" y="726754"/>
              <a:chExt cx="4494388" cy="187538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/>
                  <p:nvPr/>
                </p:nvSpPr>
                <p:spPr>
                  <a:xfrm>
                    <a:off x="1179124" y="1727435"/>
                    <a:ext cx="4303532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 xmlns:m="http://schemas.openxmlformats.org/officeDocument/2006/math">
                        <m:r>
                          <a:rPr lang="en-NZ" sz="5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NZ" sz="54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  <m:r>
                          <a:rPr lang="en-NZ" sz="54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a14:m>
                    <a:r>
                      <a:rPr lang="en-NZ" sz="5400" dirty="0">
                        <a:solidFill>
                          <a:srgbClr val="002060"/>
                        </a:solidFill>
                        <a:cs typeface="Arial" panose="020B0604020202020204" pitchFamily="34" charset="0"/>
                      </a:rPr>
                      <a:t> 110</a:t>
                    </a:r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79124" y="1727435"/>
                    <a:ext cx="4303532" cy="87470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25735" r="-9789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/>
                  <p:nvPr/>
                </p:nvSpPr>
                <p:spPr>
                  <a:xfrm>
                    <a:off x="1249811" y="726754"/>
                    <a:ext cx="4423701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49811" y="726754"/>
                    <a:ext cx="4423701" cy="87470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D0EAA0-7ED8-4427-AA80-88FEC2DEB704}"/>
              </a:ext>
            </a:extLst>
          </p:cNvPr>
          <p:cNvGrpSpPr/>
          <p:nvPr/>
        </p:nvGrpSpPr>
        <p:grpSpPr>
          <a:xfrm>
            <a:off x="6288665" y="3217726"/>
            <a:ext cx="4797560" cy="2803247"/>
            <a:chOff x="492518" y="438680"/>
            <a:chExt cx="5099965" cy="2950698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24C4893-BF8D-4A7F-8A38-4482A9AAC747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1218026-9038-4F4C-8C8A-4554D496BB38}"/>
                </a:ext>
              </a:extLst>
            </p:cNvPr>
            <p:cNvGrpSpPr/>
            <p:nvPr/>
          </p:nvGrpSpPr>
          <p:grpSpPr>
            <a:xfrm>
              <a:off x="492518" y="955492"/>
              <a:ext cx="5099320" cy="1975671"/>
              <a:chOff x="777179" y="742314"/>
              <a:chExt cx="5099320" cy="197567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/>
                  <p:nvPr/>
                </p:nvSpPr>
                <p:spPr>
                  <a:xfrm>
                    <a:off x="777179" y="1843277"/>
                    <a:ext cx="5099320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d>
                      </m:oMath>
                    </a14:m>
                    <a:r>
                      <a:rPr lang="en-NZ" sz="5400" dirty="0">
                        <a:solidFill>
                          <a:srgbClr val="FF0000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NZ" sz="54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105</m:t>
                        </m:r>
                        <m:r>
                          <a:rPr lang="en-NZ" sz="54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630</m:t>
                        </m:r>
                      </m:oMath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7179" y="1843277"/>
                    <a:ext cx="5099320" cy="87470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/>
                  <p:nvPr/>
                </p:nvSpPr>
                <p:spPr>
                  <a:xfrm>
                    <a:off x="1040216" y="742314"/>
                    <a:ext cx="4633298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dirty="0">
                        <a:solidFill>
                          <a:srgbClr val="002060"/>
                        </a:solidFill>
                      </a:rPr>
                      <a:t>6 </a:t>
                    </a:r>
                    <a14:m>
                      <m:oMath xmlns:m="http://schemas.openxmlformats.org/officeDocument/2006/math">
                        <m:r>
                          <a:rPr lang="en-NZ" sz="540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600</m:t>
                        </m:r>
                      </m:oMath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0216" y="742314"/>
                    <a:ext cx="4633298" cy="87470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9510" t="-24818" b="-49635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BCA660-AE10-4A42-A505-258AB316D8F6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8AB88FC-FAAF-426E-9DAD-4EB0E285927A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4797C36-2AA9-4AC7-8FE5-0BC4C7E3B1F7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921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BE45064-6ACC-4FEB-91F5-D72C2AFF38B5}"/>
                </a:ext>
              </a:extLst>
            </p:cNvPr>
            <p:cNvGrpSpPr/>
            <p:nvPr/>
          </p:nvGrpSpPr>
          <p:grpSpPr>
            <a:xfrm>
              <a:off x="600550" y="1083032"/>
              <a:ext cx="4550618" cy="1792046"/>
              <a:chOff x="885211" y="869854"/>
              <a:chExt cx="4550618" cy="17920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/>
                  <p:nvPr/>
                </p:nvSpPr>
                <p:spPr>
                  <a:xfrm>
                    <a:off x="885211" y="1787193"/>
                    <a:ext cx="4550618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en-NZ" sz="5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5211" y="1787193"/>
                    <a:ext cx="4550618" cy="87470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/>
                  <p:nvPr/>
                </p:nvSpPr>
                <p:spPr>
                  <a:xfrm>
                    <a:off x="932023" y="869854"/>
                    <a:ext cx="3943160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b="0" dirty="0">
                        <a:cs typeface="Arial" panose="020B0604020202020204" pitchFamily="34" charset="0"/>
                      </a:rPr>
                      <a:t>   </a:t>
                    </a:r>
                    <a14:m>
                      <m:oMath xmlns:m="http://schemas.openxmlformats.org/officeDocument/2006/math"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oMath>
                    </a14:m>
                    <a:endParaRPr lang="en-NZ" sz="5400" dirty="0"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2023" y="869854"/>
                    <a:ext cx="3943160" cy="87470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BBD3E3-654C-420B-B639-88951D287B99}"/>
              </a:ext>
            </a:extLst>
          </p:cNvPr>
          <p:cNvGrpSpPr/>
          <p:nvPr/>
        </p:nvGrpSpPr>
        <p:grpSpPr>
          <a:xfrm>
            <a:off x="988753" y="3217726"/>
            <a:ext cx="4907563" cy="2803247"/>
            <a:chOff x="375582" y="438680"/>
            <a:chExt cx="5216901" cy="295069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80A809B-7B9C-4071-8DDD-07D2A419A604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4F19A2C-43CF-4AFB-B56C-2FBA4EFFE1EA}"/>
                </a:ext>
              </a:extLst>
            </p:cNvPr>
            <p:cNvGrpSpPr/>
            <p:nvPr/>
          </p:nvGrpSpPr>
          <p:grpSpPr>
            <a:xfrm>
              <a:off x="375582" y="957448"/>
              <a:ext cx="5216901" cy="1937510"/>
              <a:chOff x="660243" y="744270"/>
              <a:chExt cx="5216901" cy="193751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/>
                  <p:nvPr/>
                </p:nvSpPr>
                <p:spPr>
                  <a:xfrm>
                    <a:off x="660243" y="1807073"/>
                    <a:ext cx="5041383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300</m:t>
                          </m:r>
                          <m:r>
                            <a:rPr lang="en-NZ" sz="5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</m:d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=12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0243" y="1807073"/>
                    <a:ext cx="5041383" cy="87470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/>
                  <p:nvPr/>
                </p:nvSpPr>
                <p:spPr>
                  <a:xfrm>
                    <a:off x="1046176" y="744270"/>
                    <a:ext cx="4830968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300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6176" y="744270"/>
                    <a:ext cx="4830968" cy="87470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334EA7-655D-40D0-B1FA-CC79DA89C206}"/>
              </a:ext>
            </a:extLst>
          </p:cNvPr>
          <p:cNvGrpSpPr/>
          <p:nvPr/>
        </p:nvGrpSpPr>
        <p:grpSpPr>
          <a:xfrm>
            <a:off x="6295684" y="199530"/>
            <a:ext cx="4790543" cy="2803247"/>
            <a:chOff x="499978" y="438680"/>
            <a:chExt cx="5092505" cy="2950698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DFF76A6-7B07-4BED-922C-BCC3268C9068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9350028-58DC-48F1-9E9F-70966A7FACFD}"/>
                </a:ext>
              </a:extLst>
            </p:cNvPr>
            <p:cNvGrpSpPr/>
            <p:nvPr/>
          </p:nvGrpSpPr>
          <p:grpSpPr>
            <a:xfrm>
              <a:off x="965148" y="939932"/>
              <a:ext cx="4526761" cy="1898002"/>
              <a:chOff x="1249809" y="726754"/>
              <a:chExt cx="4526761" cy="189800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/>
                  <p:nvPr/>
                </p:nvSpPr>
                <p:spPr>
                  <a:xfrm>
                    <a:off x="1249809" y="1750049"/>
                    <a:ext cx="4526761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  <m:r>
                            <a:rPr lang="en-NZ" sz="5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49809" y="1750049"/>
                    <a:ext cx="4526761" cy="87470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/>
                  <p:nvPr/>
                </p:nvSpPr>
                <p:spPr>
                  <a:xfrm>
                    <a:off x="1657077" y="726754"/>
                    <a:ext cx="3609167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7077" y="726754"/>
                    <a:ext cx="3609167" cy="87470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D0EAA0-7ED8-4427-AA80-88FEC2DEB704}"/>
              </a:ext>
            </a:extLst>
          </p:cNvPr>
          <p:cNvGrpSpPr/>
          <p:nvPr/>
        </p:nvGrpSpPr>
        <p:grpSpPr>
          <a:xfrm>
            <a:off x="6223395" y="3217726"/>
            <a:ext cx="4862832" cy="2803247"/>
            <a:chOff x="423133" y="438680"/>
            <a:chExt cx="5169350" cy="2950698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24C4893-BF8D-4A7F-8A38-4482A9AAC747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1218026-9038-4F4C-8C8A-4554D496BB38}"/>
                </a:ext>
              </a:extLst>
            </p:cNvPr>
            <p:cNvGrpSpPr/>
            <p:nvPr/>
          </p:nvGrpSpPr>
          <p:grpSpPr>
            <a:xfrm>
              <a:off x="423133" y="957448"/>
              <a:ext cx="5036270" cy="1868992"/>
              <a:chOff x="707794" y="744270"/>
              <a:chExt cx="5036270" cy="186899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/>
                  <p:nvPr/>
                </p:nvSpPr>
                <p:spPr>
                  <a:xfrm>
                    <a:off x="707794" y="1738555"/>
                    <a:ext cx="5036270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  <m:r>
                            <a:rPr lang="en-NZ" sz="5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68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7794" y="1738555"/>
                    <a:ext cx="5036270" cy="87470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/>
                  <p:nvPr/>
                </p:nvSpPr>
                <p:spPr>
                  <a:xfrm>
                    <a:off x="1299097" y="744270"/>
                    <a:ext cx="4444967" cy="87470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NZ" sz="5400" dirty="0">
                        <a:solidFill>
                          <a:srgbClr val="002060"/>
                        </a:solidFill>
                      </a:rPr>
                      <a:t>68 </a:t>
                    </a:r>
                    <a14:m>
                      <m:oMath xmlns:m="http://schemas.openxmlformats.org/officeDocument/2006/math">
                        <m:r>
                          <a:rPr lang="en-NZ" sz="540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612</m:t>
                        </m:r>
                      </m:oMath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99097" y="744270"/>
                    <a:ext cx="4444967" cy="87470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9913" t="-25735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5A362A4-D405-46F7-8C91-177685EA63A1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F50C431-1DD7-49D9-9FCD-7D92AF2A1E9D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AAE985F-83BC-4DA5-9E3C-20F36AA075E2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179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3" y="199530"/>
            <a:ext cx="4790544" cy="2803247"/>
            <a:chOff x="499977" y="438680"/>
            <a:chExt cx="5092506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BE45064-6ACC-4FEB-91F5-D72C2AFF38B5}"/>
                </a:ext>
              </a:extLst>
            </p:cNvPr>
            <p:cNvGrpSpPr/>
            <p:nvPr/>
          </p:nvGrpSpPr>
          <p:grpSpPr>
            <a:xfrm>
              <a:off x="499977" y="1088519"/>
              <a:ext cx="4865879" cy="1770809"/>
              <a:chOff x="784638" y="875341"/>
              <a:chExt cx="4865879" cy="177080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/>
                  <p:nvPr/>
                </p:nvSpPr>
                <p:spPr>
                  <a:xfrm>
                    <a:off x="1123756" y="1771444"/>
                    <a:ext cx="4526761" cy="87470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NZ" sz="5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3756" y="1771444"/>
                    <a:ext cx="4526761" cy="874706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/>
                  <p:nvPr/>
                </p:nvSpPr>
                <p:spPr>
                  <a:xfrm>
                    <a:off x="784638" y="875341"/>
                    <a:ext cx="4290785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b="0" dirty="0">
                        <a:cs typeface="Arial" panose="020B0604020202020204" pitchFamily="34" charset="0"/>
                      </a:rPr>
                      <a:t>   </a:t>
                    </a:r>
                    <a14:m>
                      <m:oMath xmlns:m="http://schemas.openxmlformats.org/officeDocument/2006/math"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6</m:t>
                        </m:r>
                      </m:oMath>
                    </a14:m>
                    <a:endParaRPr lang="en-NZ" sz="5400" dirty="0"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4638" y="875341"/>
                    <a:ext cx="4290785" cy="87470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BBD3E3-654C-420B-B639-88951D287B99}"/>
              </a:ext>
            </a:extLst>
          </p:cNvPr>
          <p:cNvGrpSpPr/>
          <p:nvPr/>
        </p:nvGrpSpPr>
        <p:grpSpPr>
          <a:xfrm>
            <a:off x="962025" y="3217726"/>
            <a:ext cx="5002676" cy="2803247"/>
            <a:chOff x="347605" y="438680"/>
            <a:chExt cx="5244878" cy="295069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80A809B-7B9C-4071-8DDD-07D2A419A604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4F19A2C-43CF-4AFB-B56C-2FBA4EFFE1EA}"/>
                </a:ext>
              </a:extLst>
            </p:cNvPr>
            <p:cNvGrpSpPr/>
            <p:nvPr/>
          </p:nvGrpSpPr>
          <p:grpSpPr>
            <a:xfrm>
              <a:off x="347605" y="1054087"/>
              <a:ext cx="5047835" cy="1734649"/>
              <a:chOff x="632266" y="840909"/>
              <a:chExt cx="5047835" cy="173464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/>
                  <p:nvPr/>
                </p:nvSpPr>
                <p:spPr>
                  <a:xfrm>
                    <a:off x="632266" y="1700851"/>
                    <a:ext cx="4918547" cy="87470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  <m:r>
                            <a:rPr lang="en-NZ" sz="5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2266" y="1700851"/>
                    <a:ext cx="4918547" cy="87470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/>
                  <p:nvPr/>
                </p:nvSpPr>
                <p:spPr>
                  <a:xfrm>
                    <a:off x="663392" y="840909"/>
                    <a:ext cx="5016709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264</m:t>
                          </m:r>
                          <m:r>
                            <a:rPr lang="en-NZ" sz="5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11= 24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3392" y="840909"/>
                    <a:ext cx="5016709" cy="87470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334EA7-655D-40D0-B1FA-CC79DA89C206}"/>
              </a:ext>
            </a:extLst>
          </p:cNvPr>
          <p:cNvGrpSpPr/>
          <p:nvPr/>
        </p:nvGrpSpPr>
        <p:grpSpPr>
          <a:xfrm>
            <a:off x="6295684" y="199530"/>
            <a:ext cx="4790543" cy="2803247"/>
            <a:chOff x="499978" y="438680"/>
            <a:chExt cx="5092505" cy="2950698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DFF76A6-7B07-4BED-922C-BCC3268C9068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9350028-58DC-48F1-9E9F-70966A7FACFD}"/>
                </a:ext>
              </a:extLst>
            </p:cNvPr>
            <p:cNvGrpSpPr/>
            <p:nvPr/>
          </p:nvGrpSpPr>
          <p:grpSpPr>
            <a:xfrm>
              <a:off x="919488" y="974428"/>
              <a:ext cx="4607704" cy="1863506"/>
              <a:chOff x="1204149" y="761250"/>
              <a:chExt cx="4607704" cy="186350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/>
                  <p:nvPr/>
                </p:nvSpPr>
                <p:spPr>
                  <a:xfrm>
                    <a:off x="1285092" y="1750049"/>
                    <a:ext cx="4526761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NZ" sz="5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5092" y="1750049"/>
                    <a:ext cx="4526761" cy="87470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/>
                  <p:nvPr/>
                </p:nvSpPr>
                <p:spPr>
                  <a:xfrm>
                    <a:off x="1204149" y="761250"/>
                    <a:ext cx="3956793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n-NZ" sz="5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 8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04149" y="761250"/>
                    <a:ext cx="3956793" cy="87470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D0EAA0-7ED8-4427-AA80-88FEC2DEB704}"/>
              </a:ext>
            </a:extLst>
          </p:cNvPr>
          <p:cNvGrpSpPr/>
          <p:nvPr/>
        </p:nvGrpSpPr>
        <p:grpSpPr>
          <a:xfrm>
            <a:off x="6295683" y="3217726"/>
            <a:ext cx="4790543" cy="2803247"/>
            <a:chOff x="499978" y="438680"/>
            <a:chExt cx="5092505" cy="2950698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24C4893-BF8D-4A7F-8A38-4482A9AAC747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1218026-9038-4F4C-8C8A-4554D496BB38}"/>
                </a:ext>
              </a:extLst>
            </p:cNvPr>
            <p:cNvGrpSpPr/>
            <p:nvPr/>
          </p:nvGrpSpPr>
          <p:grpSpPr>
            <a:xfrm>
              <a:off x="510109" y="926192"/>
              <a:ext cx="4775552" cy="1877309"/>
              <a:chOff x="794770" y="713014"/>
              <a:chExt cx="4775552" cy="187730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/>
                  <p:nvPr/>
                </p:nvSpPr>
                <p:spPr>
                  <a:xfrm>
                    <a:off x="794770" y="1715616"/>
                    <a:ext cx="4775552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dirty="0">
                        <a:solidFill>
                          <a:srgbClr val="FF0000"/>
                        </a:solidFill>
                      </a:rPr>
                      <a:t>144 </a:t>
                    </a:r>
                    <a14:m>
                      <m:oMath xmlns:m="http://schemas.openxmlformats.org/officeDocument/2006/math">
                        <m:r>
                          <a:rPr lang="en-NZ" sz="5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  <m:r>
                          <a:rPr lang="en-NZ" sz="54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oMath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4770" y="1715616"/>
                    <a:ext cx="4775552" cy="87470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9227" t="-25000" b="-50735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/>
                  <p:nvPr/>
                </p:nvSpPr>
                <p:spPr>
                  <a:xfrm>
                    <a:off x="1685952" y="713014"/>
                    <a:ext cx="3725042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dirty="0">
                        <a:solidFill>
                          <a:srgbClr val="002060"/>
                        </a:solidFill>
                      </a:rPr>
                      <a:t>72 </a:t>
                    </a:r>
                    <a14:m>
                      <m:oMath xmlns:m="http://schemas.openxmlformats.org/officeDocument/2006/math">
                        <m: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8</m:t>
                        </m:r>
                      </m:oMath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85952" y="713014"/>
                    <a:ext cx="3725042" cy="87470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2000" t="-25735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2C727B-46A6-4838-88A2-EBC2C66F54C4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D7AB679-C872-4A3B-B892-E2F49A860339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EAC6CEF-7E56-404F-8BAC-9C23A14EB7C2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037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BE45064-6ACC-4FEB-91F5-D72C2AFF38B5}"/>
                </a:ext>
              </a:extLst>
            </p:cNvPr>
            <p:cNvGrpSpPr/>
            <p:nvPr/>
          </p:nvGrpSpPr>
          <p:grpSpPr>
            <a:xfrm>
              <a:off x="906431" y="1062282"/>
              <a:ext cx="4596184" cy="1775652"/>
              <a:chOff x="1191092" y="849104"/>
              <a:chExt cx="4596184" cy="177565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/>
                  <p:nvPr/>
                </p:nvSpPr>
                <p:spPr>
                  <a:xfrm>
                    <a:off x="1260515" y="1750049"/>
                    <a:ext cx="4526761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0515" y="1750049"/>
                    <a:ext cx="4526761" cy="87470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/>
                  <p:nvPr/>
                </p:nvSpPr>
                <p:spPr>
                  <a:xfrm>
                    <a:off x="1191092" y="849104"/>
                    <a:ext cx="4266928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b="0" dirty="0">
                        <a:cs typeface="Arial" panose="020B0604020202020204" pitchFamily="34" charset="0"/>
                      </a:rPr>
                      <a:t>   </a:t>
                    </a:r>
                    <a14:m>
                      <m:oMath xmlns:m="http://schemas.openxmlformats.org/officeDocument/2006/math"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81</m:t>
                        </m:r>
                      </m:oMath>
                    </a14:m>
                    <a:endParaRPr lang="en-NZ" sz="5400" dirty="0"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91092" y="849104"/>
                    <a:ext cx="4266928" cy="87470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BBD3E3-654C-420B-B639-88951D287B99}"/>
              </a:ext>
            </a:extLst>
          </p:cNvPr>
          <p:cNvGrpSpPr/>
          <p:nvPr/>
        </p:nvGrpSpPr>
        <p:grpSpPr>
          <a:xfrm>
            <a:off x="1058937" y="3217726"/>
            <a:ext cx="4872296" cy="2803247"/>
            <a:chOff x="450190" y="438680"/>
            <a:chExt cx="5179411" cy="295069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80A809B-7B9C-4071-8DDD-07D2A419A604}"/>
                </a:ext>
              </a:extLst>
            </p:cNvPr>
            <p:cNvSpPr/>
            <p:nvPr/>
          </p:nvSpPr>
          <p:spPr>
            <a:xfrm>
              <a:off x="499979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4F19A2C-43CF-4AFB-B56C-2FBA4EFFE1EA}"/>
                </a:ext>
              </a:extLst>
            </p:cNvPr>
            <p:cNvGrpSpPr/>
            <p:nvPr/>
          </p:nvGrpSpPr>
          <p:grpSpPr>
            <a:xfrm>
              <a:off x="450190" y="1069656"/>
              <a:ext cx="5179411" cy="1830789"/>
              <a:chOff x="734851" y="856478"/>
              <a:chExt cx="5179411" cy="183078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/>
                  <p:nvPr/>
                </p:nvSpPr>
                <p:spPr>
                  <a:xfrm>
                    <a:off x="734851" y="1812560"/>
                    <a:ext cx="5179411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</m:d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399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851" y="1812560"/>
                    <a:ext cx="5179411" cy="87470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/>
                  <p:nvPr/>
                </p:nvSpPr>
                <p:spPr>
                  <a:xfrm>
                    <a:off x="844792" y="856478"/>
                    <a:ext cx="4830968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400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4792" y="856478"/>
                    <a:ext cx="4830968" cy="87470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334EA7-655D-40D0-B1FA-CC79DA89C206}"/>
              </a:ext>
            </a:extLst>
          </p:cNvPr>
          <p:cNvGrpSpPr/>
          <p:nvPr/>
        </p:nvGrpSpPr>
        <p:grpSpPr>
          <a:xfrm>
            <a:off x="6295684" y="199530"/>
            <a:ext cx="4790543" cy="2803247"/>
            <a:chOff x="499978" y="438680"/>
            <a:chExt cx="5092505" cy="2950698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DFF76A6-7B07-4BED-922C-BCC3268C9068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9350028-58DC-48F1-9E9F-70966A7FACFD}"/>
                </a:ext>
              </a:extLst>
            </p:cNvPr>
            <p:cNvGrpSpPr/>
            <p:nvPr/>
          </p:nvGrpSpPr>
          <p:grpSpPr>
            <a:xfrm>
              <a:off x="1168783" y="939932"/>
              <a:ext cx="4119494" cy="1898002"/>
              <a:chOff x="1453444" y="726754"/>
              <a:chExt cx="4119494" cy="189800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/>
                  <p:nvPr/>
                </p:nvSpPr>
                <p:spPr>
                  <a:xfrm>
                    <a:off x="1453444" y="1750049"/>
                    <a:ext cx="4119494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NZ" sz="54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53444" y="1750049"/>
                    <a:ext cx="4119494" cy="87470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/>
                  <p:nvPr/>
                </p:nvSpPr>
                <p:spPr>
                  <a:xfrm>
                    <a:off x="1657077" y="726754"/>
                    <a:ext cx="3609167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7077" y="726754"/>
                    <a:ext cx="3609167" cy="87470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D0EAA0-7ED8-4427-AA80-88FEC2DEB704}"/>
              </a:ext>
            </a:extLst>
          </p:cNvPr>
          <p:cNvGrpSpPr/>
          <p:nvPr/>
        </p:nvGrpSpPr>
        <p:grpSpPr>
          <a:xfrm>
            <a:off x="6295683" y="3217726"/>
            <a:ext cx="4790543" cy="2803247"/>
            <a:chOff x="499978" y="438680"/>
            <a:chExt cx="5092505" cy="2950698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24C4893-BF8D-4A7F-8A38-4482A9AAC747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1218026-9038-4F4C-8C8A-4554D496BB38}"/>
                </a:ext>
              </a:extLst>
            </p:cNvPr>
            <p:cNvGrpSpPr/>
            <p:nvPr/>
          </p:nvGrpSpPr>
          <p:grpSpPr>
            <a:xfrm>
              <a:off x="499979" y="955492"/>
              <a:ext cx="5015823" cy="1975671"/>
              <a:chOff x="784640" y="742314"/>
              <a:chExt cx="5015823" cy="197567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/>
                  <p:nvPr/>
                </p:nvSpPr>
                <p:spPr>
                  <a:xfrm>
                    <a:off x="784640" y="1843277"/>
                    <a:ext cx="5015823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d>
                      </m:oMath>
                    </a14:m>
                    <a:r>
                      <a:rPr lang="en-NZ" sz="5400" dirty="0">
                        <a:solidFill>
                          <a:srgbClr val="FF0000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NZ" sz="54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NZ" sz="54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143</m:t>
                        </m:r>
                      </m:oMath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4640" y="1843277"/>
                    <a:ext cx="5015823" cy="87470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/>
                  <p:nvPr/>
                </p:nvSpPr>
                <p:spPr>
                  <a:xfrm>
                    <a:off x="1040216" y="742314"/>
                    <a:ext cx="4599217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dirty="0">
                        <a:solidFill>
                          <a:srgbClr val="002060"/>
                        </a:solidFill>
                      </a:rPr>
                      <a:t>12 </a:t>
                    </a:r>
                    <a14:m>
                      <m:oMath xmlns:m="http://schemas.openxmlformats.org/officeDocument/2006/math">
                        <m:r>
                          <a:rPr lang="en-NZ" sz="540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144</m:t>
                        </m:r>
                      </m:oMath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0216" y="742314"/>
                    <a:ext cx="4599217" cy="87470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9577" t="-24818" b="-49635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FD08DE-CA49-4E0B-9422-BEE8912C0409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ADA8B8B-9D7E-4828-992F-6B1E250E1ED3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5BD6F87-2383-4315-9CDD-130329A062CE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114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3" y="199530"/>
            <a:ext cx="4790544" cy="2803247"/>
            <a:chOff x="499977" y="438680"/>
            <a:chExt cx="5092506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BE45064-6ACC-4FEB-91F5-D72C2AFF38B5}"/>
                </a:ext>
              </a:extLst>
            </p:cNvPr>
            <p:cNvGrpSpPr/>
            <p:nvPr/>
          </p:nvGrpSpPr>
          <p:grpSpPr>
            <a:xfrm>
              <a:off x="499977" y="1088519"/>
              <a:ext cx="4865879" cy="1770809"/>
              <a:chOff x="784638" y="875341"/>
              <a:chExt cx="4865879" cy="177080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/>
                  <p:nvPr/>
                </p:nvSpPr>
                <p:spPr>
                  <a:xfrm>
                    <a:off x="1123756" y="1771444"/>
                    <a:ext cx="4526761" cy="87470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  <m:r>
                            <a:rPr lang="en-NZ" sz="5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033A740E-4DB8-4819-A395-2AB4AA14EE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3756" y="1771444"/>
                    <a:ext cx="4526761" cy="874706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/>
                  <p:nvPr/>
                </p:nvSpPr>
                <p:spPr>
                  <a:xfrm>
                    <a:off x="784638" y="875341"/>
                    <a:ext cx="4698053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b="0" dirty="0">
                        <a:cs typeface="Arial" panose="020B0604020202020204" pitchFamily="34" charset="0"/>
                      </a:rPr>
                      <a:t>   </a:t>
                    </a:r>
                    <a14:m>
                      <m:oMath xmlns:m="http://schemas.openxmlformats.org/officeDocument/2006/math"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  <m: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10</m:t>
                        </m:r>
                      </m:oMath>
                    </a14:m>
                    <a:endParaRPr lang="en-NZ" sz="5400" dirty="0"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D169DA86-BCDB-4950-901C-B8DDD3DCD34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4638" y="875341"/>
                    <a:ext cx="4698053" cy="87470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BBD3E3-654C-420B-B639-88951D287B99}"/>
              </a:ext>
            </a:extLst>
          </p:cNvPr>
          <p:cNvGrpSpPr/>
          <p:nvPr/>
        </p:nvGrpSpPr>
        <p:grpSpPr>
          <a:xfrm>
            <a:off x="1105773" y="3217726"/>
            <a:ext cx="4790542" cy="2803247"/>
            <a:chOff x="499978" y="438680"/>
            <a:chExt cx="5092505" cy="295069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80A809B-7B9C-4071-8DDD-07D2A419A604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4F19A2C-43CF-4AFB-B56C-2FBA4EFFE1EA}"/>
                </a:ext>
              </a:extLst>
            </p:cNvPr>
            <p:cNvGrpSpPr/>
            <p:nvPr/>
          </p:nvGrpSpPr>
          <p:grpSpPr>
            <a:xfrm>
              <a:off x="567288" y="1039321"/>
              <a:ext cx="4550619" cy="1749416"/>
              <a:chOff x="851949" y="826143"/>
              <a:chExt cx="4550619" cy="1749416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/>
                  <p:nvPr/>
                </p:nvSpPr>
                <p:spPr>
                  <a:xfrm>
                    <a:off x="851949" y="1700852"/>
                    <a:ext cx="4550619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  <m:r>
                            <a:rPr lang="en-NZ" sz="5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42B0092A-105D-487B-B04C-B2B1AEACB1A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1949" y="1700852"/>
                    <a:ext cx="4550619" cy="87470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/>
                  <p:nvPr/>
                </p:nvSpPr>
                <p:spPr>
                  <a:xfrm>
                    <a:off x="909887" y="826143"/>
                    <a:ext cx="4447558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270</m:t>
                          </m:r>
                          <m:r>
                            <a:rPr lang="en-NZ" sz="5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9=30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id="{5F6342B0-B007-4A12-8A3D-17067C1455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9887" y="826143"/>
                    <a:ext cx="4447558" cy="87470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334EA7-655D-40D0-B1FA-CC79DA89C206}"/>
              </a:ext>
            </a:extLst>
          </p:cNvPr>
          <p:cNvGrpSpPr/>
          <p:nvPr/>
        </p:nvGrpSpPr>
        <p:grpSpPr>
          <a:xfrm>
            <a:off x="6295684" y="199530"/>
            <a:ext cx="4790543" cy="2803247"/>
            <a:chOff x="499978" y="438680"/>
            <a:chExt cx="5092505" cy="2950698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DFF76A6-7B07-4BED-922C-BCC3268C9068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9350028-58DC-48F1-9E9F-70966A7FACFD}"/>
                </a:ext>
              </a:extLst>
            </p:cNvPr>
            <p:cNvGrpSpPr/>
            <p:nvPr/>
          </p:nvGrpSpPr>
          <p:grpSpPr>
            <a:xfrm>
              <a:off x="867606" y="1014094"/>
              <a:ext cx="4550618" cy="1862543"/>
              <a:chOff x="1152267" y="800916"/>
              <a:chExt cx="4550618" cy="186254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/>
                  <p:nvPr/>
                </p:nvSpPr>
                <p:spPr>
                  <a:xfrm>
                    <a:off x="1152267" y="1788752"/>
                    <a:ext cx="4550618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55</m:t>
                          </m:r>
                          <m:r>
                            <a:rPr lang="en-NZ" sz="5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757E55D1-4C3E-4DB4-BB4C-EBA17F1489B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52267" y="1788752"/>
                    <a:ext cx="4550618" cy="87470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/>
                  <p:nvPr/>
                </p:nvSpPr>
                <p:spPr>
                  <a:xfrm>
                    <a:off x="1152267" y="800916"/>
                    <a:ext cx="4364060" cy="87470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NZ" sz="5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NZ" sz="5400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NZ" sz="5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 12</m:t>
                          </m:r>
                        </m:oMath>
                      </m:oMathPara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6970C9A9-6ADE-4F02-824A-269935A6589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52267" y="800916"/>
                    <a:ext cx="4364060" cy="87470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7D0EAA0-7ED8-4427-AA80-88FEC2DEB704}"/>
              </a:ext>
            </a:extLst>
          </p:cNvPr>
          <p:cNvGrpSpPr/>
          <p:nvPr/>
        </p:nvGrpSpPr>
        <p:grpSpPr>
          <a:xfrm>
            <a:off x="6295683" y="3217726"/>
            <a:ext cx="4790543" cy="2803247"/>
            <a:chOff x="499978" y="438680"/>
            <a:chExt cx="5092505" cy="2950698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24C4893-BF8D-4A7F-8A38-4482A9AAC747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1218026-9038-4F4C-8C8A-4554D496BB38}"/>
                </a:ext>
              </a:extLst>
            </p:cNvPr>
            <p:cNvGrpSpPr/>
            <p:nvPr/>
          </p:nvGrpSpPr>
          <p:grpSpPr>
            <a:xfrm>
              <a:off x="633182" y="957449"/>
              <a:ext cx="4775552" cy="1882326"/>
              <a:chOff x="917843" y="744271"/>
              <a:chExt cx="4775552" cy="1882326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/>
                  <p:nvPr/>
                </p:nvSpPr>
                <p:spPr>
                  <a:xfrm>
                    <a:off x="917843" y="1751889"/>
                    <a:ext cx="4775552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dirty="0">
                        <a:solidFill>
                          <a:srgbClr val="FF0000"/>
                        </a:solidFill>
                      </a:rPr>
                      <a:t>686 </a:t>
                    </a:r>
                    <a14:m>
                      <m:oMath xmlns:m="http://schemas.openxmlformats.org/officeDocument/2006/math">
                        <m:r>
                          <a:rPr lang="en-NZ" sz="5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  <m:r>
                          <a:rPr lang="en-NZ" sz="54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98</m:t>
                        </m:r>
                      </m:oMath>
                    </a14:m>
                    <a:endParaRPr lang="en-NZ" sz="5400" dirty="0">
                      <a:solidFill>
                        <a:srgbClr val="FF000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68DA577D-E45B-463B-84C1-6F8A4F5467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7843" y="1751889"/>
                    <a:ext cx="4775552" cy="87470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9227" t="-25735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/>
                  <p:nvPr/>
                </p:nvSpPr>
                <p:spPr>
                  <a:xfrm>
                    <a:off x="917843" y="744271"/>
                    <a:ext cx="4588993" cy="87470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r>
                      <a:rPr lang="en-NZ" sz="5400" dirty="0">
                        <a:solidFill>
                          <a:srgbClr val="002060"/>
                        </a:solidFill>
                      </a:rPr>
                      <a:t>700 </a:t>
                    </a:r>
                    <a14:m>
                      <m:oMath xmlns:m="http://schemas.openxmlformats.org/officeDocument/2006/math">
                        <m: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NZ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NZ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oMath>
                    </a14:m>
                    <a:endParaRPr lang="en-NZ" sz="5400" dirty="0">
                      <a:solidFill>
                        <a:srgbClr val="002060"/>
                      </a:solidFill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1B408D2-D3EB-4CEB-A82C-F8067DD8D52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7843" y="744271"/>
                    <a:ext cx="4588993" cy="87470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9605" t="-25735" b="-50000"/>
                    </a:stretch>
                  </a:blipFill>
                </p:spPr>
                <p:txBody>
                  <a:bodyPr/>
                  <a:lstStyle/>
                  <a:p>
                    <a:r>
                      <a:rPr lang="en-N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B982BBE-4CD3-449B-8D05-B90A9A0A5E47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37C767C-017E-4FD3-9712-E06449647DFB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9F51C16-D742-4408-9301-6A9FABE8A5C5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069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238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20</cp:revision>
  <dcterms:created xsi:type="dcterms:W3CDTF">2019-08-04T22:55:08Z</dcterms:created>
  <dcterms:modified xsi:type="dcterms:W3CDTF">2019-08-08T09:47:31Z</dcterms:modified>
</cp:coreProperties>
</file>