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65" d="100"/>
          <a:sy n="65" d="100"/>
        </p:scale>
        <p:origin x="60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05686-3E81-4E52-9561-B212F0E03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001FC2-7A10-4676-8A8E-2F3BEB4E0D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451E6-9D05-41E3-9424-83387A089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085A-9202-4A34-8637-9706C1983BEA}" type="datetimeFigureOut">
              <a:rPr lang="en-NZ" smtClean="0"/>
              <a:t>5/06/2019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36777-EDA4-431C-AD5E-550450E66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DE51E-4617-48A2-85B8-334A13F86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75DB-AB79-4A0B-A4DA-2ECF8EAA675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34933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19D93-23F4-4A91-AD09-19B1469AB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99F50F-31F0-41B1-BCAD-07B731B42A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ED4831-21C8-4AC2-97ED-3AF1ECF7B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085A-9202-4A34-8637-9706C1983BEA}" type="datetimeFigureOut">
              <a:rPr lang="en-NZ" smtClean="0"/>
              <a:t>5/06/2019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89312-7515-4069-AC43-FFCFA75E8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A91412-DE87-4FB4-A61C-400312528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75DB-AB79-4A0B-A4DA-2ECF8EAA675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159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806F83-1655-4ADB-9111-B55499E2A0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8D5294-92EE-487A-8655-35309921D8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92832-AFB7-4DD2-A42D-903B491EE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085A-9202-4A34-8637-9706C1983BEA}" type="datetimeFigureOut">
              <a:rPr lang="en-NZ" smtClean="0"/>
              <a:t>5/06/2019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D3EAD-4E31-492E-96C7-05C544224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2EA5F-0E5E-42D2-8D13-B5DBBBA7C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75DB-AB79-4A0B-A4DA-2ECF8EAA675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3120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18944-B014-457A-9D91-C30492A34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0AE4F-3645-4078-98AA-4EAAE8D73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E53C9C-7ACA-4A23-BBC8-437016098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085A-9202-4A34-8637-9706C1983BEA}" type="datetimeFigureOut">
              <a:rPr lang="en-NZ" smtClean="0"/>
              <a:t>5/06/2019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D50F5-C73F-43C3-931A-2FB687B2E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17DB9-C096-437A-B4D6-C3AAE2738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75DB-AB79-4A0B-A4DA-2ECF8EAA675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41037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C7F23-9BE8-41FD-8A0A-5501E967F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54E88C-37E6-40D8-AFB2-B38D4E2D3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35AC5D-2C15-43EA-AB98-BB1584859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085A-9202-4A34-8637-9706C1983BEA}" type="datetimeFigureOut">
              <a:rPr lang="en-NZ" smtClean="0"/>
              <a:t>5/06/2019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C2A52-D39A-4904-A81A-5295FA2B1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1E113-EDDE-40E7-BD40-3DD479EB5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75DB-AB79-4A0B-A4DA-2ECF8EAA675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1597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FA719-7B3E-45D5-A02A-D710CCCBE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F3C82-1316-4835-9F73-3A1B63719D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71A883-A449-4BEE-AE11-CBE7D761B0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104F8F-0286-4637-80CF-1AC737889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085A-9202-4A34-8637-9706C1983BEA}" type="datetimeFigureOut">
              <a:rPr lang="en-NZ" smtClean="0"/>
              <a:t>5/06/2019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32669F-51ED-40F6-8854-894D2C2F3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D3CEE-7A44-4B90-8487-34D2FE2AE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75DB-AB79-4A0B-A4DA-2ECF8EAA675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47533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9867E-348F-40EC-9BE3-5345C0192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3CE2A-1514-4205-9A9C-2A531B996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C933B7-E8E6-4BFD-8981-D48E9F0319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BAFECF-93FE-495C-950A-8494D1CD60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C53934-BA8D-411E-A604-A898A663BC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FD35E4-9C3A-4D6A-9E62-2A917C006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085A-9202-4A34-8637-9706C1983BEA}" type="datetimeFigureOut">
              <a:rPr lang="en-NZ" smtClean="0"/>
              <a:t>5/06/2019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7B810C-B90A-4219-A1FC-FCFFB695F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92CC78-F819-419E-9AE5-503A03894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75DB-AB79-4A0B-A4DA-2ECF8EAA675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66419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A587F-A827-4A92-9230-70298BCF0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4286BA-F4F3-4B25-8202-F3EA6FCF3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085A-9202-4A34-8637-9706C1983BEA}" type="datetimeFigureOut">
              <a:rPr lang="en-NZ" smtClean="0"/>
              <a:t>5/06/2019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54333A-BB84-46CF-BB9B-9A756D28C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FF593B-5FBE-4A8E-BBB3-40DEB355C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75DB-AB79-4A0B-A4DA-2ECF8EAA675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16908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06FF23-FA71-43C6-A8F3-080E7E5A2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085A-9202-4A34-8637-9706C1983BEA}" type="datetimeFigureOut">
              <a:rPr lang="en-NZ" smtClean="0"/>
              <a:t>5/06/2019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4F84CD-F56D-4ABA-9B39-6DB76E952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259A89-2320-40B3-A202-5EC944373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75DB-AB79-4A0B-A4DA-2ECF8EAA675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70741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CB647-930D-49C1-95E6-026D9DCB5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A6ED5-E778-42BB-A19A-C3A542A056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F6A2A9-4018-404E-813B-97DE6EC1A9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B77B88-59E7-478F-BE71-E3C708FF0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085A-9202-4A34-8637-9706C1983BEA}" type="datetimeFigureOut">
              <a:rPr lang="en-NZ" smtClean="0"/>
              <a:t>5/06/2019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16184D-947F-4B04-9739-96E50F596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31C6E6-EC0D-42E1-8DD5-61361A029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75DB-AB79-4A0B-A4DA-2ECF8EAA675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39443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CF5CB-42A7-4F2D-BC20-B4E75F645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D2A10F-6754-4863-B6E6-ED2E101889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DD9C0C-72AB-4955-BDF2-022C43B4E0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A39C4-3186-4E89-910E-FF050F832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085A-9202-4A34-8637-9706C1983BEA}" type="datetimeFigureOut">
              <a:rPr lang="en-NZ" smtClean="0"/>
              <a:t>5/06/2019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2605E1-BBC5-453C-BEBC-39369314A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6E579F-C312-4FE9-8AAC-1E76341AD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75DB-AB79-4A0B-A4DA-2ECF8EAA675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04410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FEFA77-0122-4BDC-81D5-3EE7F09E2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F8148D-D163-4409-A976-CC4E5BDC79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11A23A-C140-4AEF-B886-39B6A4CF1B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D085A-9202-4A34-8637-9706C1983BEA}" type="datetimeFigureOut">
              <a:rPr lang="en-NZ" smtClean="0"/>
              <a:t>5/06/2019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E5B854-C213-4BBD-BE6B-0E46271947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E493D-70BB-431C-85A0-0DAEEFEFCC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875DB-AB79-4A0B-A4DA-2ECF8EAA675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1057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 posing for the camera&#10;&#10;Description automatically generated">
            <a:extLst>
              <a:ext uri="{FF2B5EF4-FFF2-40B4-BE49-F238E27FC236}">
                <a16:creationId xmlns:a16="http://schemas.microsoft.com/office/drawing/2014/main" id="{A00660A1-800F-44C7-99BD-6CB1346B29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32000"/>
            <a:ext cx="4889500" cy="4826000"/>
          </a:xfrm>
          <a:prstGeom prst="rect">
            <a:avLst/>
          </a:prstGeom>
        </p:spPr>
      </p:pic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347402E1-3A8C-42A6-83D4-BE66DDF26AF9}"/>
              </a:ext>
            </a:extLst>
          </p:cNvPr>
          <p:cNvSpPr/>
          <p:nvPr/>
        </p:nvSpPr>
        <p:spPr>
          <a:xfrm>
            <a:off x="6312310" y="1061884"/>
            <a:ext cx="5279922" cy="2831690"/>
          </a:xfrm>
          <a:prstGeom prst="wedgeRoundRectCallout">
            <a:avLst>
              <a:gd name="adj1" fmla="val -100678"/>
              <a:gd name="adj2" fmla="val 5327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800" dirty="0">
                <a:solidFill>
                  <a:schemeClr val="tx1"/>
                </a:solidFill>
              </a:rPr>
              <a:t>When you multiply a number by ten, you just put on an extra zero. </a:t>
            </a:r>
          </a:p>
          <a:p>
            <a:pPr algn="ctr"/>
            <a:r>
              <a:rPr lang="en-NZ" sz="2800" dirty="0">
                <a:solidFill>
                  <a:schemeClr val="tx1"/>
                </a:solidFill>
              </a:rPr>
              <a:t>So 10 x 2.8 = 2.80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915246-2A48-49EE-8F56-5BA324C5494B}"/>
              </a:ext>
            </a:extLst>
          </p:cNvPr>
          <p:cNvSpPr txBox="1"/>
          <p:nvPr/>
        </p:nvSpPr>
        <p:spPr>
          <a:xfrm>
            <a:off x="5284519" y="5890161"/>
            <a:ext cx="1027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Kayla</a:t>
            </a:r>
          </a:p>
        </p:txBody>
      </p:sp>
    </p:spTree>
    <p:extLst>
      <p:ext uri="{BB962C8B-B14F-4D97-AF65-F5344CB8AC3E}">
        <p14:creationId xmlns:p14="http://schemas.microsoft.com/office/powerpoint/2010/main" val="4263003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person, man, outdoor, holding&#10;&#10;Description automatically generated">
            <a:extLst>
              <a:ext uri="{FF2B5EF4-FFF2-40B4-BE49-F238E27FC236}">
                <a16:creationId xmlns:a16="http://schemas.microsoft.com/office/drawing/2014/main" id="{170DB8CF-3308-47F5-8680-41C6112ED11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0" t="14424" r="40887"/>
          <a:stretch/>
        </p:blipFill>
        <p:spPr>
          <a:xfrm>
            <a:off x="0" y="0"/>
            <a:ext cx="5992684" cy="6852470"/>
          </a:xfrm>
          <a:prstGeom prst="rect">
            <a:avLst/>
          </a:prstGeom>
        </p:spPr>
      </p:pic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917A7425-C0F7-4E25-95D7-EF856AB91E76}"/>
              </a:ext>
            </a:extLst>
          </p:cNvPr>
          <p:cNvSpPr/>
          <p:nvPr/>
        </p:nvSpPr>
        <p:spPr>
          <a:xfrm>
            <a:off x="6096000" y="253579"/>
            <a:ext cx="5279922" cy="2831690"/>
          </a:xfrm>
          <a:prstGeom prst="wedgeRoundRectCallout">
            <a:avLst>
              <a:gd name="adj1" fmla="val -93751"/>
              <a:gd name="adj2" fmla="val 26149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800" dirty="0">
                <a:solidFill>
                  <a:schemeClr val="tx1"/>
                </a:solidFill>
              </a:rPr>
              <a:t>The decimal point separates the whole numbers from the decimals.</a:t>
            </a:r>
          </a:p>
          <a:p>
            <a:pPr algn="ctr"/>
            <a:r>
              <a:rPr lang="en-NZ" sz="2800" dirty="0">
                <a:solidFill>
                  <a:schemeClr val="tx1"/>
                </a:solidFill>
              </a:rPr>
              <a:t>So 6 x 4.8 = 24.48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1F3911-80A3-4BB4-ABA3-8F5C8E0D686F}"/>
              </a:ext>
            </a:extLst>
          </p:cNvPr>
          <p:cNvSpPr txBox="1"/>
          <p:nvPr/>
        </p:nvSpPr>
        <p:spPr>
          <a:xfrm>
            <a:off x="5965820" y="6020640"/>
            <a:ext cx="1027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Felix</a:t>
            </a:r>
          </a:p>
        </p:txBody>
      </p:sp>
    </p:spTree>
    <p:extLst>
      <p:ext uri="{BB962C8B-B14F-4D97-AF65-F5344CB8AC3E}">
        <p14:creationId xmlns:p14="http://schemas.microsoft.com/office/powerpoint/2010/main" val="3392216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3A7BB024-E274-4ED8-A80F-AF06F3A0EE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01" r="18785"/>
          <a:stretch/>
        </p:blipFill>
        <p:spPr>
          <a:xfrm>
            <a:off x="5348748" y="280219"/>
            <a:ext cx="6843252" cy="6577781"/>
          </a:xfrm>
          <a:prstGeom prst="rect">
            <a:avLst/>
          </a:prstGeom>
        </p:spPr>
      </p:pic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13CEF333-41EB-40E4-BF83-D23EE09DED40}"/>
              </a:ext>
            </a:extLst>
          </p:cNvPr>
          <p:cNvSpPr/>
          <p:nvPr/>
        </p:nvSpPr>
        <p:spPr>
          <a:xfrm>
            <a:off x="462116" y="430560"/>
            <a:ext cx="5279922" cy="2831690"/>
          </a:xfrm>
          <a:prstGeom prst="wedgeRoundRectCallout">
            <a:avLst>
              <a:gd name="adj1" fmla="val 72450"/>
              <a:gd name="adj2" fmla="val 6937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800" dirty="0">
                <a:solidFill>
                  <a:schemeClr val="tx1"/>
                </a:solidFill>
              </a:rPr>
              <a:t>Multiplying 0.8 x 0.3 is easy.</a:t>
            </a:r>
          </a:p>
          <a:p>
            <a:pPr algn="ctr"/>
            <a:r>
              <a:rPr lang="en-NZ" sz="2800" dirty="0">
                <a:solidFill>
                  <a:schemeClr val="tx1"/>
                </a:solidFill>
              </a:rPr>
              <a:t>8 x 3 = 24.</a:t>
            </a:r>
          </a:p>
          <a:p>
            <a:pPr algn="ctr"/>
            <a:r>
              <a:rPr lang="en-NZ" sz="2800" dirty="0">
                <a:solidFill>
                  <a:schemeClr val="tx1"/>
                </a:solidFill>
              </a:rPr>
              <a:t> Both 0.8 and 0.3 have one decimal place so the answer is 2.4.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9563BB-8E56-4ADB-9888-16226B8BB1AE}"/>
              </a:ext>
            </a:extLst>
          </p:cNvPr>
          <p:cNvSpPr txBox="1"/>
          <p:nvPr/>
        </p:nvSpPr>
        <p:spPr>
          <a:xfrm>
            <a:off x="4137020" y="6196607"/>
            <a:ext cx="1027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Len</a:t>
            </a:r>
          </a:p>
        </p:txBody>
      </p:sp>
    </p:spTree>
    <p:extLst>
      <p:ext uri="{BB962C8B-B14F-4D97-AF65-F5344CB8AC3E}">
        <p14:creationId xmlns:p14="http://schemas.microsoft.com/office/powerpoint/2010/main" val="1560792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irl in a blue shirt&#10;&#10;Description automatically generated">
            <a:extLst>
              <a:ext uri="{FF2B5EF4-FFF2-40B4-BE49-F238E27FC236}">
                <a16:creationId xmlns:a16="http://schemas.microsoft.com/office/drawing/2014/main" id="{D2634983-E0CC-4109-BAA8-F6B202A8E4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983" y="0"/>
            <a:ext cx="4569143" cy="6858000"/>
          </a:xfrm>
          <a:prstGeom prst="rect">
            <a:avLst/>
          </a:prstGeom>
        </p:spPr>
      </p:pic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EA206569-1690-4617-8DA8-EB62AFC0A626}"/>
              </a:ext>
            </a:extLst>
          </p:cNvPr>
          <p:cNvSpPr/>
          <p:nvPr/>
        </p:nvSpPr>
        <p:spPr>
          <a:xfrm>
            <a:off x="462116" y="430560"/>
            <a:ext cx="5157019" cy="3463014"/>
          </a:xfrm>
          <a:prstGeom prst="wedgeRoundRectCallout">
            <a:avLst>
              <a:gd name="adj1" fmla="val 103735"/>
              <a:gd name="adj2" fmla="val 1677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800" dirty="0">
                <a:solidFill>
                  <a:schemeClr val="tx1"/>
                </a:solidFill>
              </a:rPr>
              <a:t>To multiply 1.5 x 0.8 I work out 15 x 8 = 120 first.</a:t>
            </a:r>
          </a:p>
          <a:p>
            <a:pPr algn="ctr"/>
            <a:r>
              <a:rPr lang="en-NZ" sz="2800" dirty="0">
                <a:solidFill>
                  <a:schemeClr val="tx1"/>
                </a:solidFill>
              </a:rPr>
              <a:t> Zeros on the right don’t count with decimals so I think the answer must be 1.2, not 12.0 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FCCFDD-3F15-4F9B-A1BA-F22E94E178C1}"/>
              </a:ext>
            </a:extLst>
          </p:cNvPr>
          <p:cNvSpPr txBox="1"/>
          <p:nvPr/>
        </p:nvSpPr>
        <p:spPr>
          <a:xfrm>
            <a:off x="6924466" y="6122865"/>
            <a:ext cx="1027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/>
              <a:t>Emma</a:t>
            </a:r>
          </a:p>
        </p:txBody>
      </p:sp>
    </p:spTree>
    <p:extLst>
      <p:ext uri="{BB962C8B-B14F-4D97-AF65-F5344CB8AC3E}">
        <p14:creationId xmlns:p14="http://schemas.microsoft.com/office/powerpoint/2010/main" val="2472857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107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6</cp:revision>
  <dcterms:created xsi:type="dcterms:W3CDTF">2019-06-05T02:24:17Z</dcterms:created>
  <dcterms:modified xsi:type="dcterms:W3CDTF">2019-06-05T07:00:22Z</dcterms:modified>
</cp:coreProperties>
</file>