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9" r:id="rId3"/>
    <p:sldId id="260" r:id="rId4"/>
    <p:sldId id="261" r:id="rId5"/>
    <p:sldId id="263" r:id="rId6"/>
    <p:sldId id="264" r:id="rId7"/>
    <p:sldId id="257" r:id="rId8"/>
    <p:sldId id="258" r:id="rId9"/>
    <p:sldId id="262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9" autoAdjust="0"/>
    <p:restoredTop sz="94660"/>
  </p:normalViewPr>
  <p:slideViewPr>
    <p:cSldViewPr snapToGrid="0">
      <p:cViewPr varScale="1">
        <p:scale>
          <a:sx n="81" d="100"/>
          <a:sy n="81" d="100"/>
        </p:scale>
        <p:origin x="21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149364-E08A-4798-B633-F93E3FAB0D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0745B04-DD16-4900-8EE9-64F9AD352A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6DD2E8-21B3-40EE-8EA5-409DF63F2D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65B90-DCDA-44AD-A22C-6A69F971D3D4}" type="datetimeFigureOut">
              <a:rPr lang="en-NZ" smtClean="0"/>
              <a:t>6/06/2019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06354D-D7C1-4777-B486-C7101F8373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15204C-E0FD-47A4-B60C-100CECE701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39281-EF84-47BA-9C1C-59501775AE84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6215488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DB82F2-523E-4CE3-998D-03CD525D20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A8E9BEE-2FF8-4F14-B95F-62D3B1DE40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059EB4-733A-4210-9AAB-630FBABE0A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65B90-DCDA-44AD-A22C-6A69F971D3D4}" type="datetimeFigureOut">
              <a:rPr lang="en-NZ" smtClean="0"/>
              <a:t>6/06/2019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1997EB-3B71-4C56-8521-93D9D27607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F9290B-687C-4D04-96C2-0D828E80F3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39281-EF84-47BA-9C1C-59501775AE84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580247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54E4755-C108-40C0-90C8-E795D185230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73992A5-3ED5-4054-89DE-6441C56408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BEDFDD-EED8-4EDF-A91D-DD5401E8BE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65B90-DCDA-44AD-A22C-6A69F971D3D4}" type="datetimeFigureOut">
              <a:rPr lang="en-NZ" smtClean="0"/>
              <a:t>6/06/2019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E5ECC2-C935-4142-B9AE-87AAD944A3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4A4B75-12A0-40FD-9FA9-40934C6EEC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39281-EF84-47BA-9C1C-59501775AE84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7089354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FE7893-5215-4399-8DC2-E5D5A33292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B76763-A61F-4B6C-A0D2-7A57D9EAAC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5FF624-32E1-4741-96CC-194BE70AAE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65B90-DCDA-44AD-A22C-6A69F971D3D4}" type="datetimeFigureOut">
              <a:rPr lang="en-NZ" smtClean="0"/>
              <a:t>6/06/2019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2496E5-DCFB-4FA5-9068-6E711E5A95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E7585E-5B0A-4391-AB2A-4B774DDFDA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39281-EF84-47BA-9C1C-59501775AE84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1368383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7EF16E-443D-43BC-B69F-D43C52FC8F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F18C34-34D2-4BDB-81E7-CB9BE4CA52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C96CCC-C01C-4982-8DD2-76906BC111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65B90-DCDA-44AD-A22C-6A69F971D3D4}" type="datetimeFigureOut">
              <a:rPr lang="en-NZ" smtClean="0"/>
              <a:t>6/06/2019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58E5A7-697A-43B7-B072-C27DA11694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A2EF67-C17C-42AF-813E-517AABFCD0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39281-EF84-47BA-9C1C-59501775AE84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94012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B54C5C-03B1-42C7-A2C3-48A84A4DA1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9BADAA-4BD5-4886-A7D4-934428AF271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E270284-A6E7-402B-BA79-CCBB8F4664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3F7783-3BF5-4BA4-8397-55A7E5B43A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65B90-DCDA-44AD-A22C-6A69F971D3D4}" type="datetimeFigureOut">
              <a:rPr lang="en-NZ" smtClean="0"/>
              <a:t>6/06/2019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D9AED49-7AF6-46AF-BFC0-CF1E95522B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B3D3D64-304C-4C6A-AF57-50707B3976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39281-EF84-47BA-9C1C-59501775AE84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4781533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074B69-C8F9-4D81-9FA8-9E9A5331A4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58BDA6-FD9B-4E97-8362-4FCAB8C3C7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5260F87-D10E-4451-966C-75EF2460C7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0E03FDC-CA79-4580-BF1D-C9DD525FC28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8CB139C-C9A9-4A9C-9919-DC0751EFA51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239E1E1-3900-4425-9C18-09C39F8182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65B90-DCDA-44AD-A22C-6A69F971D3D4}" type="datetimeFigureOut">
              <a:rPr lang="en-NZ" smtClean="0"/>
              <a:t>6/06/2019</a:t>
            </a:fld>
            <a:endParaRPr lang="en-NZ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992C952-7E50-44C4-AE98-A10F4D1BEF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F13BA54-F388-442C-A71C-44896024CB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39281-EF84-47BA-9C1C-59501775AE84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7041229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476462-C42A-4B2A-80A4-C6029945B4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BC496A9-EE58-444D-86FE-AEB6C6704C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65B90-DCDA-44AD-A22C-6A69F971D3D4}" type="datetimeFigureOut">
              <a:rPr lang="en-NZ" smtClean="0"/>
              <a:t>6/06/2019</a:t>
            </a:fld>
            <a:endParaRPr lang="en-NZ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AF97DE3-47D9-4A4B-8611-6788D11D66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65EE416-F97C-4B9E-9568-8270E503B4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39281-EF84-47BA-9C1C-59501775AE84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237010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59B2BDD-3336-4336-970A-4CA2023E6F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65B90-DCDA-44AD-A22C-6A69F971D3D4}" type="datetimeFigureOut">
              <a:rPr lang="en-NZ" smtClean="0"/>
              <a:t>6/06/2019</a:t>
            </a:fld>
            <a:endParaRPr lang="en-NZ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6E0E41A-622F-4C8A-B674-BFA83B031D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5BD81EA-B4F0-4026-BFE0-67344DDA86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39281-EF84-47BA-9C1C-59501775AE84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1799544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4A6C2B-7BCA-4FE0-B9D1-7F0EBBA087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97DC22-9A9A-4763-9C8C-99CD803545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C9D43ED-AB1E-4DAD-99B6-213DA100FC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AA0521-116D-4413-91F0-E21CE44F8F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65B90-DCDA-44AD-A22C-6A69F971D3D4}" type="datetimeFigureOut">
              <a:rPr lang="en-NZ" smtClean="0"/>
              <a:t>6/06/2019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61980D-E900-47BE-A954-75C7E42ACC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ED12BD-D156-45F3-9F51-1CA4653E68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39281-EF84-47BA-9C1C-59501775AE84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3305592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7BDCF3-2E94-4549-8A88-0E98E7DB39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D847221-D9A8-4328-9EB0-6F99C8F8BF4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F25642A-4823-4159-8486-445E92922A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2EF082D-74A9-4ECC-B462-E9DBD4992A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65B90-DCDA-44AD-A22C-6A69F971D3D4}" type="datetimeFigureOut">
              <a:rPr lang="en-NZ" smtClean="0"/>
              <a:t>6/06/2019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92AA06-89E7-448B-A4A6-D866F9183C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A2D7C8-2C2B-4A52-A2CF-6527181BD8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39281-EF84-47BA-9C1C-59501775AE84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6896741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CA10940-AE92-4628-8063-65E77B3604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EBCC45-AFAE-4DD9-A032-D31168F115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D4F7CA-FCE1-4477-8F13-EC97587AC4F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665B90-DCDA-44AD-A22C-6A69F971D3D4}" type="datetimeFigureOut">
              <a:rPr lang="en-NZ" smtClean="0"/>
              <a:t>6/06/2019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5A59A7-F5A3-48FE-8D38-946B4CBBDCE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4AD103-8BB3-43C8-BB31-E750B658B4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C39281-EF84-47BA-9C1C-59501775AE84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491607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190208C2-E18F-4A24-803B-48643764D136}"/>
              </a:ext>
            </a:extLst>
          </p:cNvPr>
          <p:cNvSpPr txBox="1"/>
          <p:nvPr/>
        </p:nvSpPr>
        <p:spPr>
          <a:xfrm>
            <a:off x="6746628" y="1783959"/>
            <a:ext cx="4645250" cy="288911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10000"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800" dirty="0">
                <a:latin typeface="+mj-lt"/>
                <a:ea typeface="+mj-ea"/>
                <a:cs typeface="+mj-cs"/>
              </a:rPr>
              <a:t>A ‘thrown’ cubic </a:t>
            </a:r>
            <a:r>
              <a:rPr lang="en-US" sz="3800" dirty="0" err="1">
                <a:latin typeface="+mj-lt"/>
                <a:ea typeface="+mj-ea"/>
                <a:cs typeface="+mj-cs"/>
              </a:rPr>
              <a:t>metre</a:t>
            </a:r>
            <a:r>
              <a:rPr lang="en-US" sz="3800" dirty="0">
                <a:latin typeface="+mj-lt"/>
                <a:ea typeface="+mj-ea"/>
                <a:cs typeface="+mj-cs"/>
              </a:rPr>
              <a:t> (m</a:t>
            </a:r>
            <a:r>
              <a:rPr lang="en-US" sz="3800" baseline="30000" dirty="0">
                <a:latin typeface="+mj-lt"/>
                <a:ea typeface="+mj-ea"/>
                <a:cs typeface="+mj-cs"/>
              </a:rPr>
              <a:t>3</a:t>
            </a:r>
            <a:r>
              <a:rPr lang="en-US" sz="3800" dirty="0">
                <a:latin typeface="+mj-lt"/>
                <a:ea typeface="+mj-ea"/>
                <a:cs typeface="+mj-cs"/>
              </a:rPr>
              <a:t>) of firewood is loose, not stacked.  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800" dirty="0">
                <a:latin typeface="+mj-lt"/>
                <a:ea typeface="+mj-ea"/>
                <a:cs typeface="+mj-cs"/>
              </a:rPr>
              <a:t>You actually get between 0.67 and 0.8 of a cubic </a:t>
            </a:r>
            <a:r>
              <a:rPr lang="en-US" sz="3800" dirty="0" err="1">
                <a:latin typeface="+mj-lt"/>
                <a:ea typeface="+mj-ea"/>
                <a:cs typeface="+mj-cs"/>
              </a:rPr>
              <a:t>metre</a:t>
            </a:r>
            <a:r>
              <a:rPr lang="en-US" sz="3800" dirty="0">
                <a:latin typeface="+mj-lt"/>
                <a:ea typeface="+mj-ea"/>
                <a:cs typeface="+mj-cs"/>
              </a:rPr>
              <a:t> of solid wood.</a:t>
            </a:r>
          </a:p>
        </p:txBody>
      </p:sp>
      <p:pic>
        <p:nvPicPr>
          <p:cNvPr id="6" name="Picture 5" descr="A picture containing grass, outdoor, farm, truck&#10;&#10;Description automatically generated">
            <a:extLst>
              <a:ext uri="{FF2B5EF4-FFF2-40B4-BE49-F238E27FC236}">
                <a16:creationId xmlns:a16="http://schemas.microsoft.com/office/drawing/2014/main" id="{F2A8D7CC-A19E-4894-A666-2FDC0ACAE86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022" r="24097"/>
          <a:stretch/>
        </p:blipFill>
        <p:spPr>
          <a:xfrm>
            <a:off x="20" y="10"/>
            <a:ext cx="6024134" cy="6857990"/>
          </a:xfrm>
          <a:custGeom>
            <a:avLst/>
            <a:gdLst>
              <a:gd name="connsiteX0" fmla="*/ 0 w 6024154"/>
              <a:gd name="connsiteY0" fmla="*/ 0 h 6858000"/>
              <a:gd name="connsiteX1" fmla="*/ 5953780 w 6024154"/>
              <a:gd name="connsiteY1" fmla="*/ 0 h 6858000"/>
              <a:gd name="connsiteX2" fmla="*/ 5989880 w 6024154"/>
              <a:gd name="connsiteY2" fmla="*/ 284091 h 6858000"/>
              <a:gd name="connsiteX3" fmla="*/ 6024154 w 6024154"/>
              <a:gd name="connsiteY3" fmla="*/ 962844 h 6858000"/>
              <a:gd name="connsiteX4" fmla="*/ 2549934 w 6024154"/>
              <a:gd name="connsiteY4" fmla="*/ 6800152 h 6858000"/>
              <a:gd name="connsiteX5" fmla="*/ 2436987 w 6024154"/>
              <a:gd name="connsiteY5" fmla="*/ 6858000 h 6858000"/>
              <a:gd name="connsiteX6" fmla="*/ 0 w 6024154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286595505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62B4A49-7E12-44CD-A5E6-1B7B2D92F960}"/>
              </a:ext>
            </a:extLst>
          </p:cNvPr>
          <p:cNvSpPr txBox="1"/>
          <p:nvPr/>
        </p:nvSpPr>
        <p:spPr>
          <a:xfrm>
            <a:off x="332509" y="237506"/>
            <a:ext cx="1150719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400" dirty="0"/>
              <a:t>Douglas Fir is also a common firewood.</a:t>
            </a:r>
          </a:p>
          <a:p>
            <a:r>
              <a:rPr lang="en-NZ" sz="2400" dirty="0"/>
              <a:t>It has a density of 0.53 tonne per cubic metre.</a:t>
            </a:r>
          </a:p>
          <a:p>
            <a:r>
              <a:rPr lang="en-NZ" sz="2400" dirty="0"/>
              <a:t>What does three thrown cubic metres (2.1 m</a:t>
            </a:r>
            <a:r>
              <a:rPr lang="en-NZ" sz="2400" baseline="30000" dirty="0"/>
              <a:t>3</a:t>
            </a:r>
            <a:r>
              <a:rPr lang="en-NZ" sz="2400" dirty="0"/>
              <a:t>) of Douglas Fir weigh?</a:t>
            </a:r>
          </a:p>
          <a:p>
            <a:endParaRPr lang="en-NZ" dirty="0"/>
          </a:p>
        </p:txBody>
      </p:sp>
      <p:pic>
        <p:nvPicPr>
          <p:cNvPr id="5" name="Picture 4" descr="A pile of fries&#10;&#10;Description automatically generated">
            <a:extLst>
              <a:ext uri="{FF2B5EF4-FFF2-40B4-BE49-F238E27FC236}">
                <a16:creationId xmlns:a16="http://schemas.microsoft.com/office/drawing/2014/main" id="{1F432D24-552E-4BF1-ACA4-C62660466BE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6919" y="1714834"/>
            <a:ext cx="7517081" cy="4991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86381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0A68B4C8-6B7B-47CF-B645-9222AF386A93}"/>
                  </a:ext>
                </a:extLst>
              </p:cNvPr>
              <p:cNvSpPr txBox="1"/>
              <p:nvPr/>
            </p:nvSpPr>
            <p:spPr>
              <a:xfrm>
                <a:off x="403762" y="332508"/>
                <a:ext cx="11210306" cy="17543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NZ" sz="3600" dirty="0"/>
                  <a:t>If 21 x 53 = 1 113, what is 2.1 x 0.53 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NZ" sz="36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NZ" sz="3600" b="0" i="1" smtClean="0">
                            <a:latin typeface="Cambria Math" panose="02040503050406030204" pitchFamily="18" charset="0"/>
                          </a:rPr>
                          <m:t>         </m:t>
                        </m:r>
                      </m:e>
                    </m:d>
                  </m:oMath>
                </a14:m>
                <a:r>
                  <a:rPr lang="en-NZ" sz="3600" dirty="0"/>
                  <a:t>? </a:t>
                </a:r>
              </a:p>
              <a:p>
                <a:endParaRPr lang="en-NZ" sz="3600" dirty="0"/>
              </a:p>
              <a:p>
                <a:r>
                  <a:rPr lang="en-NZ" sz="3600" dirty="0"/>
                  <a:t>Write this multiplication in fraction form.</a:t>
                </a:r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0A68B4C8-6B7B-47CF-B645-9222AF386A9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762" y="332508"/>
                <a:ext cx="11210306" cy="1754326"/>
              </a:xfrm>
              <a:prstGeom prst="rect">
                <a:avLst/>
              </a:prstGeom>
              <a:blipFill>
                <a:blip r:embed="rId2"/>
                <a:stretch>
                  <a:fillRect l="-1631" t="-5575" b="-12544"/>
                </a:stretch>
              </a:blipFill>
            </p:spPr>
            <p:txBody>
              <a:bodyPr/>
              <a:lstStyle/>
              <a:p>
                <a:r>
                  <a:rPr lang="en-N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AF1D8318-5F1D-4542-A21E-EA9BAFE6B531}"/>
                  </a:ext>
                </a:extLst>
              </p:cNvPr>
              <p:cNvSpPr txBox="1"/>
              <p:nvPr/>
            </p:nvSpPr>
            <p:spPr>
              <a:xfrm>
                <a:off x="490847" y="2705595"/>
                <a:ext cx="11210306" cy="87921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NZ" sz="3600" dirty="0"/>
                  <a:t>2.1 x 0.53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NZ" sz="36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NZ" sz="3600" b="0" i="1" smtClean="0">
                            <a:latin typeface="Cambria Math" panose="02040503050406030204" pitchFamily="18" charset="0"/>
                          </a:rPr>
                          <m:t>21</m:t>
                        </m:r>
                      </m:num>
                      <m:den>
                        <m:r>
                          <a:rPr lang="en-NZ" sz="3600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den>
                    </m:f>
                    <m:r>
                      <a:rPr lang="en-NZ" sz="3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f>
                      <m:fPr>
                        <m:ctrlPr>
                          <a:rPr lang="en-NZ" sz="36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NZ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53</m:t>
                        </m:r>
                      </m:num>
                      <m:den>
                        <m:r>
                          <a:rPr lang="en-NZ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100</m:t>
                        </m:r>
                      </m:den>
                    </m:f>
                    <m:r>
                      <a:rPr lang="en-NZ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NZ" sz="36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NZ" sz="3600" b="0" i="1" smtClean="0">
                            <a:latin typeface="Cambria Math" panose="02040503050406030204" pitchFamily="18" charset="0"/>
                          </a:rPr>
                          <m:t>             </m:t>
                        </m:r>
                      </m:e>
                    </m:d>
                  </m:oMath>
                </a14:m>
                <a:r>
                  <a:rPr lang="en-NZ" sz="3600" dirty="0"/>
                  <a:t>? </a:t>
                </a: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AF1D8318-5F1D-4542-A21E-EA9BAFE6B53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0847" y="2705595"/>
                <a:ext cx="11210306" cy="879215"/>
              </a:xfrm>
              <a:prstGeom prst="rect">
                <a:avLst/>
              </a:prstGeom>
              <a:blipFill>
                <a:blip r:embed="rId3"/>
                <a:stretch>
                  <a:fillRect l="-1687" b="-13889"/>
                </a:stretch>
              </a:blipFill>
            </p:spPr>
            <p:txBody>
              <a:bodyPr/>
              <a:lstStyle/>
              <a:p>
                <a:r>
                  <a:rPr lang="en-N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8AD11A5F-7247-47EE-BC49-BB1EF0F2F034}"/>
                  </a:ext>
                </a:extLst>
              </p:cNvPr>
              <p:cNvSpPr txBox="1"/>
              <p:nvPr/>
            </p:nvSpPr>
            <p:spPr>
              <a:xfrm>
                <a:off x="5276604" y="2705595"/>
                <a:ext cx="1009402" cy="9105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NZ" sz="28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NZ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1 113</m:t>
                          </m:r>
                        </m:num>
                        <m:den>
                          <m:r>
                            <a:rPr lang="en-NZ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100</m:t>
                          </m:r>
                          <m:r>
                            <a:rPr lang="en-NZ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den>
                      </m:f>
                    </m:oMath>
                  </m:oMathPara>
                </a14:m>
                <a:endParaRPr lang="en-NZ" sz="2800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8AD11A5F-7247-47EE-BC49-BB1EF0F2F03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76604" y="2705595"/>
                <a:ext cx="1009402" cy="91057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N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A3A0AC5A-2478-4701-BE82-1F55CC0A695B}"/>
                  </a:ext>
                </a:extLst>
              </p:cNvPr>
              <p:cNvSpPr txBox="1"/>
              <p:nvPr/>
            </p:nvSpPr>
            <p:spPr>
              <a:xfrm>
                <a:off x="490847" y="4500748"/>
                <a:ext cx="8158348" cy="8871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NZ" sz="3600" dirty="0"/>
                  <a:t>What is the decimal for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NZ" sz="3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NZ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1 113</m:t>
                        </m:r>
                      </m:num>
                      <m:den>
                        <m:r>
                          <a:rPr lang="en-NZ" sz="3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1000</m:t>
                        </m:r>
                      </m:den>
                    </m:f>
                  </m:oMath>
                </a14:m>
                <a:r>
                  <a:rPr lang="en-NZ" sz="3600" dirty="0"/>
                  <a:t>?</a:t>
                </a: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A3A0AC5A-2478-4701-BE82-1F55CC0A695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0847" y="4500748"/>
                <a:ext cx="8158348" cy="887166"/>
              </a:xfrm>
              <a:prstGeom prst="rect">
                <a:avLst/>
              </a:prstGeom>
              <a:blipFill>
                <a:blip r:embed="rId5"/>
                <a:stretch>
                  <a:fillRect l="-2317" b="-11644"/>
                </a:stretch>
              </a:blipFill>
            </p:spPr>
            <p:txBody>
              <a:bodyPr/>
              <a:lstStyle/>
              <a:p>
                <a:r>
                  <a:rPr lang="en-N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61716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94A99997-B88C-409F-8DF7-2F1BB1DF056E}"/>
              </a:ext>
            </a:extLst>
          </p:cNvPr>
          <p:cNvGrpSpPr/>
          <p:nvPr/>
        </p:nvGrpSpPr>
        <p:grpSpPr>
          <a:xfrm>
            <a:off x="777337" y="1394564"/>
            <a:ext cx="5001858" cy="5024050"/>
            <a:chOff x="508324" y="3694241"/>
            <a:chExt cx="2908170" cy="2900359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3C5C500B-C8AA-4098-ADB0-650186150589}"/>
                </a:ext>
              </a:extLst>
            </p:cNvPr>
            <p:cNvSpPr/>
            <p:nvPr/>
          </p:nvSpPr>
          <p:spPr>
            <a:xfrm>
              <a:off x="551726" y="3729832"/>
              <a:ext cx="2864768" cy="2864768"/>
            </a:xfrm>
            <a:prstGeom prst="rect">
              <a:avLst/>
            </a:prstGeom>
            <a:noFill/>
            <a:ln w="28575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4914719E-C7C9-4244-82CA-18371ED57BED}"/>
                </a:ext>
              </a:extLst>
            </p:cNvPr>
            <p:cNvGrpSpPr/>
            <p:nvPr/>
          </p:nvGrpSpPr>
          <p:grpSpPr>
            <a:xfrm rot="5400000">
              <a:off x="-598387" y="5121848"/>
              <a:ext cx="2292139" cy="78717"/>
              <a:chOff x="1958946" y="1407244"/>
              <a:chExt cx="3421060" cy="117487"/>
            </a:xfrm>
          </p:grpSpPr>
          <p:cxnSp>
            <p:nvCxnSpPr>
              <p:cNvPr id="232" name="Straight Connector 231">
                <a:extLst>
                  <a:ext uri="{FF2B5EF4-FFF2-40B4-BE49-F238E27FC236}">
                    <a16:creationId xmlns:a16="http://schemas.microsoft.com/office/drawing/2014/main" id="{2FD38898-9362-479E-82E1-CF71661CDA95}"/>
                  </a:ext>
                </a:extLst>
              </p:cNvPr>
              <p:cNvCxnSpPr/>
              <p:nvPr/>
            </p:nvCxnSpPr>
            <p:spPr>
              <a:xfrm>
                <a:off x="5380006" y="1417639"/>
                <a:ext cx="0" cy="107092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3" name="Straight Connector 232">
                <a:extLst>
                  <a:ext uri="{FF2B5EF4-FFF2-40B4-BE49-F238E27FC236}">
                    <a16:creationId xmlns:a16="http://schemas.microsoft.com/office/drawing/2014/main" id="{A0FB2B8D-15A2-4936-8F7F-F7C0037BA2AB}"/>
                  </a:ext>
                </a:extLst>
              </p:cNvPr>
              <p:cNvCxnSpPr/>
              <p:nvPr/>
            </p:nvCxnSpPr>
            <p:spPr>
              <a:xfrm>
                <a:off x="4951325" y="1411366"/>
                <a:ext cx="0" cy="107092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4" name="Straight Connector 233">
                <a:extLst>
                  <a:ext uri="{FF2B5EF4-FFF2-40B4-BE49-F238E27FC236}">
                    <a16:creationId xmlns:a16="http://schemas.microsoft.com/office/drawing/2014/main" id="{8F1270B1-DF78-45E5-992C-9BA71416BDA1}"/>
                  </a:ext>
                </a:extLst>
              </p:cNvPr>
              <p:cNvCxnSpPr/>
              <p:nvPr/>
            </p:nvCxnSpPr>
            <p:spPr>
              <a:xfrm>
                <a:off x="4528361" y="1411366"/>
                <a:ext cx="0" cy="107092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5" name="Straight Connector 234">
                <a:extLst>
                  <a:ext uri="{FF2B5EF4-FFF2-40B4-BE49-F238E27FC236}">
                    <a16:creationId xmlns:a16="http://schemas.microsoft.com/office/drawing/2014/main" id="{5299F1C2-E1A2-4C4D-B051-9B73EF694766}"/>
                  </a:ext>
                </a:extLst>
              </p:cNvPr>
              <p:cNvCxnSpPr/>
              <p:nvPr/>
            </p:nvCxnSpPr>
            <p:spPr>
              <a:xfrm>
                <a:off x="4096507" y="1411366"/>
                <a:ext cx="0" cy="107092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6" name="Straight Connector 235">
                <a:extLst>
                  <a:ext uri="{FF2B5EF4-FFF2-40B4-BE49-F238E27FC236}">
                    <a16:creationId xmlns:a16="http://schemas.microsoft.com/office/drawing/2014/main" id="{90CD90FB-BF9B-46ED-B456-045ABA922723}"/>
                  </a:ext>
                </a:extLst>
              </p:cNvPr>
              <p:cNvCxnSpPr/>
              <p:nvPr/>
            </p:nvCxnSpPr>
            <p:spPr>
              <a:xfrm>
                <a:off x="3670175" y="1411366"/>
                <a:ext cx="0" cy="107092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7" name="Straight Connector 236">
                <a:extLst>
                  <a:ext uri="{FF2B5EF4-FFF2-40B4-BE49-F238E27FC236}">
                    <a16:creationId xmlns:a16="http://schemas.microsoft.com/office/drawing/2014/main" id="{756915E7-33FF-47D9-95FE-FC3D82F289CD}"/>
                  </a:ext>
                </a:extLst>
              </p:cNvPr>
              <p:cNvCxnSpPr/>
              <p:nvPr/>
            </p:nvCxnSpPr>
            <p:spPr>
              <a:xfrm>
                <a:off x="3239292" y="1413517"/>
                <a:ext cx="0" cy="107092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8" name="Straight Connector 237">
                <a:extLst>
                  <a:ext uri="{FF2B5EF4-FFF2-40B4-BE49-F238E27FC236}">
                    <a16:creationId xmlns:a16="http://schemas.microsoft.com/office/drawing/2014/main" id="{54FCE080-A2E1-45CB-8C40-C99B95755000}"/>
                  </a:ext>
                </a:extLst>
              </p:cNvPr>
              <p:cNvCxnSpPr/>
              <p:nvPr/>
            </p:nvCxnSpPr>
            <p:spPr>
              <a:xfrm>
                <a:off x="2814168" y="1407244"/>
                <a:ext cx="0" cy="107092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9" name="Straight Connector 238">
                <a:extLst>
                  <a:ext uri="{FF2B5EF4-FFF2-40B4-BE49-F238E27FC236}">
                    <a16:creationId xmlns:a16="http://schemas.microsoft.com/office/drawing/2014/main" id="{D9BBD614-9492-4E0C-8781-230798617854}"/>
                  </a:ext>
                </a:extLst>
              </p:cNvPr>
              <p:cNvCxnSpPr/>
              <p:nvPr/>
            </p:nvCxnSpPr>
            <p:spPr>
              <a:xfrm>
                <a:off x="2384090" y="1407244"/>
                <a:ext cx="0" cy="107092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0" name="Straight Connector 239">
                <a:extLst>
                  <a:ext uri="{FF2B5EF4-FFF2-40B4-BE49-F238E27FC236}">
                    <a16:creationId xmlns:a16="http://schemas.microsoft.com/office/drawing/2014/main" id="{5234D9B5-8289-498F-BFC5-DCE0B0802C20}"/>
                  </a:ext>
                </a:extLst>
              </p:cNvPr>
              <p:cNvCxnSpPr/>
              <p:nvPr/>
            </p:nvCxnSpPr>
            <p:spPr>
              <a:xfrm>
                <a:off x="1958946" y="1417639"/>
                <a:ext cx="0" cy="107092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2A3AEACC-CD80-4C9C-892E-D50063E453B4}"/>
                </a:ext>
              </a:extLst>
            </p:cNvPr>
            <p:cNvGrpSpPr/>
            <p:nvPr/>
          </p:nvGrpSpPr>
          <p:grpSpPr>
            <a:xfrm>
              <a:off x="572123" y="3694241"/>
              <a:ext cx="2836095" cy="78718"/>
              <a:chOff x="572123" y="3694241"/>
              <a:chExt cx="2836095" cy="78718"/>
            </a:xfrm>
          </p:grpSpPr>
          <p:grpSp>
            <p:nvGrpSpPr>
              <p:cNvPr id="121" name="Group 120">
                <a:extLst>
                  <a:ext uri="{FF2B5EF4-FFF2-40B4-BE49-F238E27FC236}">
                    <a16:creationId xmlns:a16="http://schemas.microsoft.com/office/drawing/2014/main" id="{13065EE1-DFFE-4A34-83E5-102191D830FB}"/>
                  </a:ext>
                </a:extLst>
              </p:cNvPr>
              <p:cNvGrpSpPr/>
              <p:nvPr/>
            </p:nvGrpSpPr>
            <p:grpSpPr>
              <a:xfrm>
                <a:off x="837839" y="3694241"/>
                <a:ext cx="2292138" cy="78718"/>
                <a:chOff x="1958946" y="1407244"/>
                <a:chExt cx="3421060" cy="117487"/>
              </a:xfrm>
            </p:grpSpPr>
            <p:cxnSp>
              <p:nvCxnSpPr>
                <p:cNvPr id="223" name="Straight Connector 222">
                  <a:extLst>
                    <a:ext uri="{FF2B5EF4-FFF2-40B4-BE49-F238E27FC236}">
                      <a16:creationId xmlns:a16="http://schemas.microsoft.com/office/drawing/2014/main" id="{82993610-6247-4945-A2E6-08188AAE1F9C}"/>
                    </a:ext>
                  </a:extLst>
                </p:cNvPr>
                <p:cNvCxnSpPr/>
                <p:nvPr/>
              </p:nvCxnSpPr>
              <p:spPr>
                <a:xfrm>
                  <a:off x="5380006" y="1417639"/>
                  <a:ext cx="0" cy="107092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4" name="Straight Connector 223">
                  <a:extLst>
                    <a:ext uri="{FF2B5EF4-FFF2-40B4-BE49-F238E27FC236}">
                      <a16:creationId xmlns:a16="http://schemas.microsoft.com/office/drawing/2014/main" id="{3532DA43-DCF9-47B0-80C1-D5BEE4A47C6E}"/>
                    </a:ext>
                  </a:extLst>
                </p:cNvPr>
                <p:cNvCxnSpPr/>
                <p:nvPr/>
              </p:nvCxnSpPr>
              <p:spPr>
                <a:xfrm>
                  <a:off x="4954882" y="1411366"/>
                  <a:ext cx="0" cy="107092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5" name="Straight Connector 224">
                  <a:extLst>
                    <a:ext uri="{FF2B5EF4-FFF2-40B4-BE49-F238E27FC236}">
                      <a16:creationId xmlns:a16="http://schemas.microsoft.com/office/drawing/2014/main" id="{FA6FA618-3C9F-4E25-A9E3-BACA81BE5785}"/>
                    </a:ext>
                  </a:extLst>
                </p:cNvPr>
                <p:cNvCxnSpPr/>
                <p:nvPr/>
              </p:nvCxnSpPr>
              <p:spPr>
                <a:xfrm>
                  <a:off x="4528361" y="1411366"/>
                  <a:ext cx="0" cy="107092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6" name="Straight Connector 225">
                  <a:extLst>
                    <a:ext uri="{FF2B5EF4-FFF2-40B4-BE49-F238E27FC236}">
                      <a16:creationId xmlns:a16="http://schemas.microsoft.com/office/drawing/2014/main" id="{1E0D0844-61DB-4EB8-8EB9-9B300A7E3F82}"/>
                    </a:ext>
                  </a:extLst>
                </p:cNvPr>
                <p:cNvCxnSpPr/>
                <p:nvPr/>
              </p:nvCxnSpPr>
              <p:spPr>
                <a:xfrm>
                  <a:off x="4096507" y="1411366"/>
                  <a:ext cx="0" cy="107092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7" name="Straight Connector 226">
                  <a:extLst>
                    <a:ext uri="{FF2B5EF4-FFF2-40B4-BE49-F238E27FC236}">
                      <a16:creationId xmlns:a16="http://schemas.microsoft.com/office/drawing/2014/main" id="{9FBD97C0-5B6C-4385-ADB3-F8EBCFC3DA35}"/>
                    </a:ext>
                  </a:extLst>
                </p:cNvPr>
                <p:cNvCxnSpPr/>
                <p:nvPr/>
              </p:nvCxnSpPr>
              <p:spPr>
                <a:xfrm>
                  <a:off x="3670175" y="1411366"/>
                  <a:ext cx="0" cy="107092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8" name="Straight Connector 227">
                  <a:extLst>
                    <a:ext uri="{FF2B5EF4-FFF2-40B4-BE49-F238E27FC236}">
                      <a16:creationId xmlns:a16="http://schemas.microsoft.com/office/drawing/2014/main" id="{7BFA72B4-17BA-4775-A2A6-277A3C44FDC7}"/>
                    </a:ext>
                  </a:extLst>
                </p:cNvPr>
                <p:cNvCxnSpPr/>
                <p:nvPr/>
              </p:nvCxnSpPr>
              <p:spPr>
                <a:xfrm>
                  <a:off x="3240582" y="1413517"/>
                  <a:ext cx="0" cy="107092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9" name="Straight Connector 228">
                  <a:extLst>
                    <a:ext uri="{FF2B5EF4-FFF2-40B4-BE49-F238E27FC236}">
                      <a16:creationId xmlns:a16="http://schemas.microsoft.com/office/drawing/2014/main" id="{DC2785A4-277C-44FE-A0FD-AA7E3789B63D}"/>
                    </a:ext>
                  </a:extLst>
                </p:cNvPr>
                <p:cNvCxnSpPr/>
                <p:nvPr/>
              </p:nvCxnSpPr>
              <p:spPr>
                <a:xfrm>
                  <a:off x="2815458" y="1407244"/>
                  <a:ext cx="0" cy="107092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0" name="Straight Connector 229">
                  <a:extLst>
                    <a:ext uri="{FF2B5EF4-FFF2-40B4-BE49-F238E27FC236}">
                      <a16:creationId xmlns:a16="http://schemas.microsoft.com/office/drawing/2014/main" id="{70C03080-85BF-49EA-B374-AA362BACD521}"/>
                    </a:ext>
                  </a:extLst>
                </p:cNvPr>
                <p:cNvCxnSpPr/>
                <p:nvPr/>
              </p:nvCxnSpPr>
              <p:spPr>
                <a:xfrm>
                  <a:off x="2388937" y="1407244"/>
                  <a:ext cx="0" cy="107092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1" name="Straight Connector 230">
                  <a:extLst>
                    <a:ext uri="{FF2B5EF4-FFF2-40B4-BE49-F238E27FC236}">
                      <a16:creationId xmlns:a16="http://schemas.microsoft.com/office/drawing/2014/main" id="{2061FFFD-B774-4AA6-9286-FAFE99340FD7}"/>
                    </a:ext>
                  </a:extLst>
                </p:cNvPr>
                <p:cNvCxnSpPr/>
                <p:nvPr/>
              </p:nvCxnSpPr>
              <p:spPr>
                <a:xfrm>
                  <a:off x="1958946" y="1417639"/>
                  <a:ext cx="0" cy="107092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22" name="Group 121">
                <a:extLst>
                  <a:ext uri="{FF2B5EF4-FFF2-40B4-BE49-F238E27FC236}">
                    <a16:creationId xmlns:a16="http://schemas.microsoft.com/office/drawing/2014/main" id="{FA668E95-89C1-4C1A-AC81-67FA20F9B082}"/>
                  </a:ext>
                </a:extLst>
              </p:cNvPr>
              <p:cNvGrpSpPr/>
              <p:nvPr/>
            </p:nvGrpSpPr>
            <p:grpSpPr>
              <a:xfrm>
                <a:off x="572123" y="3703191"/>
                <a:ext cx="1411119" cy="55910"/>
                <a:chOff x="572123" y="3691285"/>
                <a:chExt cx="1411119" cy="74137"/>
              </a:xfrm>
            </p:grpSpPr>
            <p:grpSp>
              <p:nvGrpSpPr>
                <p:cNvPr id="173" name="Group 172">
                  <a:extLst>
                    <a:ext uri="{FF2B5EF4-FFF2-40B4-BE49-F238E27FC236}">
                      <a16:creationId xmlns:a16="http://schemas.microsoft.com/office/drawing/2014/main" id="{6608E6F4-8EAB-41BD-B7AD-91C1C95D82A6}"/>
                    </a:ext>
                  </a:extLst>
                </p:cNvPr>
                <p:cNvGrpSpPr/>
                <p:nvPr/>
              </p:nvGrpSpPr>
              <p:grpSpPr>
                <a:xfrm>
                  <a:off x="1725007" y="3693269"/>
                  <a:ext cx="258235" cy="69372"/>
                  <a:chOff x="1958946" y="1407244"/>
                  <a:chExt cx="3421060" cy="113588"/>
                </a:xfrm>
              </p:grpSpPr>
              <p:cxnSp>
                <p:nvCxnSpPr>
                  <p:cNvPr id="214" name="Straight Connector 213">
                    <a:extLst>
                      <a:ext uri="{FF2B5EF4-FFF2-40B4-BE49-F238E27FC236}">
                        <a16:creationId xmlns:a16="http://schemas.microsoft.com/office/drawing/2014/main" id="{FABB390B-9B74-4795-988B-DF6C59A80DAF}"/>
                      </a:ext>
                    </a:extLst>
                  </p:cNvPr>
                  <p:cNvCxnSpPr/>
                  <p:nvPr/>
                </p:nvCxnSpPr>
                <p:spPr>
                  <a:xfrm>
                    <a:off x="5380006" y="1413741"/>
                    <a:ext cx="0" cy="107091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5" name="Straight Connector 214">
                    <a:extLst>
                      <a:ext uri="{FF2B5EF4-FFF2-40B4-BE49-F238E27FC236}">
                        <a16:creationId xmlns:a16="http://schemas.microsoft.com/office/drawing/2014/main" id="{0B1AF4E4-CF83-4B4A-83DF-2C302DF51872}"/>
                      </a:ext>
                    </a:extLst>
                  </p:cNvPr>
                  <p:cNvCxnSpPr/>
                  <p:nvPr/>
                </p:nvCxnSpPr>
                <p:spPr>
                  <a:xfrm>
                    <a:off x="4954882" y="1411366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6" name="Straight Connector 215">
                    <a:extLst>
                      <a:ext uri="{FF2B5EF4-FFF2-40B4-BE49-F238E27FC236}">
                        <a16:creationId xmlns:a16="http://schemas.microsoft.com/office/drawing/2014/main" id="{3D424593-2162-418F-B42F-DBDE89F7527A}"/>
                      </a:ext>
                    </a:extLst>
                  </p:cNvPr>
                  <p:cNvCxnSpPr/>
                  <p:nvPr/>
                </p:nvCxnSpPr>
                <p:spPr>
                  <a:xfrm>
                    <a:off x="4528361" y="1411366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7" name="Straight Connector 216">
                    <a:extLst>
                      <a:ext uri="{FF2B5EF4-FFF2-40B4-BE49-F238E27FC236}">
                        <a16:creationId xmlns:a16="http://schemas.microsoft.com/office/drawing/2014/main" id="{114165B6-9148-4F7A-AFCB-252807E83B8C}"/>
                      </a:ext>
                    </a:extLst>
                  </p:cNvPr>
                  <p:cNvCxnSpPr/>
                  <p:nvPr/>
                </p:nvCxnSpPr>
                <p:spPr>
                  <a:xfrm>
                    <a:off x="4096507" y="1411366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8" name="Straight Connector 217">
                    <a:extLst>
                      <a:ext uri="{FF2B5EF4-FFF2-40B4-BE49-F238E27FC236}">
                        <a16:creationId xmlns:a16="http://schemas.microsoft.com/office/drawing/2014/main" id="{D18EFA43-D8A5-4B1C-9AC3-EB842F85673D}"/>
                      </a:ext>
                    </a:extLst>
                  </p:cNvPr>
                  <p:cNvCxnSpPr/>
                  <p:nvPr/>
                </p:nvCxnSpPr>
                <p:spPr>
                  <a:xfrm>
                    <a:off x="3670175" y="1411366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9" name="Straight Connector 218">
                    <a:extLst>
                      <a:ext uri="{FF2B5EF4-FFF2-40B4-BE49-F238E27FC236}">
                        <a16:creationId xmlns:a16="http://schemas.microsoft.com/office/drawing/2014/main" id="{D219AFB8-548A-4E4D-A1F1-2822FF989198}"/>
                      </a:ext>
                    </a:extLst>
                  </p:cNvPr>
                  <p:cNvCxnSpPr/>
                  <p:nvPr/>
                </p:nvCxnSpPr>
                <p:spPr>
                  <a:xfrm>
                    <a:off x="3240589" y="1409618"/>
                    <a:ext cx="0" cy="107091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20" name="Straight Connector 219">
                    <a:extLst>
                      <a:ext uri="{FF2B5EF4-FFF2-40B4-BE49-F238E27FC236}">
                        <a16:creationId xmlns:a16="http://schemas.microsoft.com/office/drawing/2014/main" id="{3FAA11CA-2CDE-41C5-8B0F-9E959A58A19C}"/>
                      </a:ext>
                    </a:extLst>
                  </p:cNvPr>
                  <p:cNvCxnSpPr/>
                  <p:nvPr/>
                </p:nvCxnSpPr>
                <p:spPr>
                  <a:xfrm>
                    <a:off x="2815458" y="1407244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21" name="Straight Connector 220">
                    <a:extLst>
                      <a:ext uri="{FF2B5EF4-FFF2-40B4-BE49-F238E27FC236}">
                        <a16:creationId xmlns:a16="http://schemas.microsoft.com/office/drawing/2014/main" id="{29A35BD6-4EE5-46AB-938A-08AB58EA519B}"/>
                      </a:ext>
                    </a:extLst>
                  </p:cNvPr>
                  <p:cNvCxnSpPr/>
                  <p:nvPr/>
                </p:nvCxnSpPr>
                <p:spPr>
                  <a:xfrm>
                    <a:off x="2388937" y="1407244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22" name="Straight Connector 221">
                    <a:extLst>
                      <a:ext uri="{FF2B5EF4-FFF2-40B4-BE49-F238E27FC236}">
                        <a16:creationId xmlns:a16="http://schemas.microsoft.com/office/drawing/2014/main" id="{09B7B0DE-0179-460B-BD31-1EE257869E5C}"/>
                      </a:ext>
                    </a:extLst>
                  </p:cNvPr>
                  <p:cNvCxnSpPr/>
                  <p:nvPr/>
                </p:nvCxnSpPr>
                <p:spPr>
                  <a:xfrm>
                    <a:off x="1958946" y="1409843"/>
                    <a:ext cx="0" cy="107091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74" name="Group 173">
                  <a:extLst>
                    <a:ext uri="{FF2B5EF4-FFF2-40B4-BE49-F238E27FC236}">
                      <a16:creationId xmlns:a16="http://schemas.microsoft.com/office/drawing/2014/main" id="{E7D7AB48-D736-44F4-9D05-697322C3E1CD}"/>
                    </a:ext>
                  </a:extLst>
                </p:cNvPr>
                <p:cNvGrpSpPr/>
                <p:nvPr/>
              </p:nvGrpSpPr>
              <p:grpSpPr>
                <a:xfrm>
                  <a:off x="1438491" y="3696050"/>
                  <a:ext cx="232376" cy="69372"/>
                  <a:chOff x="1958946" y="1407244"/>
                  <a:chExt cx="3421060" cy="113588"/>
                </a:xfrm>
              </p:grpSpPr>
              <p:cxnSp>
                <p:nvCxnSpPr>
                  <p:cNvPr id="205" name="Straight Connector 204">
                    <a:extLst>
                      <a:ext uri="{FF2B5EF4-FFF2-40B4-BE49-F238E27FC236}">
                        <a16:creationId xmlns:a16="http://schemas.microsoft.com/office/drawing/2014/main" id="{1C04A30D-2BCF-4FF3-990B-23B8A31AA5FC}"/>
                      </a:ext>
                    </a:extLst>
                  </p:cNvPr>
                  <p:cNvCxnSpPr/>
                  <p:nvPr/>
                </p:nvCxnSpPr>
                <p:spPr>
                  <a:xfrm>
                    <a:off x="5380006" y="1413741"/>
                    <a:ext cx="0" cy="107091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6" name="Straight Connector 205">
                    <a:extLst>
                      <a:ext uri="{FF2B5EF4-FFF2-40B4-BE49-F238E27FC236}">
                        <a16:creationId xmlns:a16="http://schemas.microsoft.com/office/drawing/2014/main" id="{71933CF8-27FB-4C53-B17D-3B6990C8519A}"/>
                      </a:ext>
                    </a:extLst>
                  </p:cNvPr>
                  <p:cNvCxnSpPr/>
                  <p:nvPr/>
                </p:nvCxnSpPr>
                <p:spPr>
                  <a:xfrm>
                    <a:off x="4954882" y="1411366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7" name="Straight Connector 206">
                    <a:extLst>
                      <a:ext uri="{FF2B5EF4-FFF2-40B4-BE49-F238E27FC236}">
                        <a16:creationId xmlns:a16="http://schemas.microsoft.com/office/drawing/2014/main" id="{B11D3370-126E-4535-ABE8-C166642547D7}"/>
                      </a:ext>
                    </a:extLst>
                  </p:cNvPr>
                  <p:cNvCxnSpPr/>
                  <p:nvPr/>
                </p:nvCxnSpPr>
                <p:spPr>
                  <a:xfrm>
                    <a:off x="4528361" y="1411366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8" name="Straight Connector 207">
                    <a:extLst>
                      <a:ext uri="{FF2B5EF4-FFF2-40B4-BE49-F238E27FC236}">
                        <a16:creationId xmlns:a16="http://schemas.microsoft.com/office/drawing/2014/main" id="{824C5BC0-CD14-4D22-9062-8312D13CCAF8}"/>
                      </a:ext>
                    </a:extLst>
                  </p:cNvPr>
                  <p:cNvCxnSpPr/>
                  <p:nvPr/>
                </p:nvCxnSpPr>
                <p:spPr>
                  <a:xfrm>
                    <a:off x="4096507" y="1411366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9" name="Straight Connector 208">
                    <a:extLst>
                      <a:ext uri="{FF2B5EF4-FFF2-40B4-BE49-F238E27FC236}">
                        <a16:creationId xmlns:a16="http://schemas.microsoft.com/office/drawing/2014/main" id="{C25E15DF-36E5-4B41-81C2-D46D8B0DF8E6}"/>
                      </a:ext>
                    </a:extLst>
                  </p:cNvPr>
                  <p:cNvCxnSpPr/>
                  <p:nvPr/>
                </p:nvCxnSpPr>
                <p:spPr>
                  <a:xfrm>
                    <a:off x="3670175" y="1411366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0" name="Straight Connector 209">
                    <a:extLst>
                      <a:ext uri="{FF2B5EF4-FFF2-40B4-BE49-F238E27FC236}">
                        <a16:creationId xmlns:a16="http://schemas.microsoft.com/office/drawing/2014/main" id="{AC6D551C-E410-4203-9571-737736CCA0A3}"/>
                      </a:ext>
                    </a:extLst>
                  </p:cNvPr>
                  <p:cNvCxnSpPr/>
                  <p:nvPr/>
                </p:nvCxnSpPr>
                <p:spPr>
                  <a:xfrm>
                    <a:off x="3240589" y="1409618"/>
                    <a:ext cx="0" cy="107091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1" name="Straight Connector 210">
                    <a:extLst>
                      <a:ext uri="{FF2B5EF4-FFF2-40B4-BE49-F238E27FC236}">
                        <a16:creationId xmlns:a16="http://schemas.microsoft.com/office/drawing/2014/main" id="{E5302302-40AB-41F6-9085-2B5A29280D6A}"/>
                      </a:ext>
                    </a:extLst>
                  </p:cNvPr>
                  <p:cNvCxnSpPr/>
                  <p:nvPr/>
                </p:nvCxnSpPr>
                <p:spPr>
                  <a:xfrm>
                    <a:off x="2815458" y="1407244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2" name="Straight Connector 211">
                    <a:extLst>
                      <a:ext uri="{FF2B5EF4-FFF2-40B4-BE49-F238E27FC236}">
                        <a16:creationId xmlns:a16="http://schemas.microsoft.com/office/drawing/2014/main" id="{EF14033C-4499-4FBA-A76C-7C1EA4B4D9FB}"/>
                      </a:ext>
                    </a:extLst>
                  </p:cNvPr>
                  <p:cNvCxnSpPr/>
                  <p:nvPr/>
                </p:nvCxnSpPr>
                <p:spPr>
                  <a:xfrm>
                    <a:off x="2388937" y="1407244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3" name="Straight Connector 212">
                    <a:extLst>
                      <a:ext uri="{FF2B5EF4-FFF2-40B4-BE49-F238E27FC236}">
                        <a16:creationId xmlns:a16="http://schemas.microsoft.com/office/drawing/2014/main" id="{B55105DF-D9D2-4284-A32C-6C2D8F201096}"/>
                      </a:ext>
                    </a:extLst>
                  </p:cNvPr>
                  <p:cNvCxnSpPr/>
                  <p:nvPr/>
                </p:nvCxnSpPr>
                <p:spPr>
                  <a:xfrm>
                    <a:off x="1958946" y="1409843"/>
                    <a:ext cx="0" cy="107091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75" name="Group 174">
                  <a:extLst>
                    <a:ext uri="{FF2B5EF4-FFF2-40B4-BE49-F238E27FC236}">
                      <a16:creationId xmlns:a16="http://schemas.microsoft.com/office/drawing/2014/main" id="{F82659A7-E0B2-43F9-8DD1-EF552F34EA9D}"/>
                    </a:ext>
                  </a:extLst>
                </p:cNvPr>
                <p:cNvGrpSpPr/>
                <p:nvPr/>
              </p:nvGrpSpPr>
              <p:grpSpPr>
                <a:xfrm>
                  <a:off x="1130474" y="3693269"/>
                  <a:ext cx="258235" cy="69372"/>
                  <a:chOff x="1958946" y="1407244"/>
                  <a:chExt cx="3421060" cy="113588"/>
                </a:xfrm>
              </p:grpSpPr>
              <p:cxnSp>
                <p:nvCxnSpPr>
                  <p:cNvPr id="196" name="Straight Connector 195">
                    <a:extLst>
                      <a:ext uri="{FF2B5EF4-FFF2-40B4-BE49-F238E27FC236}">
                        <a16:creationId xmlns:a16="http://schemas.microsoft.com/office/drawing/2014/main" id="{929B3226-9508-4497-B349-0E579516CE46}"/>
                      </a:ext>
                    </a:extLst>
                  </p:cNvPr>
                  <p:cNvCxnSpPr/>
                  <p:nvPr/>
                </p:nvCxnSpPr>
                <p:spPr>
                  <a:xfrm>
                    <a:off x="5380006" y="1413741"/>
                    <a:ext cx="0" cy="107091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7" name="Straight Connector 196">
                    <a:extLst>
                      <a:ext uri="{FF2B5EF4-FFF2-40B4-BE49-F238E27FC236}">
                        <a16:creationId xmlns:a16="http://schemas.microsoft.com/office/drawing/2014/main" id="{310B82D0-EE72-4F21-A55C-83D0CDD77702}"/>
                      </a:ext>
                    </a:extLst>
                  </p:cNvPr>
                  <p:cNvCxnSpPr/>
                  <p:nvPr/>
                </p:nvCxnSpPr>
                <p:spPr>
                  <a:xfrm>
                    <a:off x="4954882" y="1411366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8" name="Straight Connector 197">
                    <a:extLst>
                      <a:ext uri="{FF2B5EF4-FFF2-40B4-BE49-F238E27FC236}">
                        <a16:creationId xmlns:a16="http://schemas.microsoft.com/office/drawing/2014/main" id="{49BB9FE1-AE2B-4EAD-808F-5A54B4FF806B}"/>
                      </a:ext>
                    </a:extLst>
                  </p:cNvPr>
                  <p:cNvCxnSpPr/>
                  <p:nvPr/>
                </p:nvCxnSpPr>
                <p:spPr>
                  <a:xfrm>
                    <a:off x="4528361" y="1411366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9" name="Straight Connector 198">
                    <a:extLst>
                      <a:ext uri="{FF2B5EF4-FFF2-40B4-BE49-F238E27FC236}">
                        <a16:creationId xmlns:a16="http://schemas.microsoft.com/office/drawing/2014/main" id="{4DC5C1D1-AE1D-4A1C-B40B-AE82AEC39D3A}"/>
                      </a:ext>
                    </a:extLst>
                  </p:cNvPr>
                  <p:cNvCxnSpPr/>
                  <p:nvPr/>
                </p:nvCxnSpPr>
                <p:spPr>
                  <a:xfrm>
                    <a:off x="4096507" y="1411366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0" name="Straight Connector 199">
                    <a:extLst>
                      <a:ext uri="{FF2B5EF4-FFF2-40B4-BE49-F238E27FC236}">
                        <a16:creationId xmlns:a16="http://schemas.microsoft.com/office/drawing/2014/main" id="{98A7E3D4-16E7-40A6-B960-B9909EA3F072}"/>
                      </a:ext>
                    </a:extLst>
                  </p:cNvPr>
                  <p:cNvCxnSpPr/>
                  <p:nvPr/>
                </p:nvCxnSpPr>
                <p:spPr>
                  <a:xfrm>
                    <a:off x="3670175" y="1411366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1" name="Straight Connector 200">
                    <a:extLst>
                      <a:ext uri="{FF2B5EF4-FFF2-40B4-BE49-F238E27FC236}">
                        <a16:creationId xmlns:a16="http://schemas.microsoft.com/office/drawing/2014/main" id="{29AFE3C1-30B0-409A-8C29-6016B9537B8B}"/>
                      </a:ext>
                    </a:extLst>
                  </p:cNvPr>
                  <p:cNvCxnSpPr/>
                  <p:nvPr/>
                </p:nvCxnSpPr>
                <p:spPr>
                  <a:xfrm>
                    <a:off x="3240589" y="1409618"/>
                    <a:ext cx="0" cy="107091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2" name="Straight Connector 201">
                    <a:extLst>
                      <a:ext uri="{FF2B5EF4-FFF2-40B4-BE49-F238E27FC236}">
                        <a16:creationId xmlns:a16="http://schemas.microsoft.com/office/drawing/2014/main" id="{2CBC4D49-78C0-4F90-A673-D1C362C3B76A}"/>
                      </a:ext>
                    </a:extLst>
                  </p:cNvPr>
                  <p:cNvCxnSpPr/>
                  <p:nvPr/>
                </p:nvCxnSpPr>
                <p:spPr>
                  <a:xfrm>
                    <a:off x="2815458" y="1407244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3" name="Straight Connector 202">
                    <a:extLst>
                      <a:ext uri="{FF2B5EF4-FFF2-40B4-BE49-F238E27FC236}">
                        <a16:creationId xmlns:a16="http://schemas.microsoft.com/office/drawing/2014/main" id="{FF8612A1-9652-4F77-B731-278EC75FB66D}"/>
                      </a:ext>
                    </a:extLst>
                  </p:cNvPr>
                  <p:cNvCxnSpPr/>
                  <p:nvPr/>
                </p:nvCxnSpPr>
                <p:spPr>
                  <a:xfrm>
                    <a:off x="2388937" y="1407244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4" name="Straight Connector 203">
                    <a:extLst>
                      <a:ext uri="{FF2B5EF4-FFF2-40B4-BE49-F238E27FC236}">
                        <a16:creationId xmlns:a16="http://schemas.microsoft.com/office/drawing/2014/main" id="{584840BF-685F-4829-A92C-814C48178A8F}"/>
                      </a:ext>
                    </a:extLst>
                  </p:cNvPr>
                  <p:cNvCxnSpPr/>
                  <p:nvPr/>
                </p:nvCxnSpPr>
                <p:spPr>
                  <a:xfrm>
                    <a:off x="1958946" y="1409843"/>
                    <a:ext cx="0" cy="107091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76" name="Group 175">
                  <a:extLst>
                    <a:ext uri="{FF2B5EF4-FFF2-40B4-BE49-F238E27FC236}">
                      <a16:creationId xmlns:a16="http://schemas.microsoft.com/office/drawing/2014/main" id="{50901531-3A3E-478D-BBA7-0E2F449AD21B}"/>
                    </a:ext>
                  </a:extLst>
                </p:cNvPr>
                <p:cNvGrpSpPr/>
                <p:nvPr/>
              </p:nvGrpSpPr>
              <p:grpSpPr>
                <a:xfrm>
                  <a:off x="860538" y="3691285"/>
                  <a:ext cx="242786" cy="69372"/>
                  <a:chOff x="1958946" y="1407244"/>
                  <a:chExt cx="3421060" cy="113588"/>
                </a:xfrm>
              </p:grpSpPr>
              <p:cxnSp>
                <p:nvCxnSpPr>
                  <p:cNvPr id="187" name="Straight Connector 186">
                    <a:extLst>
                      <a:ext uri="{FF2B5EF4-FFF2-40B4-BE49-F238E27FC236}">
                        <a16:creationId xmlns:a16="http://schemas.microsoft.com/office/drawing/2014/main" id="{1F4148AB-C17A-4C74-86C0-4AD1DDC9B499}"/>
                      </a:ext>
                    </a:extLst>
                  </p:cNvPr>
                  <p:cNvCxnSpPr/>
                  <p:nvPr/>
                </p:nvCxnSpPr>
                <p:spPr>
                  <a:xfrm>
                    <a:off x="5380006" y="1413741"/>
                    <a:ext cx="0" cy="107091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8" name="Straight Connector 187">
                    <a:extLst>
                      <a:ext uri="{FF2B5EF4-FFF2-40B4-BE49-F238E27FC236}">
                        <a16:creationId xmlns:a16="http://schemas.microsoft.com/office/drawing/2014/main" id="{5570DBCF-BF8E-40CF-9BB8-00BF89F76990}"/>
                      </a:ext>
                    </a:extLst>
                  </p:cNvPr>
                  <p:cNvCxnSpPr/>
                  <p:nvPr/>
                </p:nvCxnSpPr>
                <p:spPr>
                  <a:xfrm>
                    <a:off x="4954882" y="1411366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9" name="Straight Connector 188">
                    <a:extLst>
                      <a:ext uri="{FF2B5EF4-FFF2-40B4-BE49-F238E27FC236}">
                        <a16:creationId xmlns:a16="http://schemas.microsoft.com/office/drawing/2014/main" id="{B222F4BB-05D2-49FF-A730-F8C638C50553}"/>
                      </a:ext>
                    </a:extLst>
                  </p:cNvPr>
                  <p:cNvCxnSpPr/>
                  <p:nvPr/>
                </p:nvCxnSpPr>
                <p:spPr>
                  <a:xfrm>
                    <a:off x="4528361" y="1411366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0" name="Straight Connector 189">
                    <a:extLst>
                      <a:ext uri="{FF2B5EF4-FFF2-40B4-BE49-F238E27FC236}">
                        <a16:creationId xmlns:a16="http://schemas.microsoft.com/office/drawing/2014/main" id="{9C0353C3-F932-4048-84DB-9A3230E81D75}"/>
                      </a:ext>
                    </a:extLst>
                  </p:cNvPr>
                  <p:cNvCxnSpPr/>
                  <p:nvPr/>
                </p:nvCxnSpPr>
                <p:spPr>
                  <a:xfrm>
                    <a:off x="4096507" y="1411366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1" name="Straight Connector 190">
                    <a:extLst>
                      <a:ext uri="{FF2B5EF4-FFF2-40B4-BE49-F238E27FC236}">
                        <a16:creationId xmlns:a16="http://schemas.microsoft.com/office/drawing/2014/main" id="{D1D0029B-FBB3-4AB7-8BB5-1AF034A6DFA1}"/>
                      </a:ext>
                    </a:extLst>
                  </p:cNvPr>
                  <p:cNvCxnSpPr/>
                  <p:nvPr/>
                </p:nvCxnSpPr>
                <p:spPr>
                  <a:xfrm>
                    <a:off x="3670175" y="1411366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2" name="Straight Connector 191">
                    <a:extLst>
                      <a:ext uri="{FF2B5EF4-FFF2-40B4-BE49-F238E27FC236}">
                        <a16:creationId xmlns:a16="http://schemas.microsoft.com/office/drawing/2014/main" id="{839794F0-B3C2-4EAE-936F-7BDA3A8CF07B}"/>
                      </a:ext>
                    </a:extLst>
                  </p:cNvPr>
                  <p:cNvCxnSpPr/>
                  <p:nvPr/>
                </p:nvCxnSpPr>
                <p:spPr>
                  <a:xfrm>
                    <a:off x="3240589" y="1409618"/>
                    <a:ext cx="0" cy="107091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3" name="Straight Connector 192">
                    <a:extLst>
                      <a:ext uri="{FF2B5EF4-FFF2-40B4-BE49-F238E27FC236}">
                        <a16:creationId xmlns:a16="http://schemas.microsoft.com/office/drawing/2014/main" id="{FD267A9B-4599-47E9-B827-5C5ED921B1DC}"/>
                      </a:ext>
                    </a:extLst>
                  </p:cNvPr>
                  <p:cNvCxnSpPr/>
                  <p:nvPr/>
                </p:nvCxnSpPr>
                <p:spPr>
                  <a:xfrm>
                    <a:off x="2815458" y="1407244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4" name="Straight Connector 193">
                    <a:extLst>
                      <a:ext uri="{FF2B5EF4-FFF2-40B4-BE49-F238E27FC236}">
                        <a16:creationId xmlns:a16="http://schemas.microsoft.com/office/drawing/2014/main" id="{651D9B5B-BFA0-46C1-AF56-549A3A056AD2}"/>
                      </a:ext>
                    </a:extLst>
                  </p:cNvPr>
                  <p:cNvCxnSpPr/>
                  <p:nvPr/>
                </p:nvCxnSpPr>
                <p:spPr>
                  <a:xfrm>
                    <a:off x="2388937" y="1407244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5" name="Straight Connector 194">
                    <a:extLst>
                      <a:ext uri="{FF2B5EF4-FFF2-40B4-BE49-F238E27FC236}">
                        <a16:creationId xmlns:a16="http://schemas.microsoft.com/office/drawing/2014/main" id="{0F191E8B-D04C-4E85-95E5-B246DA903A9F}"/>
                      </a:ext>
                    </a:extLst>
                  </p:cNvPr>
                  <p:cNvCxnSpPr/>
                  <p:nvPr/>
                </p:nvCxnSpPr>
                <p:spPr>
                  <a:xfrm>
                    <a:off x="1958946" y="1409843"/>
                    <a:ext cx="0" cy="107091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77" name="Group 176">
                  <a:extLst>
                    <a:ext uri="{FF2B5EF4-FFF2-40B4-BE49-F238E27FC236}">
                      <a16:creationId xmlns:a16="http://schemas.microsoft.com/office/drawing/2014/main" id="{BDDC76FE-A894-496B-A5A7-7712EEFEA65D}"/>
                    </a:ext>
                  </a:extLst>
                </p:cNvPr>
                <p:cNvGrpSpPr/>
                <p:nvPr/>
              </p:nvGrpSpPr>
              <p:grpSpPr>
                <a:xfrm>
                  <a:off x="572123" y="3695653"/>
                  <a:ext cx="242786" cy="69372"/>
                  <a:chOff x="1958946" y="1407244"/>
                  <a:chExt cx="3421060" cy="113588"/>
                </a:xfrm>
              </p:grpSpPr>
              <p:cxnSp>
                <p:nvCxnSpPr>
                  <p:cNvPr id="178" name="Straight Connector 177">
                    <a:extLst>
                      <a:ext uri="{FF2B5EF4-FFF2-40B4-BE49-F238E27FC236}">
                        <a16:creationId xmlns:a16="http://schemas.microsoft.com/office/drawing/2014/main" id="{065199D6-591F-454B-97DB-8AD0F75BE19E}"/>
                      </a:ext>
                    </a:extLst>
                  </p:cNvPr>
                  <p:cNvCxnSpPr/>
                  <p:nvPr/>
                </p:nvCxnSpPr>
                <p:spPr>
                  <a:xfrm>
                    <a:off x="5380006" y="1413741"/>
                    <a:ext cx="0" cy="107091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9" name="Straight Connector 178">
                    <a:extLst>
                      <a:ext uri="{FF2B5EF4-FFF2-40B4-BE49-F238E27FC236}">
                        <a16:creationId xmlns:a16="http://schemas.microsoft.com/office/drawing/2014/main" id="{BD1E2C81-DB3C-452C-8146-B21580653987}"/>
                      </a:ext>
                    </a:extLst>
                  </p:cNvPr>
                  <p:cNvCxnSpPr/>
                  <p:nvPr/>
                </p:nvCxnSpPr>
                <p:spPr>
                  <a:xfrm>
                    <a:off x="4954882" y="1411366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0" name="Straight Connector 179">
                    <a:extLst>
                      <a:ext uri="{FF2B5EF4-FFF2-40B4-BE49-F238E27FC236}">
                        <a16:creationId xmlns:a16="http://schemas.microsoft.com/office/drawing/2014/main" id="{39065ED8-AD3A-4148-8BE6-7A89F3B26C73}"/>
                      </a:ext>
                    </a:extLst>
                  </p:cNvPr>
                  <p:cNvCxnSpPr/>
                  <p:nvPr/>
                </p:nvCxnSpPr>
                <p:spPr>
                  <a:xfrm>
                    <a:off x="4528361" y="1411366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1" name="Straight Connector 180">
                    <a:extLst>
                      <a:ext uri="{FF2B5EF4-FFF2-40B4-BE49-F238E27FC236}">
                        <a16:creationId xmlns:a16="http://schemas.microsoft.com/office/drawing/2014/main" id="{68C249FF-CB1D-42E1-A79E-A5466A748FE8}"/>
                      </a:ext>
                    </a:extLst>
                  </p:cNvPr>
                  <p:cNvCxnSpPr/>
                  <p:nvPr/>
                </p:nvCxnSpPr>
                <p:spPr>
                  <a:xfrm>
                    <a:off x="4096507" y="1411366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2" name="Straight Connector 181">
                    <a:extLst>
                      <a:ext uri="{FF2B5EF4-FFF2-40B4-BE49-F238E27FC236}">
                        <a16:creationId xmlns:a16="http://schemas.microsoft.com/office/drawing/2014/main" id="{481066F5-A9F5-4591-8139-BA2C733CDD12}"/>
                      </a:ext>
                    </a:extLst>
                  </p:cNvPr>
                  <p:cNvCxnSpPr/>
                  <p:nvPr/>
                </p:nvCxnSpPr>
                <p:spPr>
                  <a:xfrm>
                    <a:off x="3670175" y="1411366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3" name="Straight Connector 182">
                    <a:extLst>
                      <a:ext uri="{FF2B5EF4-FFF2-40B4-BE49-F238E27FC236}">
                        <a16:creationId xmlns:a16="http://schemas.microsoft.com/office/drawing/2014/main" id="{DD6F7DB3-974D-4B5D-AF43-2592ADAAB4EA}"/>
                      </a:ext>
                    </a:extLst>
                  </p:cNvPr>
                  <p:cNvCxnSpPr/>
                  <p:nvPr/>
                </p:nvCxnSpPr>
                <p:spPr>
                  <a:xfrm>
                    <a:off x="3240589" y="1409618"/>
                    <a:ext cx="0" cy="107091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4" name="Straight Connector 183">
                    <a:extLst>
                      <a:ext uri="{FF2B5EF4-FFF2-40B4-BE49-F238E27FC236}">
                        <a16:creationId xmlns:a16="http://schemas.microsoft.com/office/drawing/2014/main" id="{D84F59DB-A9B5-43C9-BB4C-576D5A2FEA39}"/>
                      </a:ext>
                    </a:extLst>
                  </p:cNvPr>
                  <p:cNvCxnSpPr/>
                  <p:nvPr/>
                </p:nvCxnSpPr>
                <p:spPr>
                  <a:xfrm>
                    <a:off x="2815458" y="1407244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5" name="Straight Connector 184">
                    <a:extLst>
                      <a:ext uri="{FF2B5EF4-FFF2-40B4-BE49-F238E27FC236}">
                        <a16:creationId xmlns:a16="http://schemas.microsoft.com/office/drawing/2014/main" id="{A1B31D8E-9D0F-4175-B4B3-BF7967806870}"/>
                      </a:ext>
                    </a:extLst>
                  </p:cNvPr>
                  <p:cNvCxnSpPr/>
                  <p:nvPr/>
                </p:nvCxnSpPr>
                <p:spPr>
                  <a:xfrm>
                    <a:off x="2388937" y="1407244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6" name="Straight Connector 185">
                    <a:extLst>
                      <a:ext uri="{FF2B5EF4-FFF2-40B4-BE49-F238E27FC236}">
                        <a16:creationId xmlns:a16="http://schemas.microsoft.com/office/drawing/2014/main" id="{E488C758-BED8-49F3-9323-119B39CEF074}"/>
                      </a:ext>
                    </a:extLst>
                  </p:cNvPr>
                  <p:cNvCxnSpPr/>
                  <p:nvPr/>
                </p:nvCxnSpPr>
                <p:spPr>
                  <a:xfrm>
                    <a:off x="1958946" y="1409843"/>
                    <a:ext cx="0" cy="107091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123" name="Group 122">
                <a:extLst>
                  <a:ext uri="{FF2B5EF4-FFF2-40B4-BE49-F238E27FC236}">
                    <a16:creationId xmlns:a16="http://schemas.microsoft.com/office/drawing/2014/main" id="{B9FB8895-5D0C-4355-BEBB-C5815878E9F6}"/>
                  </a:ext>
                </a:extLst>
              </p:cNvPr>
              <p:cNvGrpSpPr/>
              <p:nvPr/>
            </p:nvGrpSpPr>
            <p:grpSpPr>
              <a:xfrm>
                <a:off x="3155328" y="3704259"/>
                <a:ext cx="252890" cy="54414"/>
                <a:chOff x="1958946" y="1407244"/>
                <a:chExt cx="3421060" cy="113588"/>
              </a:xfrm>
            </p:grpSpPr>
            <p:cxnSp>
              <p:nvCxnSpPr>
                <p:cNvPr id="164" name="Straight Connector 163">
                  <a:extLst>
                    <a:ext uri="{FF2B5EF4-FFF2-40B4-BE49-F238E27FC236}">
                      <a16:creationId xmlns:a16="http://schemas.microsoft.com/office/drawing/2014/main" id="{3A2CC79F-6AB7-4898-B815-CF64B480F32E}"/>
                    </a:ext>
                  </a:extLst>
                </p:cNvPr>
                <p:cNvCxnSpPr/>
                <p:nvPr/>
              </p:nvCxnSpPr>
              <p:spPr>
                <a:xfrm>
                  <a:off x="5380006" y="1413741"/>
                  <a:ext cx="0" cy="107091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5" name="Straight Connector 164">
                  <a:extLst>
                    <a:ext uri="{FF2B5EF4-FFF2-40B4-BE49-F238E27FC236}">
                      <a16:creationId xmlns:a16="http://schemas.microsoft.com/office/drawing/2014/main" id="{C008AB2A-570A-4120-AED4-A23B9317DA2A}"/>
                    </a:ext>
                  </a:extLst>
                </p:cNvPr>
                <p:cNvCxnSpPr/>
                <p:nvPr/>
              </p:nvCxnSpPr>
              <p:spPr>
                <a:xfrm>
                  <a:off x="4954882" y="1411366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6" name="Straight Connector 165">
                  <a:extLst>
                    <a:ext uri="{FF2B5EF4-FFF2-40B4-BE49-F238E27FC236}">
                      <a16:creationId xmlns:a16="http://schemas.microsoft.com/office/drawing/2014/main" id="{733DE32B-017D-45F9-9325-8287102FAC0C}"/>
                    </a:ext>
                  </a:extLst>
                </p:cNvPr>
                <p:cNvCxnSpPr/>
                <p:nvPr/>
              </p:nvCxnSpPr>
              <p:spPr>
                <a:xfrm>
                  <a:off x="4528361" y="1411366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7" name="Straight Connector 166">
                  <a:extLst>
                    <a:ext uri="{FF2B5EF4-FFF2-40B4-BE49-F238E27FC236}">
                      <a16:creationId xmlns:a16="http://schemas.microsoft.com/office/drawing/2014/main" id="{8F47F820-405E-4BF9-81FF-161BA4954446}"/>
                    </a:ext>
                  </a:extLst>
                </p:cNvPr>
                <p:cNvCxnSpPr/>
                <p:nvPr/>
              </p:nvCxnSpPr>
              <p:spPr>
                <a:xfrm>
                  <a:off x="4096507" y="1411366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8" name="Straight Connector 167">
                  <a:extLst>
                    <a:ext uri="{FF2B5EF4-FFF2-40B4-BE49-F238E27FC236}">
                      <a16:creationId xmlns:a16="http://schemas.microsoft.com/office/drawing/2014/main" id="{93772D14-FEDE-4677-A450-85ACFEDF2630}"/>
                    </a:ext>
                  </a:extLst>
                </p:cNvPr>
                <p:cNvCxnSpPr/>
                <p:nvPr/>
              </p:nvCxnSpPr>
              <p:spPr>
                <a:xfrm>
                  <a:off x="3670175" y="1411366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9" name="Straight Connector 168">
                  <a:extLst>
                    <a:ext uri="{FF2B5EF4-FFF2-40B4-BE49-F238E27FC236}">
                      <a16:creationId xmlns:a16="http://schemas.microsoft.com/office/drawing/2014/main" id="{55239C98-D7DF-46CC-A493-56AD35190F20}"/>
                    </a:ext>
                  </a:extLst>
                </p:cNvPr>
                <p:cNvCxnSpPr/>
                <p:nvPr/>
              </p:nvCxnSpPr>
              <p:spPr>
                <a:xfrm>
                  <a:off x="3240589" y="1409618"/>
                  <a:ext cx="0" cy="107091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0" name="Straight Connector 169">
                  <a:extLst>
                    <a:ext uri="{FF2B5EF4-FFF2-40B4-BE49-F238E27FC236}">
                      <a16:creationId xmlns:a16="http://schemas.microsoft.com/office/drawing/2014/main" id="{FA6A7995-3B86-4628-9C2C-1D1A6E5C15D8}"/>
                    </a:ext>
                  </a:extLst>
                </p:cNvPr>
                <p:cNvCxnSpPr/>
                <p:nvPr/>
              </p:nvCxnSpPr>
              <p:spPr>
                <a:xfrm>
                  <a:off x="2815458" y="1407244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1" name="Straight Connector 170">
                  <a:extLst>
                    <a:ext uri="{FF2B5EF4-FFF2-40B4-BE49-F238E27FC236}">
                      <a16:creationId xmlns:a16="http://schemas.microsoft.com/office/drawing/2014/main" id="{48DDFB59-77B3-494C-AFF4-3D984D6B5CE1}"/>
                    </a:ext>
                  </a:extLst>
                </p:cNvPr>
                <p:cNvCxnSpPr/>
                <p:nvPr/>
              </p:nvCxnSpPr>
              <p:spPr>
                <a:xfrm>
                  <a:off x="2388937" y="1407244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2" name="Straight Connector 171">
                  <a:extLst>
                    <a:ext uri="{FF2B5EF4-FFF2-40B4-BE49-F238E27FC236}">
                      <a16:creationId xmlns:a16="http://schemas.microsoft.com/office/drawing/2014/main" id="{4892A644-B387-4AD2-AD0D-F181BC793E5D}"/>
                    </a:ext>
                  </a:extLst>
                </p:cNvPr>
                <p:cNvCxnSpPr/>
                <p:nvPr/>
              </p:nvCxnSpPr>
              <p:spPr>
                <a:xfrm>
                  <a:off x="1958946" y="1409843"/>
                  <a:ext cx="0" cy="107091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24" name="Group 123">
                <a:extLst>
                  <a:ext uri="{FF2B5EF4-FFF2-40B4-BE49-F238E27FC236}">
                    <a16:creationId xmlns:a16="http://schemas.microsoft.com/office/drawing/2014/main" id="{E9A00582-C5C2-4056-B981-E00439CB3AF9}"/>
                  </a:ext>
                </a:extLst>
              </p:cNvPr>
              <p:cNvGrpSpPr/>
              <p:nvPr/>
            </p:nvGrpSpPr>
            <p:grpSpPr>
              <a:xfrm>
                <a:off x="2868811" y="3706356"/>
                <a:ext cx="232376" cy="52317"/>
                <a:chOff x="1958946" y="1407244"/>
                <a:chExt cx="3421060" cy="113588"/>
              </a:xfrm>
            </p:grpSpPr>
            <p:cxnSp>
              <p:nvCxnSpPr>
                <p:cNvPr id="155" name="Straight Connector 154">
                  <a:extLst>
                    <a:ext uri="{FF2B5EF4-FFF2-40B4-BE49-F238E27FC236}">
                      <a16:creationId xmlns:a16="http://schemas.microsoft.com/office/drawing/2014/main" id="{12751313-DAF0-4B61-8D44-B3A70B9710E8}"/>
                    </a:ext>
                  </a:extLst>
                </p:cNvPr>
                <p:cNvCxnSpPr/>
                <p:nvPr/>
              </p:nvCxnSpPr>
              <p:spPr>
                <a:xfrm>
                  <a:off x="5380006" y="1413741"/>
                  <a:ext cx="0" cy="107091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6" name="Straight Connector 155">
                  <a:extLst>
                    <a:ext uri="{FF2B5EF4-FFF2-40B4-BE49-F238E27FC236}">
                      <a16:creationId xmlns:a16="http://schemas.microsoft.com/office/drawing/2014/main" id="{AD1AEC57-4B4A-4D17-BEAF-C28716E7BFC5}"/>
                    </a:ext>
                  </a:extLst>
                </p:cNvPr>
                <p:cNvCxnSpPr/>
                <p:nvPr/>
              </p:nvCxnSpPr>
              <p:spPr>
                <a:xfrm>
                  <a:off x="4954882" y="1411366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7" name="Straight Connector 156">
                  <a:extLst>
                    <a:ext uri="{FF2B5EF4-FFF2-40B4-BE49-F238E27FC236}">
                      <a16:creationId xmlns:a16="http://schemas.microsoft.com/office/drawing/2014/main" id="{D41C6315-06E2-4EE6-A7B8-4E8E37C6FBF4}"/>
                    </a:ext>
                  </a:extLst>
                </p:cNvPr>
                <p:cNvCxnSpPr/>
                <p:nvPr/>
              </p:nvCxnSpPr>
              <p:spPr>
                <a:xfrm>
                  <a:off x="4528361" y="1411366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8" name="Straight Connector 157">
                  <a:extLst>
                    <a:ext uri="{FF2B5EF4-FFF2-40B4-BE49-F238E27FC236}">
                      <a16:creationId xmlns:a16="http://schemas.microsoft.com/office/drawing/2014/main" id="{0FBDF936-563B-465E-970D-DC6201580E95}"/>
                    </a:ext>
                  </a:extLst>
                </p:cNvPr>
                <p:cNvCxnSpPr/>
                <p:nvPr/>
              </p:nvCxnSpPr>
              <p:spPr>
                <a:xfrm>
                  <a:off x="4096507" y="1411366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9" name="Straight Connector 158">
                  <a:extLst>
                    <a:ext uri="{FF2B5EF4-FFF2-40B4-BE49-F238E27FC236}">
                      <a16:creationId xmlns:a16="http://schemas.microsoft.com/office/drawing/2014/main" id="{0D1291E0-6568-41FD-8ABE-EE04BA6EF062}"/>
                    </a:ext>
                  </a:extLst>
                </p:cNvPr>
                <p:cNvCxnSpPr/>
                <p:nvPr/>
              </p:nvCxnSpPr>
              <p:spPr>
                <a:xfrm>
                  <a:off x="3670175" y="1411366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0" name="Straight Connector 159">
                  <a:extLst>
                    <a:ext uri="{FF2B5EF4-FFF2-40B4-BE49-F238E27FC236}">
                      <a16:creationId xmlns:a16="http://schemas.microsoft.com/office/drawing/2014/main" id="{D24F2D41-1868-4BC8-AC21-E6D188044919}"/>
                    </a:ext>
                  </a:extLst>
                </p:cNvPr>
                <p:cNvCxnSpPr/>
                <p:nvPr/>
              </p:nvCxnSpPr>
              <p:spPr>
                <a:xfrm>
                  <a:off x="3240589" y="1409618"/>
                  <a:ext cx="0" cy="107091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1" name="Straight Connector 160">
                  <a:extLst>
                    <a:ext uri="{FF2B5EF4-FFF2-40B4-BE49-F238E27FC236}">
                      <a16:creationId xmlns:a16="http://schemas.microsoft.com/office/drawing/2014/main" id="{002EFEB0-F82B-4957-A01C-9B0467EE5EA3}"/>
                    </a:ext>
                  </a:extLst>
                </p:cNvPr>
                <p:cNvCxnSpPr/>
                <p:nvPr/>
              </p:nvCxnSpPr>
              <p:spPr>
                <a:xfrm>
                  <a:off x="2815458" y="1407244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2" name="Straight Connector 161">
                  <a:extLst>
                    <a:ext uri="{FF2B5EF4-FFF2-40B4-BE49-F238E27FC236}">
                      <a16:creationId xmlns:a16="http://schemas.microsoft.com/office/drawing/2014/main" id="{472D641A-2514-4670-85FA-C33BD31D1A7B}"/>
                    </a:ext>
                  </a:extLst>
                </p:cNvPr>
                <p:cNvCxnSpPr/>
                <p:nvPr/>
              </p:nvCxnSpPr>
              <p:spPr>
                <a:xfrm>
                  <a:off x="2388937" y="1407244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3" name="Straight Connector 162">
                  <a:extLst>
                    <a:ext uri="{FF2B5EF4-FFF2-40B4-BE49-F238E27FC236}">
                      <a16:creationId xmlns:a16="http://schemas.microsoft.com/office/drawing/2014/main" id="{ED1CF8E2-A594-43F3-ABA7-A8255AC047D6}"/>
                    </a:ext>
                  </a:extLst>
                </p:cNvPr>
                <p:cNvCxnSpPr/>
                <p:nvPr/>
              </p:nvCxnSpPr>
              <p:spPr>
                <a:xfrm>
                  <a:off x="1958946" y="1409843"/>
                  <a:ext cx="0" cy="107091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25" name="Group 124">
                <a:extLst>
                  <a:ext uri="{FF2B5EF4-FFF2-40B4-BE49-F238E27FC236}">
                    <a16:creationId xmlns:a16="http://schemas.microsoft.com/office/drawing/2014/main" id="{A589A5EA-E960-4E76-933B-B6E256A1C89A}"/>
                  </a:ext>
                </a:extLst>
              </p:cNvPr>
              <p:cNvGrpSpPr/>
              <p:nvPr/>
            </p:nvGrpSpPr>
            <p:grpSpPr>
              <a:xfrm>
                <a:off x="2560794" y="3704259"/>
                <a:ext cx="258235" cy="52317"/>
                <a:chOff x="1958946" y="1407244"/>
                <a:chExt cx="3421060" cy="113588"/>
              </a:xfrm>
            </p:grpSpPr>
            <p:cxnSp>
              <p:nvCxnSpPr>
                <p:cNvPr id="146" name="Straight Connector 145">
                  <a:extLst>
                    <a:ext uri="{FF2B5EF4-FFF2-40B4-BE49-F238E27FC236}">
                      <a16:creationId xmlns:a16="http://schemas.microsoft.com/office/drawing/2014/main" id="{CBE1D64F-9AAE-4E09-A4D0-6497939353E9}"/>
                    </a:ext>
                  </a:extLst>
                </p:cNvPr>
                <p:cNvCxnSpPr/>
                <p:nvPr/>
              </p:nvCxnSpPr>
              <p:spPr>
                <a:xfrm>
                  <a:off x="5380006" y="1413741"/>
                  <a:ext cx="0" cy="107091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7" name="Straight Connector 146">
                  <a:extLst>
                    <a:ext uri="{FF2B5EF4-FFF2-40B4-BE49-F238E27FC236}">
                      <a16:creationId xmlns:a16="http://schemas.microsoft.com/office/drawing/2014/main" id="{70F90805-9A6F-4BB3-807F-9EA053434929}"/>
                    </a:ext>
                  </a:extLst>
                </p:cNvPr>
                <p:cNvCxnSpPr/>
                <p:nvPr/>
              </p:nvCxnSpPr>
              <p:spPr>
                <a:xfrm>
                  <a:off x="4954882" y="1411366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8" name="Straight Connector 147">
                  <a:extLst>
                    <a:ext uri="{FF2B5EF4-FFF2-40B4-BE49-F238E27FC236}">
                      <a16:creationId xmlns:a16="http://schemas.microsoft.com/office/drawing/2014/main" id="{2F3BEF2F-7410-4CFD-BDCF-96261E84821C}"/>
                    </a:ext>
                  </a:extLst>
                </p:cNvPr>
                <p:cNvCxnSpPr/>
                <p:nvPr/>
              </p:nvCxnSpPr>
              <p:spPr>
                <a:xfrm>
                  <a:off x="4528361" y="1411366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9" name="Straight Connector 148">
                  <a:extLst>
                    <a:ext uri="{FF2B5EF4-FFF2-40B4-BE49-F238E27FC236}">
                      <a16:creationId xmlns:a16="http://schemas.microsoft.com/office/drawing/2014/main" id="{357D9438-A36B-4107-B01A-7AFF91DFE5AA}"/>
                    </a:ext>
                  </a:extLst>
                </p:cNvPr>
                <p:cNvCxnSpPr/>
                <p:nvPr/>
              </p:nvCxnSpPr>
              <p:spPr>
                <a:xfrm>
                  <a:off x="4096507" y="1411366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0" name="Straight Connector 149">
                  <a:extLst>
                    <a:ext uri="{FF2B5EF4-FFF2-40B4-BE49-F238E27FC236}">
                      <a16:creationId xmlns:a16="http://schemas.microsoft.com/office/drawing/2014/main" id="{01C43F7E-49CB-48F3-A842-A34E959430AA}"/>
                    </a:ext>
                  </a:extLst>
                </p:cNvPr>
                <p:cNvCxnSpPr/>
                <p:nvPr/>
              </p:nvCxnSpPr>
              <p:spPr>
                <a:xfrm>
                  <a:off x="3670175" y="1411366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1" name="Straight Connector 150">
                  <a:extLst>
                    <a:ext uri="{FF2B5EF4-FFF2-40B4-BE49-F238E27FC236}">
                      <a16:creationId xmlns:a16="http://schemas.microsoft.com/office/drawing/2014/main" id="{CAC6DBD2-53B9-446E-AE87-715318FA3633}"/>
                    </a:ext>
                  </a:extLst>
                </p:cNvPr>
                <p:cNvCxnSpPr/>
                <p:nvPr/>
              </p:nvCxnSpPr>
              <p:spPr>
                <a:xfrm>
                  <a:off x="3240589" y="1409618"/>
                  <a:ext cx="0" cy="107091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2" name="Straight Connector 151">
                  <a:extLst>
                    <a:ext uri="{FF2B5EF4-FFF2-40B4-BE49-F238E27FC236}">
                      <a16:creationId xmlns:a16="http://schemas.microsoft.com/office/drawing/2014/main" id="{23F08072-B85A-40D2-B346-EFAFF43C121A}"/>
                    </a:ext>
                  </a:extLst>
                </p:cNvPr>
                <p:cNvCxnSpPr/>
                <p:nvPr/>
              </p:nvCxnSpPr>
              <p:spPr>
                <a:xfrm>
                  <a:off x="2815458" y="1407244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3" name="Straight Connector 152">
                  <a:extLst>
                    <a:ext uri="{FF2B5EF4-FFF2-40B4-BE49-F238E27FC236}">
                      <a16:creationId xmlns:a16="http://schemas.microsoft.com/office/drawing/2014/main" id="{5F26B938-58E7-4FBE-ACCE-263FD97CE52A}"/>
                    </a:ext>
                  </a:extLst>
                </p:cNvPr>
                <p:cNvCxnSpPr/>
                <p:nvPr/>
              </p:nvCxnSpPr>
              <p:spPr>
                <a:xfrm>
                  <a:off x="2388937" y="1407244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4" name="Straight Connector 153">
                  <a:extLst>
                    <a:ext uri="{FF2B5EF4-FFF2-40B4-BE49-F238E27FC236}">
                      <a16:creationId xmlns:a16="http://schemas.microsoft.com/office/drawing/2014/main" id="{988C2C63-1AED-41AF-9571-B30650654B84}"/>
                    </a:ext>
                  </a:extLst>
                </p:cNvPr>
                <p:cNvCxnSpPr/>
                <p:nvPr/>
              </p:nvCxnSpPr>
              <p:spPr>
                <a:xfrm>
                  <a:off x="1958946" y="1409843"/>
                  <a:ext cx="0" cy="107091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26" name="Group 125">
                <a:extLst>
                  <a:ext uri="{FF2B5EF4-FFF2-40B4-BE49-F238E27FC236}">
                    <a16:creationId xmlns:a16="http://schemas.microsoft.com/office/drawing/2014/main" id="{0EEC4C3F-7A98-4BD2-BBEA-C510A324C4EC}"/>
                  </a:ext>
                </a:extLst>
              </p:cNvPr>
              <p:cNvGrpSpPr/>
              <p:nvPr/>
            </p:nvGrpSpPr>
            <p:grpSpPr>
              <a:xfrm>
                <a:off x="2290858" y="3702763"/>
                <a:ext cx="242786" cy="52317"/>
                <a:chOff x="1958946" y="1407244"/>
                <a:chExt cx="3421060" cy="113588"/>
              </a:xfrm>
            </p:grpSpPr>
            <p:cxnSp>
              <p:nvCxnSpPr>
                <p:cNvPr id="137" name="Straight Connector 136">
                  <a:extLst>
                    <a:ext uri="{FF2B5EF4-FFF2-40B4-BE49-F238E27FC236}">
                      <a16:creationId xmlns:a16="http://schemas.microsoft.com/office/drawing/2014/main" id="{0D143EA8-3397-478B-A492-D315DE1B2BCA}"/>
                    </a:ext>
                  </a:extLst>
                </p:cNvPr>
                <p:cNvCxnSpPr/>
                <p:nvPr/>
              </p:nvCxnSpPr>
              <p:spPr>
                <a:xfrm>
                  <a:off x="5380006" y="1413741"/>
                  <a:ext cx="0" cy="107091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8" name="Straight Connector 137">
                  <a:extLst>
                    <a:ext uri="{FF2B5EF4-FFF2-40B4-BE49-F238E27FC236}">
                      <a16:creationId xmlns:a16="http://schemas.microsoft.com/office/drawing/2014/main" id="{E6E77A2C-E7BD-43E7-A70B-7EAA6BC09171}"/>
                    </a:ext>
                  </a:extLst>
                </p:cNvPr>
                <p:cNvCxnSpPr/>
                <p:nvPr/>
              </p:nvCxnSpPr>
              <p:spPr>
                <a:xfrm>
                  <a:off x="4954882" y="1411366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9" name="Straight Connector 138">
                  <a:extLst>
                    <a:ext uri="{FF2B5EF4-FFF2-40B4-BE49-F238E27FC236}">
                      <a16:creationId xmlns:a16="http://schemas.microsoft.com/office/drawing/2014/main" id="{FF0A4083-7C88-4EDC-81F6-608CBC5215E9}"/>
                    </a:ext>
                  </a:extLst>
                </p:cNvPr>
                <p:cNvCxnSpPr/>
                <p:nvPr/>
              </p:nvCxnSpPr>
              <p:spPr>
                <a:xfrm>
                  <a:off x="4528361" y="1411366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0" name="Straight Connector 139">
                  <a:extLst>
                    <a:ext uri="{FF2B5EF4-FFF2-40B4-BE49-F238E27FC236}">
                      <a16:creationId xmlns:a16="http://schemas.microsoft.com/office/drawing/2014/main" id="{245E58DD-6EC5-4A0A-B0C2-E7EF9C3A8FE6}"/>
                    </a:ext>
                  </a:extLst>
                </p:cNvPr>
                <p:cNvCxnSpPr/>
                <p:nvPr/>
              </p:nvCxnSpPr>
              <p:spPr>
                <a:xfrm>
                  <a:off x="4096507" y="1411366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1" name="Straight Connector 140">
                  <a:extLst>
                    <a:ext uri="{FF2B5EF4-FFF2-40B4-BE49-F238E27FC236}">
                      <a16:creationId xmlns:a16="http://schemas.microsoft.com/office/drawing/2014/main" id="{5EAEA2E0-89F7-4093-B459-10F546C54EEA}"/>
                    </a:ext>
                  </a:extLst>
                </p:cNvPr>
                <p:cNvCxnSpPr/>
                <p:nvPr/>
              </p:nvCxnSpPr>
              <p:spPr>
                <a:xfrm>
                  <a:off x="3670175" y="1411366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2" name="Straight Connector 141">
                  <a:extLst>
                    <a:ext uri="{FF2B5EF4-FFF2-40B4-BE49-F238E27FC236}">
                      <a16:creationId xmlns:a16="http://schemas.microsoft.com/office/drawing/2014/main" id="{01305689-E11C-4EA6-BFB4-2E09F7A9B978}"/>
                    </a:ext>
                  </a:extLst>
                </p:cNvPr>
                <p:cNvCxnSpPr/>
                <p:nvPr/>
              </p:nvCxnSpPr>
              <p:spPr>
                <a:xfrm>
                  <a:off x="3240589" y="1409618"/>
                  <a:ext cx="0" cy="107091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3" name="Straight Connector 142">
                  <a:extLst>
                    <a:ext uri="{FF2B5EF4-FFF2-40B4-BE49-F238E27FC236}">
                      <a16:creationId xmlns:a16="http://schemas.microsoft.com/office/drawing/2014/main" id="{F16CB625-9EB1-4911-8B70-3C995D8820B6}"/>
                    </a:ext>
                  </a:extLst>
                </p:cNvPr>
                <p:cNvCxnSpPr/>
                <p:nvPr/>
              </p:nvCxnSpPr>
              <p:spPr>
                <a:xfrm>
                  <a:off x="2815458" y="1407244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4" name="Straight Connector 143">
                  <a:extLst>
                    <a:ext uri="{FF2B5EF4-FFF2-40B4-BE49-F238E27FC236}">
                      <a16:creationId xmlns:a16="http://schemas.microsoft.com/office/drawing/2014/main" id="{95C3EB19-6214-4A12-93AB-6EB5BF7714FB}"/>
                    </a:ext>
                  </a:extLst>
                </p:cNvPr>
                <p:cNvCxnSpPr/>
                <p:nvPr/>
              </p:nvCxnSpPr>
              <p:spPr>
                <a:xfrm>
                  <a:off x="2388937" y="1407244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5" name="Straight Connector 144">
                  <a:extLst>
                    <a:ext uri="{FF2B5EF4-FFF2-40B4-BE49-F238E27FC236}">
                      <a16:creationId xmlns:a16="http://schemas.microsoft.com/office/drawing/2014/main" id="{1411E5E7-56A9-43CE-96CF-F8317AC5E7DF}"/>
                    </a:ext>
                  </a:extLst>
                </p:cNvPr>
                <p:cNvCxnSpPr/>
                <p:nvPr/>
              </p:nvCxnSpPr>
              <p:spPr>
                <a:xfrm>
                  <a:off x="1958946" y="1409843"/>
                  <a:ext cx="0" cy="107091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27" name="Group 126">
                <a:extLst>
                  <a:ext uri="{FF2B5EF4-FFF2-40B4-BE49-F238E27FC236}">
                    <a16:creationId xmlns:a16="http://schemas.microsoft.com/office/drawing/2014/main" id="{0B2B22C9-852A-4D84-907C-530C9C13A731}"/>
                  </a:ext>
                </a:extLst>
              </p:cNvPr>
              <p:cNvGrpSpPr/>
              <p:nvPr/>
            </p:nvGrpSpPr>
            <p:grpSpPr>
              <a:xfrm>
                <a:off x="2002443" y="3706057"/>
                <a:ext cx="242786" cy="52317"/>
                <a:chOff x="1958946" y="1407244"/>
                <a:chExt cx="3421060" cy="113588"/>
              </a:xfrm>
            </p:grpSpPr>
            <p:cxnSp>
              <p:nvCxnSpPr>
                <p:cNvPr id="128" name="Straight Connector 127">
                  <a:extLst>
                    <a:ext uri="{FF2B5EF4-FFF2-40B4-BE49-F238E27FC236}">
                      <a16:creationId xmlns:a16="http://schemas.microsoft.com/office/drawing/2014/main" id="{9FC26343-60AC-490A-8472-531CEFCECA68}"/>
                    </a:ext>
                  </a:extLst>
                </p:cNvPr>
                <p:cNvCxnSpPr/>
                <p:nvPr/>
              </p:nvCxnSpPr>
              <p:spPr>
                <a:xfrm>
                  <a:off x="5380006" y="1413741"/>
                  <a:ext cx="0" cy="107091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9" name="Straight Connector 128">
                  <a:extLst>
                    <a:ext uri="{FF2B5EF4-FFF2-40B4-BE49-F238E27FC236}">
                      <a16:creationId xmlns:a16="http://schemas.microsoft.com/office/drawing/2014/main" id="{773C42C0-D70F-4AF2-8F70-333AE26153F7}"/>
                    </a:ext>
                  </a:extLst>
                </p:cNvPr>
                <p:cNvCxnSpPr/>
                <p:nvPr/>
              </p:nvCxnSpPr>
              <p:spPr>
                <a:xfrm>
                  <a:off x="4954882" y="1411366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0" name="Straight Connector 129">
                  <a:extLst>
                    <a:ext uri="{FF2B5EF4-FFF2-40B4-BE49-F238E27FC236}">
                      <a16:creationId xmlns:a16="http://schemas.microsoft.com/office/drawing/2014/main" id="{4B7413A8-B7F0-42C3-8A0B-15779DA906B2}"/>
                    </a:ext>
                  </a:extLst>
                </p:cNvPr>
                <p:cNvCxnSpPr/>
                <p:nvPr/>
              </p:nvCxnSpPr>
              <p:spPr>
                <a:xfrm>
                  <a:off x="4528361" y="1411366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1" name="Straight Connector 130">
                  <a:extLst>
                    <a:ext uri="{FF2B5EF4-FFF2-40B4-BE49-F238E27FC236}">
                      <a16:creationId xmlns:a16="http://schemas.microsoft.com/office/drawing/2014/main" id="{5105F6A5-441D-47C0-AB8F-4DECC7F58976}"/>
                    </a:ext>
                  </a:extLst>
                </p:cNvPr>
                <p:cNvCxnSpPr/>
                <p:nvPr/>
              </p:nvCxnSpPr>
              <p:spPr>
                <a:xfrm>
                  <a:off x="4096507" y="1411366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2" name="Straight Connector 131">
                  <a:extLst>
                    <a:ext uri="{FF2B5EF4-FFF2-40B4-BE49-F238E27FC236}">
                      <a16:creationId xmlns:a16="http://schemas.microsoft.com/office/drawing/2014/main" id="{4409D0DF-54AA-4153-85CB-40F0D9271E6F}"/>
                    </a:ext>
                  </a:extLst>
                </p:cNvPr>
                <p:cNvCxnSpPr/>
                <p:nvPr/>
              </p:nvCxnSpPr>
              <p:spPr>
                <a:xfrm>
                  <a:off x="3670175" y="1411366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3" name="Straight Connector 132">
                  <a:extLst>
                    <a:ext uri="{FF2B5EF4-FFF2-40B4-BE49-F238E27FC236}">
                      <a16:creationId xmlns:a16="http://schemas.microsoft.com/office/drawing/2014/main" id="{1B7B4FC3-73AC-4BD1-8D72-90A53F38BD27}"/>
                    </a:ext>
                  </a:extLst>
                </p:cNvPr>
                <p:cNvCxnSpPr/>
                <p:nvPr/>
              </p:nvCxnSpPr>
              <p:spPr>
                <a:xfrm>
                  <a:off x="3240589" y="1409618"/>
                  <a:ext cx="0" cy="107091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4" name="Straight Connector 133">
                  <a:extLst>
                    <a:ext uri="{FF2B5EF4-FFF2-40B4-BE49-F238E27FC236}">
                      <a16:creationId xmlns:a16="http://schemas.microsoft.com/office/drawing/2014/main" id="{04F5451D-C817-4061-8F58-073A2EB09EA4}"/>
                    </a:ext>
                  </a:extLst>
                </p:cNvPr>
                <p:cNvCxnSpPr/>
                <p:nvPr/>
              </p:nvCxnSpPr>
              <p:spPr>
                <a:xfrm>
                  <a:off x="2815458" y="1407244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5" name="Straight Connector 134">
                  <a:extLst>
                    <a:ext uri="{FF2B5EF4-FFF2-40B4-BE49-F238E27FC236}">
                      <a16:creationId xmlns:a16="http://schemas.microsoft.com/office/drawing/2014/main" id="{3EADDF00-5D91-4FD9-8FBF-6176E3A63536}"/>
                    </a:ext>
                  </a:extLst>
                </p:cNvPr>
                <p:cNvCxnSpPr/>
                <p:nvPr/>
              </p:nvCxnSpPr>
              <p:spPr>
                <a:xfrm>
                  <a:off x="2388937" y="1407244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6" name="Straight Connector 135">
                  <a:extLst>
                    <a:ext uri="{FF2B5EF4-FFF2-40B4-BE49-F238E27FC236}">
                      <a16:creationId xmlns:a16="http://schemas.microsoft.com/office/drawing/2014/main" id="{68653F76-6F6F-462C-8CC9-BC08762C97F9}"/>
                    </a:ext>
                  </a:extLst>
                </p:cNvPr>
                <p:cNvCxnSpPr/>
                <p:nvPr/>
              </p:nvCxnSpPr>
              <p:spPr>
                <a:xfrm>
                  <a:off x="1958946" y="1409843"/>
                  <a:ext cx="0" cy="107091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79F0F2D5-2DF3-439C-B424-9E8EF7CC1FA4}"/>
                </a:ext>
              </a:extLst>
            </p:cNvPr>
            <p:cNvGrpSpPr/>
            <p:nvPr/>
          </p:nvGrpSpPr>
          <p:grpSpPr>
            <a:xfrm rot="5400000">
              <a:off x="-869315" y="5125333"/>
              <a:ext cx="2836095" cy="78718"/>
              <a:chOff x="572123" y="3694241"/>
              <a:chExt cx="2836095" cy="78718"/>
            </a:xfrm>
          </p:grpSpPr>
          <p:grpSp>
            <p:nvGrpSpPr>
              <p:cNvPr id="10" name="Group 9">
                <a:extLst>
                  <a:ext uri="{FF2B5EF4-FFF2-40B4-BE49-F238E27FC236}">
                    <a16:creationId xmlns:a16="http://schemas.microsoft.com/office/drawing/2014/main" id="{5123C8D0-0297-4F6F-9C01-5E83A30925BD}"/>
                  </a:ext>
                </a:extLst>
              </p:cNvPr>
              <p:cNvGrpSpPr/>
              <p:nvPr/>
            </p:nvGrpSpPr>
            <p:grpSpPr>
              <a:xfrm>
                <a:off x="837839" y="3694241"/>
                <a:ext cx="2292138" cy="78718"/>
                <a:chOff x="1958946" y="1407244"/>
                <a:chExt cx="3421060" cy="117487"/>
              </a:xfrm>
            </p:grpSpPr>
            <p:cxnSp>
              <p:nvCxnSpPr>
                <p:cNvPr id="112" name="Straight Connector 111">
                  <a:extLst>
                    <a:ext uri="{FF2B5EF4-FFF2-40B4-BE49-F238E27FC236}">
                      <a16:creationId xmlns:a16="http://schemas.microsoft.com/office/drawing/2014/main" id="{DDC3E0A0-97EE-4F97-BD57-5536F4BEE14B}"/>
                    </a:ext>
                  </a:extLst>
                </p:cNvPr>
                <p:cNvCxnSpPr/>
                <p:nvPr/>
              </p:nvCxnSpPr>
              <p:spPr>
                <a:xfrm>
                  <a:off x="5380006" y="1417639"/>
                  <a:ext cx="0" cy="107092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3" name="Straight Connector 112">
                  <a:extLst>
                    <a:ext uri="{FF2B5EF4-FFF2-40B4-BE49-F238E27FC236}">
                      <a16:creationId xmlns:a16="http://schemas.microsoft.com/office/drawing/2014/main" id="{84D5E75D-85ED-4019-AA95-674E86561544}"/>
                    </a:ext>
                  </a:extLst>
                </p:cNvPr>
                <p:cNvCxnSpPr/>
                <p:nvPr/>
              </p:nvCxnSpPr>
              <p:spPr>
                <a:xfrm>
                  <a:off x="4954882" y="1411366"/>
                  <a:ext cx="0" cy="107092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4" name="Straight Connector 113">
                  <a:extLst>
                    <a:ext uri="{FF2B5EF4-FFF2-40B4-BE49-F238E27FC236}">
                      <a16:creationId xmlns:a16="http://schemas.microsoft.com/office/drawing/2014/main" id="{6BC53E86-FA34-47E2-931A-D93FE7BCB617}"/>
                    </a:ext>
                  </a:extLst>
                </p:cNvPr>
                <p:cNvCxnSpPr/>
                <p:nvPr/>
              </p:nvCxnSpPr>
              <p:spPr>
                <a:xfrm>
                  <a:off x="4528361" y="1411366"/>
                  <a:ext cx="0" cy="107092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5" name="Straight Connector 114">
                  <a:extLst>
                    <a:ext uri="{FF2B5EF4-FFF2-40B4-BE49-F238E27FC236}">
                      <a16:creationId xmlns:a16="http://schemas.microsoft.com/office/drawing/2014/main" id="{ECCF5B8E-E334-488E-B5F9-4FF7EE6B05D5}"/>
                    </a:ext>
                  </a:extLst>
                </p:cNvPr>
                <p:cNvCxnSpPr/>
                <p:nvPr/>
              </p:nvCxnSpPr>
              <p:spPr>
                <a:xfrm>
                  <a:off x="4096507" y="1411366"/>
                  <a:ext cx="0" cy="107092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6" name="Straight Connector 115">
                  <a:extLst>
                    <a:ext uri="{FF2B5EF4-FFF2-40B4-BE49-F238E27FC236}">
                      <a16:creationId xmlns:a16="http://schemas.microsoft.com/office/drawing/2014/main" id="{C9CF2FCD-77CC-4420-81DA-DB22E28BB3ED}"/>
                    </a:ext>
                  </a:extLst>
                </p:cNvPr>
                <p:cNvCxnSpPr/>
                <p:nvPr/>
              </p:nvCxnSpPr>
              <p:spPr>
                <a:xfrm>
                  <a:off x="3670175" y="1411366"/>
                  <a:ext cx="0" cy="107092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7" name="Straight Connector 116">
                  <a:extLst>
                    <a:ext uri="{FF2B5EF4-FFF2-40B4-BE49-F238E27FC236}">
                      <a16:creationId xmlns:a16="http://schemas.microsoft.com/office/drawing/2014/main" id="{11B0D9BF-3A39-4B95-8953-151392EB252B}"/>
                    </a:ext>
                  </a:extLst>
                </p:cNvPr>
                <p:cNvCxnSpPr/>
                <p:nvPr/>
              </p:nvCxnSpPr>
              <p:spPr>
                <a:xfrm>
                  <a:off x="3240582" y="1413517"/>
                  <a:ext cx="0" cy="107092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8" name="Straight Connector 117">
                  <a:extLst>
                    <a:ext uri="{FF2B5EF4-FFF2-40B4-BE49-F238E27FC236}">
                      <a16:creationId xmlns:a16="http://schemas.microsoft.com/office/drawing/2014/main" id="{2A53371A-DD15-499F-AA44-6A0FE1215B08}"/>
                    </a:ext>
                  </a:extLst>
                </p:cNvPr>
                <p:cNvCxnSpPr/>
                <p:nvPr/>
              </p:nvCxnSpPr>
              <p:spPr>
                <a:xfrm>
                  <a:off x="2815458" y="1407244"/>
                  <a:ext cx="0" cy="107092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9" name="Straight Connector 118">
                  <a:extLst>
                    <a:ext uri="{FF2B5EF4-FFF2-40B4-BE49-F238E27FC236}">
                      <a16:creationId xmlns:a16="http://schemas.microsoft.com/office/drawing/2014/main" id="{8A2D9F6C-1275-4608-B856-FE40797C7937}"/>
                    </a:ext>
                  </a:extLst>
                </p:cNvPr>
                <p:cNvCxnSpPr/>
                <p:nvPr/>
              </p:nvCxnSpPr>
              <p:spPr>
                <a:xfrm>
                  <a:off x="2388937" y="1407244"/>
                  <a:ext cx="0" cy="107092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0" name="Straight Connector 119">
                  <a:extLst>
                    <a:ext uri="{FF2B5EF4-FFF2-40B4-BE49-F238E27FC236}">
                      <a16:creationId xmlns:a16="http://schemas.microsoft.com/office/drawing/2014/main" id="{582754BA-1CB0-444F-9759-84762659A165}"/>
                    </a:ext>
                  </a:extLst>
                </p:cNvPr>
                <p:cNvCxnSpPr/>
                <p:nvPr/>
              </p:nvCxnSpPr>
              <p:spPr>
                <a:xfrm>
                  <a:off x="1958946" y="1417639"/>
                  <a:ext cx="0" cy="107092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1" name="Group 10">
                <a:extLst>
                  <a:ext uri="{FF2B5EF4-FFF2-40B4-BE49-F238E27FC236}">
                    <a16:creationId xmlns:a16="http://schemas.microsoft.com/office/drawing/2014/main" id="{42149F05-EB28-4F04-A13E-47ADE1B16711}"/>
                  </a:ext>
                </a:extLst>
              </p:cNvPr>
              <p:cNvGrpSpPr/>
              <p:nvPr/>
            </p:nvGrpSpPr>
            <p:grpSpPr>
              <a:xfrm>
                <a:off x="572123" y="3703191"/>
                <a:ext cx="1411119" cy="55910"/>
                <a:chOff x="572123" y="3691285"/>
                <a:chExt cx="1411119" cy="74137"/>
              </a:xfrm>
            </p:grpSpPr>
            <p:grpSp>
              <p:nvGrpSpPr>
                <p:cNvPr id="62" name="Group 61">
                  <a:extLst>
                    <a:ext uri="{FF2B5EF4-FFF2-40B4-BE49-F238E27FC236}">
                      <a16:creationId xmlns:a16="http://schemas.microsoft.com/office/drawing/2014/main" id="{B17406BF-4DE3-4163-90C3-E3C4476E6833}"/>
                    </a:ext>
                  </a:extLst>
                </p:cNvPr>
                <p:cNvGrpSpPr/>
                <p:nvPr/>
              </p:nvGrpSpPr>
              <p:grpSpPr>
                <a:xfrm>
                  <a:off x="1725007" y="3693269"/>
                  <a:ext cx="258235" cy="69372"/>
                  <a:chOff x="1958946" y="1407244"/>
                  <a:chExt cx="3421060" cy="113588"/>
                </a:xfrm>
              </p:grpSpPr>
              <p:cxnSp>
                <p:nvCxnSpPr>
                  <p:cNvPr id="103" name="Straight Connector 102">
                    <a:extLst>
                      <a:ext uri="{FF2B5EF4-FFF2-40B4-BE49-F238E27FC236}">
                        <a16:creationId xmlns:a16="http://schemas.microsoft.com/office/drawing/2014/main" id="{6338A77E-195C-4C80-A836-9270908EF651}"/>
                      </a:ext>
                    </a:extLst>
                  </p:cNvPr>
                  <p:cNvCxnSpPr/>
                  <p:nvPr/>
                </p:nvCxnSpPr>
                <p:spPr>
                  <a:xfrm>
                    <a:off x="5380006" y="1413741"/>
                    <a:ext cx="0" cy="107091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4" name="Straight Connector 103">
                    <a:extLst>
                      <a:ext uri="{FF2B5EF4-FFF2-40B4-BE49-F238E27FC236}">
                        <a16:creationId xmlns:a16="http://schemas.microsoft.com/office/drawing/2014/main" id="{FBBCFD8B-BF9E-48FE-AA35-A1222D25C983}"/>
                      </a:ext>
                    </a:extLst>
                  </p:cNvPr>
                  <p:cNvCxnSpPr/>
                  <p:nvPr/>
                </p:nvCxnSpPr>
                <p:spPr>
                  <a:xfrm>
                    <a:off x="4954882" y="1411366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5" name="Straight Connector 104">
                    <a:extLst>
                      <a:ext uri="{FF2B5EF4-FFF2-40B4-BE49-F238E27FC236}">
                        <a16:creationId xmlns:a16="http://schemas.microsoft.com/office/drawing/2014/main" id="{1E4CE094-A096-4013-A7C4-0BC8D505801D}"/>
                      </a:ext>
                    </a:extLst>
                  </p:cNvPr>
                  <p:cNvCxnSpPr/>
                  <p:nvPr/>
                </p:nvCxnSpPr>
                <p:spPr>
                  <a:xfrm>
                    <a:off x="4528361" y="1411366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6" name="Straight Connector 105">
                    <a:extLst>
                      <a:ext uri="{FF2B5EF4-FFF2-40B4-BE49-F238E27FC236}">
                        <a16:creationId xmlns:a16="http://schemas.microsoft.com/office/drawing/2014/main" id="{29BC4096-99F7-4226-838A-2AB4BC9C0B6C}"/>
                      </a:ext>
                    </a:extLst>
                  </p:cNvPr>
                  <p:cNvCxnSpPr/>
                  <p:nvPr/>
                </p:nvCxnSpPr>
                <p:spPr>
                  <a:xfrm>
                    <a:off x="4096507" y="1411366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7" name="Straight Connector 106">
                    <a:extLst>
                      <a:ext uri="{FF2B5EF4-FFF2-40B4-BE49-F238E27FC236}">
                        <a16:creationId xmlns:a16="http://schemas.microsoft.com/office/drawing/2014/main" id="{D8816F91-D869-42BC-846D-F01BB8543537}"/>
                      </a:ext>
                    </a:extLst>
                  </p:cNvPr>
                  <p:cNvCxnSpPr/>
                  <p:nvPr/>
                </p:nvCxnSpPr>
                <p:spPr>
                  <a:xfrm>
                    <a:off x="3670175" y="1411366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8" name="Straight Connector 107">
                    <a:extLst>
                      <a:ext uri="{FF2B5EF4-FFF2-40B4-BE49-F238E27FC236}">
                        <a16:creationId xmlns:a16="http://schemas.microsoft.com/office/drawing/2014/main" id="{66809335-96B7-4A1D-9AD4-1DAEC6B37BD1}"/>
                      </a:ext>
                    </a:extLst>
                  </p:cNvPr>
                  <p:cNvCxnSpPr/>
                  <p:nvPr/>
                </p:nvCxnSpPr>
                <p:spPr>
                  <a:xfrm>
                    <a:off x="3240589" y="1409618"/>
                    <a:ext cx="0" cy="107091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9" name="Straight Connector 108">
                    <a:extLst>
                      <a:ext uri="{FF2B5EF4-FFF2-40B4-BE49-F238E27FC236}">
                        <a16:creationId xmlns:a16="http://schemas.microsoft.com/office/drawing/2014/main" id="{1C3C05A2-62B5-4AF5-9A04-2544BC2A3520}"/>
                      </a:ext>
                    </a:extLst>
                  </p:cNvPr>
                  <p:cNvCxnSpPr/>
                  <p:nvPr/>
                </p:nvCxnSpPr>
                <p:spPr>
                  <a:xfrm>
                    <a:off x="2815458" y="1407244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0" name="Straight Connector 109">
                    <a:extLst>
                      <a:ext uri="{FF2B5EF4-FFF2-40B4-BE49-F238E27FC236}">
                        <a16:creationId xmlns:a16="http://schemas.microsoft.com/office/drawing/2014/main" id="{8C4D8A64-2C58-4FFA-BDB2-B6385E26ED39}"/>
                      </a:ext>
                    </a:extLst>
                  </p:cNvPr>
                  <p:cNvCxnSpPr/>
                  <p:nvPr/>
                </p:nvCxnSpPr>
                <p:spPr>
                  <a:xfrm>
                    <a:off x="2388937" y="1407244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1" name="Straight Connector 110">
                    <a:extLst>
                      <a:ext uri="{FF2B5EF4-FFF2-40B4-BE49-F238E27FC236}">
                        <a16:creationId xmlns:a16="http://schemas.microsoft.com/office/drawing/2014/main" id="{2679904E-30B9-4514-9001-B9688788081B}"/>
                      </a:ext>
                    </a:extLst>
                  </p:cNvPr>
                  <p:cNvCxnSpPr/>
                  <p:nvPr/>
                </p:nvCxnSpPr>
                <p:spPr>
                  <a:xfrm>
                    <a:off x="1958946" y="1409843"/>
                    <a:ext cx="0" cy="107091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63" name="Group 62">
                  <a:extLst>
                    <a:ext uri="{FF2B5EF4-FFF2-40B4-BE49-F238E27FC236}">
                      <a16:creationId xmlns:a16="http://schemas.microsoft.com/office/drawing/2014/main" id="{E72DE8AD-7CBC-4167-9BA0-344EF2949F2F}"/>
                    </a:ext>
                  </a:extLst>
                </p:cNvPr>
                <p:cNvGrpSpPr/>
                <p:nvPr/>
              </p:nvGrpSpPr>
              <p:grpSpPr>
                <a:xfrm>
                  <a:off x="1438491" y="3696050"/>
                  <a:ext cx="232376" cy="69372"/>
                  <a:chOff x="1958946" y="1407244"/>
                  <a:chExt cx="3421060" cy="113588"/>
                </a:xfrm>
              </p:grpSpPr>
              <p:cxnSp>
                <p:nvCxnSpPr>
                  <p:cNvPr id="94" name="Straight Connector 93">
                    <a:extLst>
                      <a:ext uri="{FF2B5EF4-FFF2-40B4-BE49-F238E27FC236}">
                        <a16:creationId xmlns:a16="http://schemas.microsoft.com/office/drawing/2014/main" id="{0C169A4A-6EEA-433C-8CF4-4864BA82F160}"/>
                      </a:ext>
                    </a:extLst>
                  </p:cNvPr>
                  <p:cNvCxnSpPr/>
                  <p:nvPr/>
                </p:nvCxnSpPr>
                <p:spPr>
                  <a:xfrm>
                    <a:off x="5380006" y="1413741"/>
                    <a:ext cx="0" cy="107091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5" name="Straight Connector 94">
                    <a:extLst>
                      <a:ext uri="{FF2B5EF4-FFF2-40B4-BE49-F238E27FC236}">
                        <a16:creationId xmlns:a16="http://schemas.microsoft.com/office/drawing/2014/main" id="{B11C06F9-DC53-4762-BB4C-854732CA6D5E}"/>
                      </a:ext>
                    </a:extLst>
                  </p:cNvPr>
                  <p:cNvCxnSpPr/>
                  <p:nvPr/>
                </p:nvCxnSpPr>
                <p:spPr>
                  <a:xfrm>
                    <a:off x="4954882" y="1411366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6" name="Straight Connector 95">
                    <a:extLst>
                      <a:ext uri="{FF2B5EF4-FFF2-40B4-BE49-F238E27FC236}">
                        <a16:creationId xmlns:a16="http://schemas.microsoft.com/office/drawing/2014/main" id="{EDD760C1-BC48-4A1A-BF80-32C782FA6546}"/>
                      </a:ext>
                    </a:extLst>
                  </p:cNvPr>
                  <p:cNvCxnSpPr/>
                  <p:nvPr/>
                </p:nvCxnSpPr>
                <p:spPr>
                  <a:xfrm>
                    <a:off x="4528361" y="1411366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7" name="Straight Connector 96">
                    <a:extLst>
                      <a:ext uri="{FF2B5EF4-FFF2-40B4-BE49-F238E27FC236}">
                        <a16:creationId xmlns:a16="http://schemas.microsoft.com/office/drawing/2014/main" id="{6D1CE001-8B72-4662-A86B-26B96F3290ED}"/>
                      </a:ext>
                    </a:extLst>
                  </p:cNvPr>
                  <p:cNvCxnSpPr/>
                  <p:nvPr/>
                </p:nvCxnSpPr>
                <p:spPr>
                  <a:xfrm>
                    <a:off x="4096507" y="1411366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8" name="Straight Connector 97">
                    <a:extLst>
                      <a:ext uri="{FF2B5EF4-FFF2-40B4-BE49-F238E27FC236}">
                        <a16:creationId xmlns:a16="http://schemas.microsoft.com/office/drawing/2014/main" id="{54A98333-F67D-497A-8837-09678BA6BB9D}"/>
                      </a:ext>
                    </a:extLst>
                  </p:cNvPr>
                  <p:cNvCxnSpPr/>
                  <p:nvPr/>
                </p:nvCxnSpPr>
                <p:spPr>
                  <a:xfrm>
                    <a:off x="3670175" y="1411366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9" name="Straight Connector 98">
                    <a:extLst>
                      <a:ext uri="{FF2B5EF4-FFF2-40B4-BE49-F238E27FC236}">
                        <a16:creationId xmlns:a16="http://schemas.microsoft.com/office/drawing/2014/main" id="{4E82A641-605A-4043-9FA3-119D2BC67B9C}"/>
                      </a:ext>
                    </a:extLst>
                  </p:cNvPr>
                  <p:cNvCxnSpPr/>
                  <p:nvPr/>
                </p:nvCxnSpPr>
                <p:spPr>
                  <a:xfrm>
                    <a:off x="3240589" y="1409618"/>
                    <a:ext cx="0" cy="107091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0" name="Straight Connector 99">
                    <a:extLst>
                      <a:ext uri="{FF2B5EF4-FFF2-40B4-BE49-F238E27FC236}">
                        <a16:creationId xmlns:a16="http://schemas.microsoft.com/office/drawing/2014/main" id="{B11CA3B2-CE74-4D71-A4A7-F30751026617}"/>
                      </a:ext>
                    </a:extLst>
                  </p:cNvPr>
                  <p:cNvCxnSpPr/>
                  <p:nvPr/>
                </p:nvCxnSpPr>
                <p:spPr>
                  <a:xfrm>
                    <a:off x="2815458" y="1407244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1" name="Straight Connector 100">
                    <a:extLst>
                      <a:ext uri="{FF2B5EF4-FFF2-40B4-BE49-F238E27FC236}">
                        <a16:creationId xmlns:a16="http://schemas.microsoft.com/office/drawing/2014/main" id="{E75CE5CC-DB87-40A4-9AFE-2D68F86D686B}"/>
                      </a:ext>
                    </a:extLst>
                  </p:cNvPr>
                  <p:cNvCxnSpPr/>
                  <p:nvPr/>
                </p:nvCxnSpPr>
                <p:spPr>
                  <a:xfrm>
                    <a:off x="2388937" y="1407244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2" name="Straight Connector 101">
                    <a:extLst>
                      <a:ext uri="{FF2B5EF4-FFF2-40B4-BE49-F238E27FC236}">
                        <a16:creationId xmlns:a16="http://schemas.microsoft.com/office/drawing/2014/main" id="{BE3E5F07-D2E9-49F0-A973-B089F3B1B42E}"/>
                      </a:ext>
                    </a:extLst>
                  </p:cNvPr>
                  <p:cNvCxnSpPr/>
                  <p:nvPr/>
                </p:nvCxnSpPr>
                <p:spPr>
                  <a:xfrm>
                    <a:off x="1958946" y="1409843"/>
                    <a:ext cx="0" cy="107091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64" name="Group 63">
                  <a:extLst>
                    <a:ext uri="{FF2B5EF4-FFF2-40B4-BE49-F238E27FC236}">
                      <a16:creationId xmlns:a16="http://schemas.microsoft.com/office/drawing/2014/main" id="{D386D9D9-E4E4-48D1-A35A-C801F62E2A87}"/>
                    </a:ext>
                  </a:extLst>
                </p:cNvPr>
                <p:cNvGrpSpPr/>
                <p:nvPr/>
              </p:nvGrpSpPr>
              <p:grpSpPr>
                <a:xfrm>
                  <a:off x="1130474" y="3693269"/>
                  <a:ext cx="258235" cy="69372"/>
                  <a:chOff x="1958946" y="1407244"/>
                  <a:chExt cx="3421060" cy="113588"/>
                </a:xfrm>
              </p:grpSpPr>
              <p:cxnSp>
                <p:nvCxnSpPr>
                  <p:cNvPr id="85" name="Straight Connector 84">
                    <a:extLst>
                      <a:ext uri="{FF2B5EF4-FFF2-40B4-BE49-F238E27FC236}">
                        <a16:creationId xmlns:a16="http://schemas.microsoft.com/office/drawing/2014/main" id="{07FD51CC-198F-4691-A5A2-7268B35252FD}"/>
                      </a:ext>
                    </a:extLst>
                  </p:cNvPr>
                  <p:cNvCxnSpPr/>
                  <p:nvPr/>
                </p:nvCxnSpPr>
                <p:spPr>
                  <a:xfrm>
                    <a:off x="5380006" y="1413741"/>
                    <a:ext cx="0" cy="107091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6" name="Straight Connector 85">
                    <a:extLst>
                      <a:ext uri="{FF2B5EF4-FFF2-40B4-BE49-F238E27FC236}">
                        <a16:creationId xmlns:a16="http://schemas.microsoft.com/office/drawing/2014/main" id="{8B374D78-F569-49D7-8623-D9A3D4966165}"/>
                      </a:ext>
                    </a:extLst>
                  </p:cNvPr>
                  <p:cNvCxnSpPr/>
                  <p:nvPr/>
                </p:nvCxnSpPr>
                <p:spPr>
                  <a:xfrm>
                    <a:off x="4954882" y="1411366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7" name="Straight Connector 86">
                    <a:extLst>
                      <a:ext uri="{FF2B5EF4-FFF2-40B4-BE49-F238E27FC236}">
                        <a16:creationId xmlns:a16="http://schemas.microsoft.com/office/drawing/2014/main" id="{2005EB2D-42C4-4BAF-B6BA-460152BE9E6D}"/>
                      </a:ext>
                    </a:extLst>
                  </p:cNvPr>
                  <p:cNvCxnSpPr/>
                  <p:nvPr/>
                </p:nvCxnSpPr>
                <p:spPr>
                  <a:xfrm>
                    <a:off x="4528361" y="1411366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8" name="Straight Connector 87">
                    <a:extLst>
                      <a:ext uri="{FF2B5EF4-FFF2-40B4-BE49-F238E27FC236}">
                        <a16:creationId xmlns:a16="http://schemas.microsoft.com/office/drawing/2014/main" id="{2874F1CF-9807-4DAD-8972-3F833B13530D}"/>
                      </a:ext>
                    </a:extLst>
                  </p:cNvPr>
                  <p:cNvCxnSpPr/>
                  <p:nvPr/>
                </p:nvCxnSpPr>
                <p:spPr>
                  <a:xfrm>
                    <a:off x="4096507" y="1411366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9" name="Straight Connector 88">
                    <a:extLst>
                      <a:ext uri="{FF2B5EF4-FFF2-40B4-BE49-F238E27FC236}">
                        <a16:creationId xmlns:a16="http://schemas.microsoft.com/office/drawing/2014/main" id="{259F18E8-5057-4481-A7F4-F3F2D2D63399}"/>
                      </a:ext>
                    </a:extLst>
                  </p:cNvPr>
                  <p:cNvCxnSpPr/>
                  <p:nvPr/>
                </p:nvCxnSpPr>
                <p:spPr>
                  <a:xfrm>
                    <a:off x="3670175" y="1411366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0" name="Straight Connector 89">
                    <a:extLst>
                      <a:ext uri="{FF2B5EF4-FFF2-40B4-BE49-F238E27FC236}">
                        <a16:creationId xmlns:a16="http://schemas.microsoft.com/office/drawing/2014/main" id="{7120C9C6-D03A-4452-AA46-4D3EF1EEC3DF}"/>
                      </a:ext>
                    </a:extLst>
                  </p:cNvPr>
                  <p:cNvCxnSpPr/>
                  <p:nvPr/>
                </p:nvCxnSpPr>
                <p:spPr>
                  <a:xfrm>
                    <a:off x="3240589" y="1409618"/>
                    <a:ext cx="0" cy="107091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1" name="Straight Connector 90">
                    <a:extLst>
                      <a:ext uri="{FF2B5EF4-FFF2-40B4-BE49-F238E27FC236}">
                        <a16:creationId xmlns:a16="http://schemas.microsoft.com/office/drawing/2014/main" id="{309341C9-39F1-448B-B9D9-A89AE38E2665}"/>
                      </a:ext>
                    </a:extLst>
                  </p:cNvPr>
                  <p:cNvCxnSpPr/>
                  <p:nvPr/>
                </p:nvCxnSpPr>
                <p:spPr>
                  <a:xfrm>
                    <a:off x="2815458" y="1407244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2" name="Straight Connector 91">
                    <a:extLst>
                      <a:ext uri="{FF2B5EF4-FFF2-40B4-BE49-F238E27FC236}">
                        <a16:creationId xmlns:a16="http://schemas.microsoft.com/office/drawing/2014/main" id="{973428FC-1D34-47DF-AA0C-F0EA0C4F568F}"/>
                      </a:ext>
                    </a:extLst>
                  </p:cNvPr>
                  <p:cNvCxnSpPr/>
                  <p:nvPr/>
                </p:nvCxnSpPr>
                <p:spPr>
                  <a:xfrm>
                    <a:off x="2388937" y="1407244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3" name="Straight Connector 92">
                    <a:extLst>
                      <a:ext uri="{FF2B5EF4-FFF2-40B4-BE49-F238E27FC236}">
                        <a16:creationId xmlns:a16="http://schemas.microsoft.com/office/drawing/2014/main" id="{549FB24C-D6FD-412B-80BD-485AC68430B2}"/>
                      </a:ext>
                    </a:extLst>
                  </p:cNvPr>
                  <p:cNvCxnSpPr/>
                  <p:nvPr/>
                </p:nvCxnSpPr>
                <p:spPr>
                  <a:xfrm>
                    <a:off x="1958946" y="1409843"/>
                    <a:ext cx="0" cy="107091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65" name="Group 64">
                  <a:extLst>
                    <a:ext uri="{FF2B5EF4-FFF2-40B4-BE49-F238E27FC236}">
                      <a16:creationId xmlns:a16="http://schemas.microsoft.com/office/drawing/2014/main" id="{90C20CF3-C299-4626-BD7B-39162530E482}"/>
                    </a:ext>
                  </a:extLst>
                </p:cNvPr>
                <p:cNvGrpSpPr/>
                <p:nvPr/>
              </p:nvGrpSpPr>
              <p:grpSpPr>
                <a:xfrm>
                  <a:off x="860538" y="3691285"/>
                  <a:ext cx="242786" cy="69372"/>
                  <a:chOff x="1958946" y="1407244"/>
                  <a:chExt cx="3421060" cy="113588"/>
                </a:xfrm>
              </p:grpSpPr>
              <p:cxnSp>
                <p:nvCxnSpPr>
                  <p:cNvPr id="76" name="Straight Connector 75">
                    <a:extLst>
                      <a:ext uri="{FF2B5EF4-FFF2-40B4-BE49-F238E27FC236}">
                        <a16:creationId xmlns:a16="http://schemas.microsoft.com/office/drawing/2014/main" id="{77B177B4-FD2F-4FB7-980A-4E9224F215A8}"/>
                      </a:ext>
                    </a:extLst>
                  </p:cNvPr>
                  <p:cNvCxnSpPr/>
                  <p:nvPr/>
                </p:nvCxnSpPr>
                <p:spPr>
                  <a:xfrm>
                    <a:off x="5380006" y="1413741"/>
                    <a:ext cx="0" cy="107091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7" name="Straight Connector 76">
                    <a:extLst>
                      <a:ext uri="{FF2B5EF4-FFF2-40B4-BE49-F238E27FC236}">
                        <a16:creationId xmlns:a16="http://schemas.microsoft.com/office/drawing/2014/main" id="{E21AC841-A8C6-435B-BFC7-2C8E1D99F710}"/>
                      </a:ext>
                    </a:extLst>
                  </p:cNvPr>
                  <p:cNvCxnSpPr/>
                  <p:nvPr/>
                </p:nvCxnSpPr>
                <p:spPr>
                  <a:xfrm>
                    <a:off x="4954882" y="1411366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8" name="Straight Connector 77">
                    <a:extLst>
                      <a:ext uri="{FF2B5EF4-FFF2-40B4-BE49-F238E27FC236}">
                        <a16:creationId xmlns:a16="http://schemas.microsoft.com/office/drawing/2014/main" id="{21923802-C125-468E-B5C1-DD63A2413046}"/>
                      </a:ext>
                    </a:extLst>
                  </p:cNvPr>
                  <p:cNvCxnSpPr/>
                  <p:nvPr/>
                </p:nvCxnSpPr>
                <p:spPr>
                  <a:xfrm>
                    <a:off x="4528361" y="1411366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9" name="Straight Connector 78">
                    <a:extLst>
                      <a:ext uri="{FF2B5EF4-FFF2-40B4-BE49-F238E27FC236}">
                        <a16:creationId xmlns:a16="http://schemas.microsoft.com/office/drawing/2014/main" id="{7B4524E8-35B7-485D-A971-5281F399A749}"/>
                      </a:ext>
                    </a:extLst>
                  </p:cNvPr>
                  <p:cNvCxnSpPr/>
                  <p:nvPr/>
                </p:nvCxnSpPr>
                <p:spPr>
                  <a:xfrm>
                    <a:off x="4096507" y="1411366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0" name="Straight Connector 79">
                    <a:extLst>
                      <a:ext uri="{FF2B5EF4-FFF2-40B4-BE49-F238E27FC236}">
                        <a16:creationId xmlns:a16="http://schemas.microsoft.com/office/drawing/2014/main" id="{81B40698-F65B-4884-9A5C-6828C0D729F3}"/>
                      </a:ext>
                    </a:extLst>
                  </p:cNvPr>
                  <p:cNvCxnSpPr/>
                  <p:nvPr/>
                </p:nvCxnSpPr>
                <p:spPr>
                  <a:xfrm>
                    <a:off x="3670175" y="1411366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1" name="Straight Connector 80">
                    <a:extLst>
                      <a:ext uri="{FF2B5EF4-FFF2-40B4-BE49-F238E27FC236}">
                        <a16:creationId xmlns:a16="http://schemas.microsoft.com/office/drawing/2014/main" id="{C507FDB2-4859-4088-9D80-2E15D93AB79B}"/>
                      </a:ext>
                    </a:extLst>
                  </p:cNvPr>
                  <p:cNvCxnSpPr/>
                  <p:nvPr/>
                </p:nvCxnSpPr>
                <p:spPr>
                  <a:xfrm>
                    <a:off x="3240589" y="1409618"/>
                    <a:ext cx="0" cy="107091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2" name="Straight Connector 81">
                    <a:extLst>
                      <a:ext uri="{FF2B5EF4-FFF2-40B4-BE49-F238E27FC236}">
                        <a16:creationId xmlns:a16="http://schemas.microsoft.com/office/drawing/2014/main" id="{7745885C-DDB1-474E-A4DA-D25554989D44}"/>
                      </a:ext>
                    </a:extLst>
                  </p:cNvPr>
                  <p:cNvCxnSpPr/>
                  <p:nvPr/>
                </p:nvCxnSpPr>
                <p:spPr>
                  <a:xfrm>
                    <a:off x="2815458" y="1407244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3" name="Straight Connector 82">
                    <a:extLst>
                      <a:ext uri="{FF2B5EF4-FFF2-40B4-BE49-F238E27FC236}">
                        <a16:creationId xmlns:a16="http://schemas.microsoft.com/office/drawing/2014/main" id="{4E96C32E-811C-4F24-8B65-A40925DFD85C}"/>
                      </a:ext>
                    </a:extLst>
                  </p:cNvPr>
                  <p:cNvCxnSpPr/>
                  <p:nvPr/>
                </p:nvCxnSpPr>
                <p:spPr>
                  <a:xfrm>
                    <a:off x="2388937" y="1407244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4" name="Straight Connector 83">
                    <a:extLst>
                      <a:ext uri="{FF2B5EF4-FFF2-40B4-BE49-F238E27FC236}">
                        <a16:creationId xmlns:a16="http://schemas.microsoft.com/office/drawing/2014/main" id="{8854E70B-B8ED-4C2A-8B7A-ECE1739B9908}"/>
                      </a:ext>
                    </a:extLst>
                  </p:cNvPr>
                  <p:cNvCxnSpPr/>
                  <p:nvPr/>
                </p:nvCxnSpPr>
                <p:spPr>
                  <a:xfrm>
                    <a:off x="1958946" y="1409843"/>
                    <a:ext cx="0" cy="107091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66" name="Group 65">
                  <a:extLst>
                    <a:ext uri="{FF2B5EF4-FFF2-40B4-BE49-F238E27FC236}">
                      <a16:creationId xmlns:a16="http://schemas.microsoft.com/office/drawing/2014/main" id="{D4BC0519-78C8-4B95-BD60-37E9EE267FA2}"/>
                    </a:ext>
                  </a:extLst>
                </p:cNvPr>
                <p:cNvGrpSpPr/>
                <p:nvPr/>
              </p:nvGrpSpPr>
              <p:grpSpPr>
                <a:xfrm>
                  <a:off x="572123" y="3695653"/>
                  <a:ext cx="242786" cy="69372"/>
                  <a:chOff x="1958946" y="1407244"/>
                  <a:chExt cx="3421060" cy="113588"/>
                </a:xfrm>
              </p:grpSpPr>
              <p:cxnSp>
                <p:nvCxnSpPr>
                  <p:cNvPr id="67" name="Straight Connector 66">
                    <a:extLst>
                      <a:ext uri="{FF2B5EF4-FFF2-40B4-BE49-F238E27FC236}">
                        <a16:creationId xmlns:a16="http://schemas.microsoft.com/office/drawing/2014/main" id="{CA788D7C-D59B-49B9-838B-030968D4228C}"/>
                      </a:ext>
                    </a:extLst>
                  </p:cNvPr>
                  <p:cNvCxnSpPr/>
                  <p:nvPr/>
                </p:nvCxnSpPr>
                <p:spPr>
                  <a:xfrm>
                    <a:off x="5380006" y="1413741"/>
                    <a:ext cx="0" cy="107091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8" name="Straight Connector 67">
                    <a:extLst>
                      <a:ext uri="{FF2B5EF4-FFF2-40B4-BE49-F238E27FC236}">
                        <a16:creationId xmlns:a16="http://schemas.microsoft.com/office/drawing/2014/main" id="{92055C5E-42DF-4B46-AE6F-966DCADFCE4D}"/>
                      </a:ext>
                    </a:extLst>
                  </p:cNvPr>
                  <p:cNvCxnSpPr/>
                  <p:nvPr/>
                </p:nvCxnSpPr>
                <p:spPr>
                  <a:xfrm>
                    <a:off x="4954882" y="1411366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9" name="Straight Connector 68">
                    <a:extLst>
                      <a:ext uri="{FF2B5EF4-FFF2-40B4-BE49-F238E27FC236}">
                        <a16:creationId xmlns:a16="http://schemas.microsoft.com/office/drawing/2014/main" id="{F3290915-967E-4C4C-A4B2-F68FF903908F}"/>
                      </a:ext>
                    </a:extLst>
                  </p:cNvPr>
                  <p:cNvCxnSpPr/>
                  <p:nvPr/>
                </p:nvCxnSpPr>
                <p:spPr>
                  <a:xfrm>
                    <a:off x="4528361" y="1411366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0" name="Straight Connector 69">
                    <a:extLst>
                      <a:ext uri="{FF2B5EF4-FFF2-40B4-BE49-F238E27FC236}">
                        <a16:creationId xmlns:a16="http://schemas.microsoft.com/office/drawing/2014/main" id="{8532E3ED-A349-4D21-92F8-0606DA4A9D71}"/>
                      </a:ext>
                    </a:extLst>
                  </p:cNvPr>
                  <p:cNvCxnSpPr/>
                  <p:nvPr/>
                </p:nvCxnSpPr>
                <p:spPr>
                  <a:xfrm>
                    <a:off x="4096507" y="1411366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1" name="Straight Connector 70">
                    <a:extLst>
                      <a:ext uri="{FF2B5EF4-FFF2-40B4-BE49-F238E27FC236}">
                        <a16:creationId xmlns:a16="http://schemas.microsoft.com/office/drawing/2014/main" id="{B5A1D427-EE68-4135-B0CA-F25A770AF358}"/>
                      </a:ext>
                    </a:extLst>
                  </p:cNvPr>
                  <p:cNvCxnSpPr/>
                  <p:nvPr/>
                </p:nvCxnSpPr>
                <p:spPr>
                  <a:xfrm>
                    <a:off x="3670175" y="1411366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2" name="Straight Connector 71">
                    <a:extLst>
                      <a:ext uri="{FF2B5EF4-FFF2-40B4-BE49-F238E27FC236}">
                        <a16:creationId xmlns:a16="http://schemas.microsoft.com/office/drawing/2014/main" id="{5F2B662B-AA43-4BCE-ACE5-A8CCC1000C48}"/>
                      </a:ext>
                    </a:extLst>
                  </p:cNvPr>
                  <p:cNvCxnSpPr/>
                  <p:nvPr/>
                </p:nvCxnSpPr>
                <p:spPr>
                  <a:xfrm>
                    <a:off x="3240589" y="1409618"/>
                    <a:ext cx="0" cy="107091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3" name="Straight Connector 72">
                    <a:extLst>
                      <a:ext uri="{FF2B5EF4-FFF2-40B4-BE49-F238E27FC236}">
                        <a16:creationId xmlns:a16="http://schemas.microsoft.com/office/drawing/2014/main" id="{2E7F344D-28A7-4428-8028-DD264F10E088}"/>
                      </a:ext>
                    </a:extLst>
                  </p:cNvPr>
                  <p:cNvCxnSpPr/>
                  <p:nvPr/>
                </p:nvCxnSpPr>
                <p:spPr>
                  <a:xfrm>
                    <a:off x="2815458" y="1407244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4" name="Straight Connector 73">
                    <a:extLst>
                      <a:ext uri="{FF2B5EF4-FFF2-40B4-BE49-F238E27FC236}">
                        <a16:creationId xmlns:a16="http://schemas.microsoft.com/office/drawing/2014/main" id="{849EAF74-3761-43F4-AC18-2537A9387C51}"/>
                      </a:ext>
                    </a:extLst>
                  </p:cNvPr>
                  <p:cNvCxnSpPr/>
                  <p:nvPr/>
                </p:nvCxnSpPr>
                <p:spPr>
                  <a:xfrm>
                    <a:off x="2388937" y="1407244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5" name="Straight Connector 74">
                    <a:extLst>
                      <a:ext uri="{FF2B5EF4-FFF2-40B4-BE49-F238E27FC236}">
                        <a16:creationId xmlns:a16="http://schemas.microsoft.com/office/drawing/2014/main" id="{B94A0825-EC3E-4EE0-93D2-CE99D8388510}"/>
                      </a:ext>
                    </a:extLst>
                  </p:cNvPr>
                  <p:cNvCxnSpPr/>
                  <p:nvPr/>
                </p:nvCxnSpPr>
                <p:spPr>
                  <a:xfrm>
                    <a:off x="1958946" y="1409843"/>
                    <a:ext cx="0" cy="107091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12" name="Group 11">
                <a:extLst>
                  <a:ext uri="{FF2B5EF4-FFF2-40B4-BE49-F238E27FC236}">
                    <a16:creationId xmlns:a16="http://schemas.microsoft.com/office/drawing/2014/main" id="{872354DF-D678-4C84-9446-145DFC4F0A19}"/>
                  </a:ext>
                </a:extLst>
              </p:cNvPr>
              <p:cNvGrpSpPr/>
              <p:nvPr/>
            </p:nvGrpSpPr>
            <p:grpSpPr>
              <a:xfrm>
                <a:off x="3155328" y="3704259"/>
                <a:ext cx="252890" cy="54414"/>
                <a:chOff x="1958946" y="1407244"/>
                <a:chExt cx="3421060" cy="113588"/>
              </a:xfrm>
            </p:grpSpPr>
            <p:cxnSp>
              <p:nvCxnSpPr>
                <p:cNvPr id="53" name="Straight Connector 52">
                  <a:extLst>
                    <a:ext uri="{FF2B5EF4-FFF2-40B4-BE49-F238E27FC236}">
                      <a16:creationId xmlns:a16="http://schemas.microsoft.com/office/drawing/2014/main" id="{5C2E1CE0-86AD-423F-8EB1-892D33923CF7}"/>
                    </a:ext>
                  </a:extLst>
                </p:cNvPr>
                <p:cNvCxnSpPr/>
                <p:nvPr/>
              </p:nvCxnSpPr>
              <p:spPr>
                <a:xfrm>
                  <a:off x="5380006" y="1413741"/>
                  <a:ext cx="0" cy="107091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Straight Connector 53">
                  <a:extLst>
                    <a:ext uri="{FF2B5EF4-FFF2-40B4-BE49-F238E27FC236}">
                      <a16:creationId xmlns:a16="http://schemas.microsoft.com/office/drawing/2014/main" id="{0F060BD1-E9D7-4DF5-9860-7FA2E06C01C6}"/>
                    </a:ext>
                  </a:extLst>
                </p:cNvPr>
                <p:cNvCxnSpPr/>
                <p:nvPr/>
              </p:nvCxnSpPr>
              <p:spPr>
                <a:xfrm>
                  <a:off x="4954882" y="1411366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Straight Connector 54">
                  <a:extLst>
                    <a:ext uri="{FF2B5EF4-FFF2-40B4-BE49-F238E27FC236}">
                      <a16:creationId xmlns:a16="http://schemas.microsoft.com/office/drawing/2014/main" id="{DB80DB96-544B-4DC0-8B4B-BD6C180DA561}"/>
                    </a:ext>
                  </a:extLst>
                </p:cNvPr>
                <p:cNvCxnSpPr/>
                <p:nvPr/>
              </p:nvCxnSpPr>
              <p:spPr>
                <a:xfrm>
                  <a:off x="4528361" y="1411366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Straight Connector 55">
                  <a:extLst>
                    <a:ext uri="{FF2B5EF4-FFF2-40B4-BE49-F238E27FC236}">
                      <a16:creationId xmlns:a16="http://schemas.microsoft.com/office/drawing/2014/main" id="{B50286AE-66C5-49B8-A42A-6EEDEB3C35E2}"/>
                    </a:ext>
                  </a:extLst>
                </p:cNvPr>
                <p:cNvCxnSpPr/>
                <p:nvPr/>
              </p:nvCxnSpPr>
              <p:spPr>
                <a:xfrm>
                  <a:off x="4096507" y="1411366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Straight Connector 56">
                  <a:extLst>
                    <a:ext uri="{FF2B5EF4-FFF2-40B4-BE49-F238E27FC236}">
                      <a16:creationId xmlns:a16="http://schemas.microsoft.com/office/drawing/2014/main" id="{C8FACC9A-4E1C-4F7F-99D2-2A7DB8CDD96A}"/>
                    </a:ext>
                  </a:extLst>
                </p:cNvPr>
                <p:cNvCxnSpPr/>
                <p:nvPr/>
              </p:nvCxnSpPr>
              <p:spPr>
                <a:xfrm>
                  <a:off x="3670175" y="1411366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Straight Connector 57">
                  <a:extLst>
                    <a:ext uri="{FF2B5EF4-FFF2-40B4-BE49-F238E27FC236}">
                      <a16:creationId xmlns:a16="http://schemas.microsoft.com/office/drawing/2014/main" id="{33855A50-4841-46A0-9190-6E333AC67464}"/>
                    </a:ext>
                  </a:extLst>
                </p:cNvPr>
                <p:cNvCxnSpPr/>
                <p:nvPr/>
              </p:nvCxnSpPr>
              <p:spPr>
                <a:xfrm>
                  <a:off x="3240589" y="1409618"/>
                  <a:ext cx="0" cy="107091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9" name="Straight Connector 58">
                  <a:extLst>
                    <a:ext uri="{FF2B5EF4-FFF2-40B4-BE49-F238E27FC236}">
                      <a16:creationId xmlns:a16="http://schemas.microsoft.com/office/drawing/2014/main" id="{F3B25822-F161-430D-A6B5-5CC0BF5CBED6}"/>
                    </a:ext>
                  </a:extLst>
                </p:cNvPr>
                <p:cNvCxnSpPr/>
                <p:nvPr/>
              </p:nvCxnSpPr>
              <p:spPr>
                <a:xfrm>
                  <a:off x="2815458" y="1407244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0" name="Straight Connector 59">
                  <a:extLst>
                    <a:ext uri="{FF2B5EF4-FFF2-40B4-BE49-F238E27FC236}">
                      <a16:creationId xmlns:a16="http://schemas.microsoft.com/office/drawing/2014/main" id="{F2E0919D-94BA-4742-AF00-767A1E47E656}"/>
                    </a:ext>
                  </a:extLst>
                </p:cNvPr>
                <p:cNvCxnSpPr/>
                <p:nvPr/>
              </p:nvCxnSpPr>
              <p:spPr>
                <a:xfrm>
                  <a:off x="2388937" y="1407244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1" name="Straight Connector 60">
                  <a:extLst>
                    <a:ext uri="{FF2B5EF4-FFF2-40B4-BE49-F238E27FC236}">
                      <a16:creationId xmlns:a16="http://schemas.microsoft.com/office/drawing/2014/main" id="{D9F5FF53-8415-476D-A088-79E0C95ECD0B}"/>
                    </a:ext>
                  </a:extLst>
                </p:cNvPr>
                <p:cNvCxnSpPr/>
                <p:nvPr/>
              </p:nvCxnSpPr>
              <p:spPr>
                <a:xfrm>
                  <a:off x="1958946" y="1409843"/>
                  <a:ext cx="0" cy="107091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3" name="Group 12">
                <a:extLst>
                  <a:ext uri="{FF2B5EF4-FFF2-40B4-BE49-F238E27FC236}">
                    <a16:creationId xmlns:a16="http://schemas.microsoft.com/office/drawing/2014/main" id="{C975EDC0-2415-415C-A2EF-29F8FFB3DF86}"/>
                  </a:ext>
                </a:extLst>
              </p:cNvPr>
              <p:cNvGrpSpPr/>
              <p:nvPr/>
            </p:nvGrpSpPr>
            <p:grpSpPr>
              <a:xfrm>
                <a:off x="2868811" y="3706356"/>
                <a:ext cx="232376" cy="52317"/>
                <a:chOff x="1958946" y="1407244"/>
                <a:chExt cx="3421060" cy="113588"/>
              </a:xfrm>
            </p:grpSpPr>
            <p:cxnSp>
              <p:nvCxnSpPr>
                <p:cNvPr id="44" name="Straight Connector 43">
                  <a:extLst>
                    <a:ext uri="{FF2B5EF4-FFF2-40B4-BE49-F238E27FC236}">
                      <a16:creationId xmlns:a16="http://schemas.microsoft.com/office/drawing/2014/main" id="{8818C8CF-61EE-4AC1-A5E6-5AE851E87CBA}"/>
                    </a:ext>
                  </a:extLst>
                </p:cNvPr>
                <p:cNvCxnSpPr/>
                <p:nvPr/>
              </p:nvCxnSpPr>
              <p:spPr>
                <a:xfrm>
                  <a:off x="5380006" y="1413741"/>
                  <a:ext cx="0" cy="107091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5" name="Straight Connector 44">
                  <a:extLst>
                    <a:ext uri="{FF2B5EF4-FFF2-40B4-BE49-F238E27FC236}">
                      <a16:creationId xmlns:a16="http://schemas.microsoft.com/office/drawing/2014/main" id="{ED3B00C1-FAA1-4E6F-BB22-5ABE5FB5E238}"/>
                    </a:ext>
                  </a:extLst>
                </p:cNvPr>
                <p:cNvCxnSpPr/>
                <p:nvPr/>
              </p:nvCxnSpPr>
              <p:spPr>
                <a:xfrm>
                  <a:off x="4954882" y="1411366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Straight Connector 45">
                  <a:extLst>
                    <a:ext uri="{FF2B5EF4-FFF2-40B4-BE49-F238E27FC236}">
                      <a16:creationId xmlns:a16="http://schemas.microsoft.com/office/drawing/2014/main" id="{CD529FA5-3E14-41A3-9629-85DAD17DF530}"/>
                    </a:ext>
                  </a:extLst>
                </p:cNvPr>
                <p:cNvCxnSpPr/>
                <p:nvPr/>
              </p:nvCxnSpPr>
              <p:spPr>
                <a:xfrm>
                  <a:off x="4528361" y="1411366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" name="Straight Connector 46">
                  <a:extLst>
                    <a:ext uri="{FF2B5EF4-FFF2-40B4-BE49-F238E27FC236}">
                      <a16:creationId xmlns:a16="http://schemas.microsoft.com/office/drawing/2014/main" id="{2ABA78D6-5F4E-40C8-8721-B96F2CBC36E1}"/>
                    </a:ext>
                  </a:extLst>
                </p:cNvPr>
                <p:cNvCxnSpPr/>
                <p:nvPr/>
              </p:nvCxnSpPr>
              <p:spPr>
                <a:xfrm>
                  <a:off x="4096507" y="1411366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" name="Straight Connector 47">
                  <a:extLst>
                    <a:ext uri="{FF2B5EF4-FFF2-40B4-BE49-F238E27FC236}">
                      <a16:creationId xmlns:a16="http://schemas.microsoft.com/office/drawing/2014/main" id="{DF41BEAC-AE74-4565-98BC-CF26D8C71595}"/>
                    </a:ext>
                  </a:extLst>
                </p:cNvPr>
                <p:cNvCxnSpPr/>
                <p:nvPr/>
              </p:nvCxnSpPr>
              <p:spPr>
                <a:xfrm>
                  <a:off x="3670175" y="1411366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9" name="Straight Connector 48">
                  <a:extLst>
                    <a:ext uri="{FF2B5EF4-FFF2-40B4-BE49-F238E27FC236}">
                      <a16:creationId xmlns:a16="http://schemas.microsoft.com/office/drawing/2014/main" id="{F42DCE88-BA02-48D3-BC4C-922E9712EFDA}"/>
                    </a:ext>
                  </a:extLst>
                </p:cNvPr>
                <p:cNvCxnSpPr/>
                <p:nvPr/>
              </p:nvCxnSpPr>
              <p:spPr>
                <a:xfrm>
                  <a:off x="3240589" y="1409618"/>
                  <a:ext cx="0" cy="107091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" name="Straight Connector 49">
                  <a:extLst>
                    <a:ext uri="{FF2B5EF4-FFF2-40B4-BE49-F238E27FC236}">
                      <a16:creationId xmlns:a16="http://schemas.microsoft.com/office/drawing/2014/main" id="{29D079D8-F79B-4E5D-BEF8-0A378455A0AF}"/>
                    </a:ext>
                  </a:extLst>
                </p:cNvPr>
                <p:cNvCxnSpPr/>
                <p:nvPr/>
              </p:nvCxnSpPr>
              <p:spPr>
                <a:xfrm>
                  <a:off x="2815458" y="1407244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1" name="Straight Connector 50">
                  <a:extLst>
                    <a:ext uri="{FF2B5EF4-FFF2-40B4-BE49-F238E27FC236}">
                      <a16:creationId xmlns:a16="http://schemas.microsoft.com/office/drawing/2014/main" id="{0B8CB414-31BF-4B5C-8C52-21C0919F30A0}"/>
                    </a:ext>
                  </a:extLst>
                </p:cNvPr>
                <p:cNvCxnSpPr/>
                <p:nvPr/>
              </p:nvCxnSpPr>
              <p:spPr>
                <a:xfrm>
                  <a:off x="2388937" y="1407244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2" name="Straight Connector 51">
                  <a:extLst>
                    <a:ext uri="{FF2B5EF4-FFF2-40B4-BE49-F238E27FC236}">
                      <a16:creationId xmlns:a16="http://schemas.microsoft.com/office/drawing/2014/main" id="{30D2355B-1D33-4582-BA88-CCB8BBDDE9D7}"/>
                    </a:ext>
                  </a:extLst>
                </p:cNvPr>
                <p:cNvCxnSpPr/>
                <p:nvPr/>
              </p:nvCxnSpPr>
              <p:spPr>
                <a:xfrm>
                  <a:off x="1958946" y="1409843"/>
                  <a:ext cx="0" cy="107091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4" name="Group 13">
                <a:extLst>
                  <a:ext uri="{FF2B5EF4-FFF2-40B4-BE49-F238E27FC236}">
                    <a16:creationId xmlns:a16="http://schemas.microsoft.com/office/drawing/2014/main" id="{B56E2514-730A-49BC-96F3-12541EADFB7C}"/>
                  </a:ext>
                </a:extLst>
              </p:cNvPr>
              <p:cNvGrpSpPr/>
              <p:nvPr/>
            </p:nvGrpSpPr>
            <p:grpSpPr>
              <a:xfrm>
                <a:off x="2560794" y="3704259"/>
                <a:ext cx="258235" cy="52317"/>
                <a:chOff x="1958946" y="1407244"/>
                <a:chExt cx="3421060" cy="113588"/>
              </a:xfrm>
            </p:grpSpPr>
            <p:cxnSp>
              <p:nvCxnSpPr>
                <p:cNvPr id="35" name="Straight Connector 34">
                  <a:extLst>
                    <a:ext uri="{FF2B5EF4-FFF2-40B4-BE49-F238E27FC236}">
                      <a16:creationId xmlns:a16="http://schemas.microsoft.com/office/drawing/2014/main" id="{D2C34654-A2B1-4F75-8A25-5E2F63C4CA16}"/>
                    </a:ext>
                  </a:extLst>
                </p:cNvPr>
                <p:cNvCxnSpPr/>
                <p:nvPr/>
              </p:nvCxnSpPr>
              <p:spPr>
                <a:xfrm>
                  <a:off x="5380006" y="1413741"/>
                  <a:ext cx="0" cy="107091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Straight Connector 35">
                  <a:extLst>
                    <a:ext uri="{FF2B5EF4-FFF2-40B4-BE49-F238E27FC236}">
                      <a16:creationId xmlns:a16="http://schemas.microsoft.com/office/drawing/2014/main" id="{7B8A8663-2690-4CF5-8509-4C8EA9281C9B}"/>
                    </a:ext>
                  </a:extLst>
                </p:cNvPr>
                <p:cNvCxnSpPr/>
                <p:nvPr/>
              </p:nvCxnSpPr>
              <p:spPr>
                <a:xfrm>
                  <a:off x="4954882" y="1411366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Straight Connector 36">
                  <a:extLst>
                    <a:ext uri="{FF2B5EF4-FFF2-40B4-BE49-F238E27FC236}">
                      <a16:creationId xmlns:a16="http://schemas.microsoft.com/office/drawing/2014/main" id="{FBAD2B25-84F5-4EF8-A12D-BE644F4C472D}"/>
                    </a:ext>
                  </a:extLst>
                </p:cNvPr>
                <p:cNvCxnSpPr/>
                <p:nvPr/>
              </p:nvCxnSpPr>
              <p:spPr>
                <a:xfrm>
                  <a:off x="4528361" y="1411366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Straight Connector 37">
                  <a:extLst>
                    <a:ext uri="{FF2B5EF4-FFF2-40B4-BE49-F238E27FC236}">
                      <a16:creationId xmlns:a16="http://schemas.microsoft.com/office/drawing/2014/main" id="{8109E986-6939-490B-AF39-26E5EF73013C}"/>
                    </a:ext>
                  </a:extLst>
                </p:cNvPr>
                <p:cNvCxnSpPr/>
                <p:nvPr/>
              </p:nvCxnSpPr>
              <p:spPr>
                <a:xfrm>
                  <a:off x="4096507" y="1411366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Straight Connector 38">
                  <a:extLst>
                    <a:ext uri="{FF2B5EF4-FFF2-40B4-BE49-F238E27FC236}">
                      <a16:creationId xmlns:a16="http://schemas.microsoft.com/office/drawing/2014/main" id="{84FD7C94-3B39-41FA-B208-86B50B05C30A}"/>
                    </a:ext>
                  </a:extLst>
                </p:cNvPr>
                <p:cNvCxnSpPr/>
                <p:nvPr/>
              </p:nvCxnSpPr>
              <p:spPr>
                <a:xfrm>
                  <a:off x="3670175" y="1411366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Connector 39">
                  <a:extLst>
                    <a:ext uri="{FF2B5EF4-FFF2-40B4-BE49-F238E27FC236}">
                      <a16:creationId xmlns:a16="http://schemas.microsoft.com/office/drawing/2014/main" id="{AE896236-C424-4000-AAF9-F8D07BD1937A}"/>
                    </a:ext>
                  </a:extLst>
                </p:cNvPr>
                <p:cNvCxnSpPr/>
                <p:nvPr/>
              </p:nvCxnSpPr>
              <p:spPr>
                <a:xfrm>
                  <a:off x="3240589" y="1409618"/>
                  <a:ext cx="0" cy="107091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Straight Connector 40">
                  <a:extLst>
                    <a:ext uri="{FF2B5EF4-FFF2-40B4-BE49-F238E27FC236}">
                      <a16:creationId xmlns:a16="http://schemas.microsoft.com/office/drawing/2014/main" id="{35A836A4-6ED4-40A2-AECC-F49E7C5EAEA0}"/>
                    </a:ext>
                  </a:extLst>
                </p:cNvPr>
                <p:cNvCxnSpPr/>
                <p:nvPr/>
              </p:nvCxnSpPr>
              <p:spPr>
                <a:xfrm>
                  <a:off x="2815458" y="1407244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Straight Connector 41">
                  <a:extLst>
                    <a:ext uri="{FF2B5EF4-FFF2-40B4-BE49-F238E27FC236}">
                      <a16:creationId xmlns:a16="http://schemas.microsoft.com/office/drawing/2014/main" id="{ABCD1934-B46E-442B-B43D-41DE287A56A5}"/>
                    </a:ext>
                  </a:extLst>
                </p:cNvPr>
                <p:cNvCxnSpPr/>
                <p:nvPr/>
              </p:nvCxnSpPr>
              <p:spPr>
                <a:xfrm>
                  <a:off x="2388937" y="1407244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" name="Straight Connector 42">
                  <a:extLst>
                    <a:ext uri="{FF2B5EF4-FFF2-40B4-BE49-F238E27FC236}">
                      <a16:creationId xmlns:a16="http://schemas.microsoft.com/office/drawing/2014/main" id="{46880995-F3E3-4380-AA74-E0EEAD93F252}"/>
                    </a:ext>
                  </a:extLst>
                </p:cNvPr>
                <p:cNvCxnSpPr/>
                <p:nvPr/>
              </p:nvCxnSpPr>
              <p:spPr>
                <a:xfrm>
                  <a:off x="1958946" y="1409843"/>
                  <a:ext cx="0" cy="107091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5" name="Group 14">
                <a:extLst>
                  <a:ext uri="{FF2B5EF4-FFF2-40B4-BE49-F238E27FC236}">
                    <a16:creationId xmlns:a16="http://schemas.microsoft.com/office/drawing/2014/main" id="{78E58D16-4281-4115-BB12-5E2AB8582245}"/>
                  </a:ext>
                </a:extLst>
              </p:cNvPr>
              <p:cNvGrpSpPr/>
              <p:nvPr/>
            </p:nvGrpSpPr>
            <p:grpSpPr>
              <a:xfrm>
                <a:off x="2290858" y="3702763"/>
                <a:ext cx="242786" cy="52317"/>
                <a:chOff x="1958946" y="1407244"/>
                <a:chExt cx="3421060" cy="113588"/>
              </a:xfrm>
            </p:grpSpPr>
            <p:cxnSp>
              <p:nvCxnSpPr>
                <p:cNvPr id="26" name="Straight Connector 25">
                  <a:extLst>
                    <a:ext uri="{FF2B5EF4-FFF2-40B4-BE49-F238E27FC236}">
                      <a16:creationId xmlns:a16="http://schemas.microsoft.com/office/drawing/2014/main" id="{8E05096B-6AD6-4B25-B2B4-D5558DEC1845}"/>
                    </a:ext>
                  </a:extLst>
                </p:cNvPr>
                <p:cNvCxnSpPr/>
                <p:nvPr/>
              </p:nvCxnSpPr>
              <p:spPr>
                <a:xfrm>
                  <a:off x="5380006" y="1413741"/>
                  <a:ext cx="0" cy="107091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Straight Connector 26">
                  <a:extLst>
                    <a:ext uri="{FF2B5EF4-FFF2-40B4-BE49-F238E27FC236}">
                      <a16:creationId xmlns:a16="http://schemas.microsoft.com/office/drawing/2014/main" id="{D1BA68C7-899C-4945-A40F-2E92D5AFEFBE}"/>
                    </a:ext>
                  </a:extLst>
                </p:cNvPr>
                <p:cNvCxnSpPr/>
                <p:nvPr/>
              </p:nvCxnSpPr>
              <p:spPr>
                <a:xfrm>
                  <a:off x="4954882" y="1411366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Straight Connector 27">
                  <a:extLst>
                    <a:ext uri="{FF2B5EF4-FFF2-40B4-BE49-F238E27FC236}">
                      <a16:creationId xmlns:a16="http://schemas.microsoft.com/office/drawing/2014/main" id="{10E104B4-D93D-4EFD-B045-C86A0C6581A3}"/>
                    </a:ext>
                  </a:extLst>
                </p:cNvPr>
                <p:cNvCxnSpPr/>
                <p:nvPr/>
              </p:nvCxnSpPr>
              <p:spPr>
                <a:xfrm>
                  <a:off x="4528361" y="1411366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" name="Straight Connector 28">
                  <a:extLst>
                    <a:ext uri="{FF2B5EF4-FFF2-40B4-BE49-F238E27FC236}">
                      <a16:creationId xmlns:a16="http://schemas.microsoft.com/office/drawing/2014/main" id="{4D7B7A50-0721-40CD-BB67-D4C541A880BA}"/>
                    </a:ext>
                  </a:extLst>
                </p:cNvPr>
                <p:cNvCxnSpPr/>
                <p:nvPr/>
              </p:nvCxnSpPr>
              <p:spPr>
                <a:xfrm>
                  <a:off x="4096507" y="1411366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" name="Straight Connector 29">
                  <a:extLst>
                    <a:ext uri="{FF2B5EF4-FFF2-40B4-BE49-F238E27FC236}">
                      <a16:creationId xmlns:a16="http://schemas.microsoft.com/office/drawing/2014/main" id="{FF509A7D-A858-41F4-80BF-809EA1DEA1ED}"/>
                    </a:ext>
                  </a:extLst>
                </p:cNvPr>
                <p:cNvCxnSpPr/>
                <p:nvPr/>
              </p:nvCxnSpPr>
              <p:spPr>
                <a:xfrm>
                  <a:off x="3670175" y="1411366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Straight Connector 30">
                  <a:extLst>
                    <a:ext uri="{FF2B5EF4-FFF2-40B4-BE49-F238E27FC236}">
                      <a16:creationId xmlns:a16="http://schemas.microsoft.com/office/drawing/2014/main" id="{31770AB6-C39B-4667-905F-6B09A3822864}"/>
                    </a:ext>
                  </a:extLst>
                </p:cNvPr>
                <p:cNvCxnSpPr/>
                <p:nvPr/>
              </p:nvCxnSpPr>
              <p:spPr>
                <a:xfrm>
                  <a:off x="3240589" y="1409618"/>
                  <a:ext cx="0" cy="107091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Straight Connector 31">
                  <a:extLst>
                    <a:ext uri="{FF2B5EF4-FFF2-40B4-BE49-F238E27FC236}">
                      <a16:creationId xmlns:a16="http://schemas.microsoft.com/office/drawing/2014/main" id="{96B52269-94D9-449B-B089-D143087DF986}"/>
                    </a:ext>
                  </a:extLst>
                </p:cNvPr>
                <p:cNvCxnSpPr/>
                <p:nvPr/>
              </p:nvCxnSpPr>
              <p:spPr>
                <a:xfrm>
                  <a:off x="2815458" y="1407244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Straight Connector 32">
                  <a:extLst>
                    <a:ext uri="{FF2B5EF4-FFF2-40B4-BE49-F238E27FC236}">
                      <a16:creationId xmlns:a16="http://schemas.microsoft.com/office/drawing/2014/main" id="{55027D27-3DCC-4A70-B887-AF23C94B0CB7}"/>
                    </a:ext>
                  </a:extLst>
                </p:cNvPr>
                <p:cNvCxnSpPr/>
                <p:nvPr/>
              </p:nvCxnSpPr>
              <p:spPr>
                <a:xfrm>
                  <a:off x="2388937" y="1407244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Straight Connector 33">
                  <a:extLst>
                    <a:ext uri="{FF2B5EF4-FFF2-40B4-BE49-F238E27FC236}">
                      <a16:creationId xmlns:a16="http://schemas.microsoft.com/office/drawing/2014/main" id="{BAD6432D-C4A4-4CDC-A63C-1473E387BAD1}"/>
                    </a:ext>
                  </a:extLst>
                </p:cNvPr>
                <p:cNvCxnSpPr/>
                <p:nvPr/>
              </p:nvCxnSpPr>
              <p:spPr>
                <a:xfrm>
                  <a:off x="1958946" y="1409843"/>
                  <a:ext cx="0" cy="107091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6" name="Group 15">
                <a:extLst>
                  <a:ext uri="{FF2B5EF4-FFF2-40B4-BE49-F238E27FC236}">
                    <a16:creationId xmlns:a16="http://schemas.microsoft.com/office/drawing/2014/main" id="{459FF3B0-E9DE-44CB-BE4E-ED909E51E4C8}"/>
                  </a:ext>
                </a:extLst>
              </p:cNvPr>
              <p:cNvGrpSpPr/>
              <p:nvPr/>
            </p:nvGrpSpPr>
            <p:grpSpPr>
              <a:xfrm>
                <a:off x="2002443" y="3706057"/>
                <a:ext cx="242786" cy="52317"/>
                <a:chOff x="1958946" y="1407244"/>
                <a:chExt cx="3421060" cy="113588"/>
              </a:xfrm>
            </p:grpSpPr>
            <p:cxnSp>
              <p:nvCxnSpPr>
                <p:cNvPr id="17" name="Straight Connector 16">
                  <a:extLst>
                    <a:ext uri="{FF2B5EF4-FFF2-40B4-BE49-F238E27FC236}">
                      <a16:creationId xmlns:a16="http://schemas.microsoft.com/office/drawing/2014/main" id="{45DD17AF-BB12-47FF-9056-629093CBD625}"/>
                    </a:ext>
                  </a:extLst>
                </p:cNvPr>
                <p:cNvCxnSpPr/>
                <p:nvPr/>
              </p:nvCxnSpPr>
              <p:spPr>
                <a:xfrm>
                  <a:off x="5380006" y="1413741"/>
                  <a:ext cx="0" cy="107091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" name="Straight Connector 17">
                  <a:extLst>
                    <a:ext uri="{FF2B5EF4-FFF2-40B4-BE49-F238E27FC236}">
                      <a16:creationId xmlns:a16="http://schemas.microsoft.com/office/drawing/2014/main" id="{643E81F4-460A-4591-AF35-6C9EFE18C015}"/>
                    </a:ext>
                  </a:extLst>
                </p:cNvPr>
                <p:cNvCxnSpPr/>
                <p:nvPr/>
              </p:nvCxnSpPr>
              <p:spPr>
                <a:xfrm>
                  <a:off x="4954882" y="1411366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" name="Straight Connector 18">
                  <a:extLst>
                    <a:ext uri="{FF2B5EF4-FFF2-40B4-BE49-F238E27FC236}">
                      <a16:creationId xmlns:a16="http://schemas.microsoft.com/office/drawing/2014/main" id="{66D39B89-4C1E-4746-BF65-47F61602E242}"/>
                    </a:ext>
                  </a:extLst>
                </p:cNvPr>
                <p:cNvCxnSpPr/>
                <p:nvPr/>
              </p:nvCxnSpPr>
              <p:spPr>
                <a:xfrm>
                  <a:off x="4528361" y="1411366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" name="Straight Connector 19">
                  <a:extLst>
                    <a:ext uri="{FF2B5EF4-FFF2-40B4-BE49-F238E27FC236}">
                      <a16:creationId xmlns:a16="http://schemas.microsoft.com/office/drawing/2014/main" id="{88F0A0FB-B8B3-4068-9E38-B23D65981BBB}"/>
                    </a:ext>
                  </a:extLst>
                </p:cNvPr>
                <p:cNvCxnSpPr/>
                <p:nvPr/>
              </p:nvCxnSpPr>
              <p:spPr>
                <a:xfrm>
                  <a:off x="4096507" y="1411366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" name="Straight Connector 20">
                  <a:extLst>
                    <a:ext uri="{FF2B5EF4-FFF2-40B4-BE49-F238E27FC236}">
                      <a16:creationId xmlns:a16="http://schemas.microsoft.com/office/drawing/2014/main" id="{64B363CE-F625-4B9F-A48D-FEB7B33FAF9F}"/>
                    </a:ext>
                  </a:extLst>
                </p:cNvPr>
                <p:cNvCxnSpPr/>
                <p:nvPr/>
              </p:nvCxnSpPr>
              <p:spPr>
                <a:xfrm>
                  <a:off x="3670175" y="1411366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" name="Straight Connector 21">
                  <a:extLst>
                    <a:ext uri="{FF2B5EF4-FFF2-40B4-BE49-F238E27FC236}">
                      <a16:creationId xmlns:a16="http://schemas.microsoft.com/office/drawing/2014/main" id="{BF093C3C-019C-49A2-931C-9E9A01B75761}"/>
                    </a:ext>
                  </a:extLst>
                </p:cNvPr>
                <p:cNvCxnSpPr/>
                <p:nvPr/>
              </p:nvCxnSpPr>
              <p:spPr>
                <a:xfrm>
                  <a:off x="3240589" y="1409618"/>
                  <a:ext cx="0" cy="107091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" name="Straight Connector 22">
                  <a:extLst>
                    <a:ext uri="{FF2B5EF4-FFF2-40B4-BE49-F238E27FC236}">
                      <a16:creationId xmlns:a16="http://schemas.microsoft.com/office/drawing/2014/main" id="{3BDB5AF8-9496-49D2-A7AD-3BEFED208708}"/>
                    </a:ext>
                  </a:extLst>
                </p:cNvPr>
                <p:cNvCxnSpPr/>
                <p:nvPr/>
              </p:nvCxnSpPr>
              <p:spPr>
                <a:xfrm>
                  <a:off x="2815458" y="1407244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Straight Connector 23">
                  <a:extLst>
                    <a:ext uri="{FF2B5EF4-FFF2-40B4-BE49-F238E27FC236}">
                      <a16:creationId xmlns:a16="http://schemas.microsoft.com/office/drawing/2014/main" id="{3E10C822-C278-409E-BEA3-4D1E2B25C0D4}"/>
                    </a:ext>
                  </a:extLst>
                </p:cNvPr>
                <p:cNvCxnSpPr/>
                <p:nvPr/>
              </p:nvCxnSpPr>
              <p:spPr>
                <a:xfrm>
                  <a:off x="2388937" y="1407244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Straight Connector 24">
                  <a:extLst>
                    <a:ext uri="{FF2B5EF4-FFF2-40B4-BE49-F238E27FC236}">
                      <a16:creationId xmlns:a16="http://schemas.microsoft.com/office/drawing/2014/main" id="{35103977-A93D-4974-A93B-49C97450F3AE}"/>
                    </a:ext>
                  </a:extLst>
                </p:cNvPr>
                <p:cNvCxnSpPr/>
                <p:nvPr/>
              </p:nvCxnSpPr>
              <p:spPr>
                <a:xfrm>
                  <a:off x="1958946" y="1409843"/>
                  <a:ext cx="0" cy="107091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242" name="Rectangle 241">
            <a:extLst>
              <a:ext uri="{FF2B5EF4-FFF2-40B4-BE49-F238E27FC236}">
                <a16:creationId xmlns:a16="http://schemas.microsoft.com/office/drawing/2014/main" id="{D2FB3310-E846-47A8-B01D-138312163818}"/>
              </a:ext>
            </a:extLst>
          </p:cNvPr>
          <p:cNvSpPr/>
          <p:nvPr/>
        </p:nvSpPr>
        <p:spPr>
          <a:xfrm>
            <a:off x="854334" y="1455314"/>
            <a:ext cx="14795289" cy="2621196"/>
          </a:xfrm>
          <a:prstGeom prst="rect">
            <a:avLst/>
          </a:prstGeom>
          <a:solidFill>
            <a:srgbClr val="FFFF00">
              <a:alpha val="46000"/>
            </a:srgb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dirty="0"/>
          </a:p>
        </p:txBody>
      </p:sp>
      <p:sp>
        <p:nvSpPr>
          <p:cNvPr id="241" name="Rectangle 240">
            <a:extLst>
              <a:ext uri="{FF2B5EF4-FFF2-40B4-BE49-F238E27FC236}">
                <a16:creationId xmlns:a16="http://schemas.microsoft.com/office/drawing/2014/main" id="{01007E9C-DF2C-43B5-BA93-A07840D45FF1}"/>
              </a:ext>
            </a:extLst>
          </p:cNvPr>
          <p:cNvSpPr/>
          <p:nvPr/>
        </p:nvSpPr>
        <p:spPr>
          <a:xfrm>
            <a:off x="854333" y="1471055"/>
            <a:ext cx="10308335" cy="4947558"/>
          </a:xfrm>
          <a:prstGeom prst="rect">
            <a:avLst/>
          </a:prstGeom>
          <a:solidFill>
            <a:srgbClr val="FF0000">
              <a:alpha val="46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243" name="TextBox 242">
            <a:extLst>
              <a:ext uri="{FF2B5EF4-FFF2-40B4-BE49-F238E27FC236}">
                <a16:creationId xmlns:a16="http://schemas.microsoft.com/office/drawing/2014/main" id="{3944A40C-0B20-4BE7-9FCA-22CADB1B6D12}"/>
              </a:ext>
            </a:extLst>
          </p:cNvPr>
          <p:cNvSpPr txBox="1"/>
          <p:nvPr/>
        </p:nvSpPr>
        <p:spPr>
          <a:xfrm>
            <a:off x="-68344" y="3781056"/>
            <a:ext cx="8290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800" dirty="0"/>
              <a:t>0.53</a:t>
            </a:r>
          </a:p>
        </p:txBody>
      </p:sp>
      <p:sp>
        <p:nvSpPr>
          <p:cNvPr id="244" name="TextBox 243">
            <a:extLst>
              <a:ext uri="{FF2B5EF4-FFF2-40B4-BE49-F238E27FC236}">
                <a16:creationId xmlns:a16="http://schemas.microsoft.com/office/drawing/2014/main" id="{B6CE1092-B8D4-43F2-B78B-FB44256CCBA8}"/>
              </a:ext>
            </a:extLst>
          </p:cNvPr>
          <p:cNvSpPr txBox="1"/>
          <p:nvPr/>
        </p:nvSpPr>
        <p:spPr>
          <a:xfrm>
            <a:off x="10846930" y="770472"/>
            <a:ext cx="8599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800" dirty="0"/>
              <a:t>2.1</a:t>
            </a:r>
          </a:p>
        </p:txBody>
      </p:sp>
      <p:sp>
        <p:nvSpPr>
          <p:cNvPr id="245" name="TextBox 244">
            <a:extLst>
              <a:ext uri="{FF2B5EF4-FFF2-40B4-BE49-F238E27FC236}">
                <a16:creationId xmlns:a16="http://schemas.microsoft.com/office/drawing/2014/main" id="{908CD69C-BDFC-46D2-A1F7-99771CC9A4B7}"/>
              </a:ext>
            </a:extLst>
          </p:cNvPr>
          <p:cNvSpPr txBox="1"/>
          <p:nvPr/>
        </p:nvSpPr>
        <p:spPr>
          <a:xfrm>
            <a:off x="2734881" y="3206406"/>
            <a:ext cx="118020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8800" dirty="0"/>
              <a:t>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6" name="TextBox 245">
                <a:extLst>
                  <a:ext uri="{FF2B5EF4-FFF2-40B4-BE49-F238E27FC236}">
                    <a16:creationId xmlns:a16="http://schemas.microsoft.com/office/drawing/2014/main" id="{44D0E99E-B208-4C03-A17C-6A00E327E75A}"/>
                  </a:ext>
                </a:extLst>
              </p:cNvPr>
              <p:cNvSpPr txBox="1"/>
              <p:nvPr/>
            </p:nvSpPr>
            <p:spPr>
              <a:xfrm>
                <a:off x="690422" y="53803"/>
                <a:ext cx="10782795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NZ" sz="4400" b="0" i="1" smtClean="0">
                          <a:latin typeface="Cambria Math" panose="02040503050406030204" pitchFamily="18" charset="0"/>
                        </a:rPr>
                        <m:t>2.1 </m:t>
                      </m:r>
                      <m:r>
                        <a:rPr lang="en-NZ" sz="4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NZ" sz="4400" b="0" i="1" smtClean="0">
                          <a:latin typeface="Cambria Math" panose="02040503050406030204" pitchFamily="18" charset="0"/>
                        </a:rPr>
                        <m:t>0.53= </m:t>
                      </m:r>
                      <m:d>
                        <m:dPr>
                          <m:begChr m:val="["/>
                          <m:endChr m:val="]"/>
                          <m:ctrlPr>
                            <a:rPr lang="en-NZ" sz="4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NZ" sz="4400" b="0" i="1" smtClean="0">
                              <a:latin typeface="Cambria Math" panose="02040503050406030204" pitchFamily="18" charset="0"/>
                            </a:rPr>
                            <m:t>                </m:t>
                          </m:r>
                        </m:e>
                      </m:d>
                    </m:oMath>
                  </m:oMathPara>
                </a14:m>
                <a:endParaRPr lang="en-NZ" sz="4400" dirty="0"/>
              </a:p>
            </p:txBody>
          </p:sp>
        </mc:Choice>
        <mc:Fallback xmlns="">
          <p:sp>
            <p:nvSpPr>
              <p:cNvPr id="246" name="TextBox 245">
                <a:extLst>
                  <a:ext uri="{FF2B5EF4-FFF2-40B4-BE49-F238E27FC236}">
                    <a16:creationId xmlns:a16="http://schemas.microsoft.com/office/drawing/2014/main" id="{44D0E99E-B208-4C03-A17C-6A00E327E75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0422" y="53803"/>
                <a:ext cx="10782795" cy="76944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N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7" name="TextBox 246">
            <a:extLst>
              <a:ext uri="{FF2B5EF4-FFF2-40B4-BE49-F238E27FC236}">
                <a16:creationId xmlns:a16="http://schemas.microsoft.com/office/drawing/2014/main" id="{3A61340F-B4BA-4AB5-BEE7-E65831E7115C}"/>
              </a:ext>
            </a:extLst>
          </p:cNvPr>
          <p:cNvSpPr txBox="1"/>
          <p:nvPr/>
        </p:nvSpPr>
        <p:spPr>
          <a:xfrm>
            <a:off x="6949958" y="69718"/>
            <a:ext cx="209009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4800" dirty="0"/>
              <a:t>1.113</a:t>
            </a:r>
          </a:p>
        </p:txBody>
      </p:sp>
      <p:sp>
        <p:nvSpPr>
          <p:cNvPr id="248" name="Rectangle 247">
            <a:extLst>
              <a:ext uri="{FF2B5EF4-FFF2-40B4-BE49-F238E27FC236}">
                <a16:creationId xmlns:a16="http://schemas.microsoft.com/office/drawing/2014/main" id="{0296106D-2B20-4522-8200-19655603B057}"/>
              </a:ext>
            </a:extLst>
          </p:cNvPr>
          <p:cNvSpPr/>
          <p:nvPr/>
        </p:nvSpPr>
        <p:spPr>
          <a:xfrm>
            <a:off x="841693" y="1443649"/>
            <a:ext cx="45719" cy="50144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grpSp>
        <p:nvGrpSpPr>
          <p:cNvPr id="249" name="Group 248">
            <a:extLst>
              <a:ext uri="{FF2B5EF4-FFF2-40B4-BE49-F238E27FC236}">
                <a16:creationId xmlns:a16="http://schemas.microsoft.com/office/drawing/2014/main" id="{5517C949-4803-4C6E-B3AB-5B092FD985CB}"/>
              </a:ext>
            </a:extLst>
          </p:cNvPr>
          <p:cNvGrpSpPr/>
          <p:nvPr/>
        </p:nvGrpSpPr>
        <p:grpSpPr>
          <a:xfrm>
            <a:off x="5698846" y="1402730"/>
            <a:ext cx="5001858" cy="5024050"/>
            <a:chOff x="508324" y="3694241"/>
            <a:chExt cx="2908170" cy="2900359"/>
          </a:xfrm>
        </p:grpSpPr>
        <p:sp>
          <p:nvSpPr>
            <p:cNvPr id="250" name="Rectangle 249">
              <a:extLst>
                <a:ext uri="{FF2B5EF4-FFF2-40B4-BE49-F238E27FC236}">
                  <a16:creationId xmlns:a16="http://schemas.microsoft.com/office/drawing/2014/main" id="{E3398F31-D8C6-45BF-B504-0CD8022FC290}"/>
                </a:ext>
              </a:extLst>
            </p:cNvPr>
            <p:cNvSpPr/>
            <p:nvPr/>
          </p:nvSpPr>
          <p:spPr>
            <a:xfrm>
              <a:off x="551726" y="3729832"/>
              <a:ext cx="2864768" cy="2864768"/>
            </a:xfrm>
            <a:prstGeom prst="rect">
              <a:avLst/>
            </a:prstGeom>
            <a:noFill/>
            <a:ln w="28575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grpSp>
          <p:nvGrpSpPr>
            <p:cNvPr id="251" name="Group 250">
              <a:extLst>
                <a:ext uri="{FF2B5EF4-FFF2-40B4-BE49-F238E27FC236}">
                  <a16:creationId xmlns:a16="http://schemas.microsoft.com/office/drawing/2014/main" id="{E915775C-A80A-467D-9EC8-566AC9902214}"/>
                </a:ext>
              </a:extLst>
            </p:cNvPr>
            <p:cNvGrpSpPr/>
            <p:nvPr/>
          </p:nvGrpSpPr>
          <p:grpSpPr>
            <a:xfrm rot="5400000">
              <a:off x="-598387" y="5121848"/>
              <a:ext cx="2292139" cy="78717"/>
              <a:chOff x="1958946" y="1407244"/>
              <a:chExt cx="3421060" cy="117487"/>
            </a:xfrm>
          </p:grpSpPr>
          <p:cxnSp>
            <p:nvCxnSpPr>
              <p:cNvPr id="476" name="Straight Connector 475">
                <a:extLst>
                  <a:ext uri="{FF2B5EF4-FFF2-40B4-BE49-F238E27FC236}">
                    <a16:creationId xmlns:a16="http://schemas.microsoft.com/office/drawing/2014/main" id="{A54FCA28-7D12-448C-BEC6-0E54F86BC31A}"/>
                  </a:ext>
                </a:extLst>
              </p:cNvPr>
              <p:cNvCxnSpPr/>
              <p:nvPr/>
            </p:nvCxnSpPr>
            <p:spPr>
              <a:xfrm>
                <a:off x="5380006" y="1417639"/>
                <a:ext cx="0" cy="107092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7" name="Straight Connector 476">
                <a:extLst>
                  <a:ext uri="{FF2B5EF4-FFF2-40B4-BE49-F238E27FC236}">
                    <a16:creationId xmlns:a16="http://schemas.microsoft.com/office/drawing/2014/main" id="{80A86078-6B52-45E2-9390-2007FF1B83F8}"/>
                  </a:ext>
                </a:extLst>
              </p:cNvPr>
              <p:cNvCxnSpPr/>
              <p:nvPr/>
            </p:nvCxnSpPr>
            <p:spPr>
              <a:xfrm>
                <a:off x="4951325" y="1411366"/>
                <a:ext cx="0" cy="107092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8" name="Straight Connector 477">
                <a:extLst>
                  <a:ext uri="{FF2B5EF4-FFF2-40B4-BE49-F238E27FC236}">
                    <a16:creationId xmlns:a16="http://schemas.microsoft.com/office/drawing/2014/main" id="{FFA85D69-5C2A-4BD0-A676-6602CBF13491}"/>
                  </a:ext>
                </a:extLst>
              </p:cNvPr>
              <p:cNvCxnSpPr/>
              <p:nvPr/>
            </p:nvCxnSpPr>
            <p:spPr>
              <a:xfrm>
                <a:off x="4528361" y="1411366"/>
                <a:ext cx="0" cy="107092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9" name="Straight Connector 478">
                <a:extLst>
                  <a:ext uri="{FF2B5EF4-FFF2-40B4-BE49-F238E27FC236}">
                    <a16:creationId xmlns:a16="http://schemas.microsoft.com/office/drawing/2014/main" id="{18F3FD23-0829-4171-B9CC-E811CB8BDCA7}"/>
                  </a:ext>
                </a:extLst>
              </p:cNvPr>
              <p:cNvCxnSpPr/>
              <p:nvPr/>
            </p:nvCxnSpPr>
            <p:spPr>
              <a:xfrm>
                <a:off x="4096507" y="1411366"/>
                <a:ext cx="0" cy="107092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0" name="Straight Connector 479">
                <a:extLst>
                  <a:ext uri="{FF2B5EF4-FFF2-40B4-BE49-F238E27FC236}">
                    <a16:creationId xmlns:a16="http://schemas.microsoft.com/office/drawing/2014/main" id="{A376113B-097C-41AA-98D2-08BA9711FF0D}"/>
                  </a:ext>
                </a:extLst>
              </p:cNvPr>
              <p:cNvCxnSpPr/>
              <p:nvPr/>
            </p:nvCxnSpPr>
            <p:spPr>
              <a:xfrm>
                <a:off x="3670175" y="1411366"/>
                <a:ext cx="0" cy="107092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1" name="Straight Connector 480">
                <a:extLst>
                  <a:ext uri="{FF2B5EF4-FFF2-40B4-BE49-F238E27FC236}">
                    <a16:creationId xmlns:a16="http://schemas.microsoft.com/office/drawing/2014/main" id="{CD53F170-BB0A-429E-9EF4-13CA3795B938}"/>
                  </a:ext>
                </a:extLst>
              </p:cNvPr>
              <p:cNvCxnSpPr/>
              <p:nvPr/>
            </p:nvCxnSpPr>
            <p:spPr>
              <a:xfrm>
                <a:off x="3239292" y="1413517"/>
                <a:ext cx="0" cy="107092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2" name="Straight Connector 481">
                <a:extLst>
                  <a:ext uri="{FF2B5EF4-FFF2-40B4-BE49-F238E27FC236}">
                    <a16:creationId xmlns:a16="http://schemas.microsoft.com/office/drawing/2014/main" id="{0E08278A-1647-4A3E-BCA2-B95847836B8F}"/>
                  </a:ext>
                </a:extLst>
              </p:cNvPr>
              <p:cNvCxnSpPr/>
              <p:nvPr/>
            </p:nvCxnSpPr>
            <p:spPr>
              <a:xfrm>
                <a:off x="2814168" y="1407244"/>
                <a:ext cx="0" cy="107092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3" name="Straight Connector 482">
                <a:extLst>
                  <a:ext uri="{FF2B5EF4-FFF2-40B4-BE49-F238E27FC236}">
                    <a16:creationId xmlns:a16="http://schemas.microsoft.com/office/drawing/2014/main" id="{EE1B5B59-5334-4254-AF32-8A8250D606FB}"/>
                  </a:ext>
                </a:extLst>
              </p:cNvPr>
              <p:cNvCxnSpPr/>
              <p:nvPr/>
            </p:nvCxnSpPr>
            <p:spPr>
              <a:xfrm>
                <a:off x="2384090" y="1407244"/>
                <a:ext cx="0" cy="107092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4" name="Straight Connector 483">
                <a:extLst>
                  <a:ext uri="{FF2B5EF4-FFF2-40B4-BE49-F238E27FC236}">
                    <a16:creationId xmlns:a16="http://schemas.microsoft.com/office/drawing/2014/main" id="{467333B7-6838-4CE5-ABC3-7EADEBC17D24}"/>
                  </a:ext>
                </a:extLst>
              </p:cNvPr>
              <p:cNvCxnSpPr/>
              <p:nvPr/>
            </p:nvCxnSpPr>
            <p:spPr>
              <a:xfrm>
                <a:off x="1958946" y="1417639"/>
                <a:ext cx="0" cy="107092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2" name="Group 251">
              <a:extLst>
                <a:ext uri="{FF2B5EF4-FFF2-40B4-BE49-F238E27FC236}">
                  <a16:creationId xmlns:a16="http://schemas.microsoft.com/office/drawing/2014/main" id="{6CCA4672-0CF6-4A1E-A0C3-320EA80CD6CB}"/>
                </a:ext>
              </a:extLst>
            </p:cNvPr>
            <p:cNvGrpSpPr/>
            <p:nvPr/>
          </p:nvGrpSpPr>
          <p:grpSpPr>
            <a:xfrm>
              <a:off x="572123" y="3694241"/>
              <a:ext cx="2836095" cy="78718"/>
              <a:chOff x="572123" y="3694241"/>
              <a:chExt cx="2836095" cy="78718"/>
            </a:xfrm>
          </p:grpSpPr>
          <p:grpSp>
            <p:nvGrpSpPr>
              <p:cNvPr id="365" name="Group 364">
                <a:extLst>
                  <a:ext uri="{FF2B5EF4-FFF2-40B4-BE49-F238E27FC236}">
                    <a16:creationId xmlns:a16="http://schemas.microsoft.com/office/drawing/2014/main" id="{CE8B93FC-FEE2-402E-8082-0DAF053D40FC}"/>
                  </a:ext>
                </a:extLst>
              </p:cNvPr>
              <p:cNvGrpSpPr/>
              <p:nvPr/>
            </p:nvGrpSpPr>
            <p:grpSpPr>
              <a:xfrm>
                <a:off x="837839" y="3694241"/>
                <a:ext cx="2292138" cy="78718"/>
                <a:chOff x="1958946" y="1407244"/>
                <a:chExt cx="3421060" cy="117487"/>
              </a:xfrm>
            </p:grpSpPr>
            <p:cxnSp>
              <p:nvCxnSpPr>
                <p:cNvPr id="467" name="Straight Connector 466">
                  <a:extLst>
                    <a:ext uri="{FF2B5EF4-FFF2-40B4-BE49-F238E27FC236}">
                      <a16:creationId xmlns:a16="http://schemas.microsoft.com/office/drawing/2014/main" id="{03FFBF2F-3D5E-4AF3-8A44-0291DB1CFC5C}"/>
                    </a:ext>
                  </a:extLst>
                </p:cNvPr>
                <p:cNvCxnSpPr/>
                <p:nvPr/>
              </p:nvCxnSpPr>
              <p:spPr>
                <a:xfrm>
                  <a:off x="5380006" y="1417639"/>
                  <a:ext cx="0" cy="107092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8" name="Straight Connector 467">
                  <a:extLst>
                    <a:ext uri="{FF2B5EF4-FFF2-40B4-BE49-F238E27FC236}">
                      <a16:creationId xmlns:a16="http://schemas.microsoft.com/office/drawing/2014/main" id="{63AD7727-61A9-4C06-AEED-C6EC32D4A1CC}"/>
                    </a:ext>
                  </a:extLst>
                </p:cNvPr>
                <p:cNvCxnSpPr/>
                <p:nvPr/>
              </p:nvCxnSpPr>
              <p:spPr>
                <a:xfrm>
                  <a:off x="4954882" y="1411366"/>
                  <a:ext cx="0" cy="107092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9" name="Straight Connector 468">
                  <a:extLst>
                    <a:ext uri="{FF2B5EF4-FFF2-40B4-BE49-F238E27FC236}">
                      <a16:creationId xmlns:a16="http://schemas.microsoft.com/office/drawing/2014/main" id="{AC47141A-D785-4451-94A7-E9BDA0F96B5D}"/>
                    </a:ext>
                  </a:extLst>
                </p:cNvPr>
                <p:cNvCxnSpPr/>
                <p:nvPr/>
              </p:nvCxnSpPr>
              <p:spPr>
                <a:xfrm>
                  <a:off x="4528361" y="1411366"/>
                  <a:ext cx="0" cy="107092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0" name="Straight Connector 469">
                  <a:extLst>
                    <a:ext uri="{FF2B5EF4-FFF2-40B4-BE49-F238E27FC236}">
                      <a16:creationId xmlns:a16="http://schemas.microsoft.com/office/drawing/2014/main" id="{D4A94B8C-38C9-4885-ACA4-E634A9106C47}"/>
                    </a:ext>
                  </a:extLst>
                </p:cNvPr>
                <p:cNvCxnSpPr/>
                <p:nvPr/>
              </p:nvCxnSpPr>
              <p:spPr>
                <a:xfrm>
                  <a:off x="4096507" y="1411366"/>
                  <a:ext cx="0" cy="107092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1" name="Straight Connector 470">
                  <a:extLst>
                    <a:ext uri="{FF2B5EF4-FFF2-40B4-BE49-F238E27FC236}">
                      <a16:creationId xmlns:a16="http://schemas.microsoft.com/office/drawing/2014/main" id="{DC82D85C-0CFB-49A5-BA4E-3E2EA75E1AB1}"/>
                    </a:ext>
                  </a:extLst>
                </p:cNvPr>
                <p:cNvCxnSpPr/>
                <p:nvPr/>
              </p:nvCxnSpPr>
              <p:spPr>
                <a:xfrm>
                  <a:off x="3670175" y="1411366"/>
                  <a:ext cx="0" cy="107092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2" name="Straight Connector 471">
                  <a:extLst>
                    <a:ext uri="{FF2B5EF4-FFF2-40B4-BE49-F238E27FC236}">
                      <a16:creationId xmlns:a16="http://schemas.microsoft.com/office/drawing/2014/main" id="{CF46E2F7-DF67-458E-90A2-5516FC756047}"/>
                    </a:ext>
                  </a:extLst>
                </p:cNvPr>
                <p:cNvCxnSpPr/>
                <p:nvPr/>
              </p:nvCxnSpPr>
              <p:spPr>
                <a:xfrm>
                  <a:off x="3240582" y="1413517"/>
                  <a:ext cx="0" cy="107092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3" name="Straight Connector 472">
                  <a:extLst>
                    <a:ext uri="{FF2B5EF4-FFF2-40B4-BE49-F238E27FC236}">
                      <a16:creationId xmlns:a16="http://schemas.microsoft.com/office/drawing/2014/main" id="{A2049605-DC2F-463F-A10D-A82191C747DB}"/>
                    </a:ext>
                  </a:extLst>
                </p:cNvPr>
                <p:cNvCxnSpPr/>
                <p:nvPr/>
              </p:nvCxnSpPr>
              <p:spPr>
                <a:xfrm>
                  <a:off x="2815458" y="1407244"/>
                  <a:ext cx="0" cy="107092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4" name="Straight Connector 473">
                  <a:extLst>
                    <a:ext uri="{FF2B5EF4-FFF2-40B4-BE49-F238E27FC236}">
                      <a16:creationId xmlns:a16="http://schemas.microsoft.com/office/drawing/2014/main" id="{07E73498-3F58-4B83-A8C9-43B9C3452DFC}"/>
                    </a:ext>
                  </a:extLst>
                </p:cNvPr>
                <p:cNvCxnSpPr/>
                <p:nvPr/>
              </p:nvCxnSpPr>
              <p:spPr>
                <a:xfrm>
                  <a:off x="2388937" y="1407244"/>
                  <a:ext cx="0" cy="107092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5" name="Straight Connector 474">
                  <a:extLst>
                    <a:ext uri="{FF2B5EF4-FFF2-40B4-BE49-F238E27FC236}">
                      <a16:creationId xmlns:a16="http://schemas.microsoft.com/office/drawing/2014/main" id="{89B965ED-8A9D-4C63-BAEA-4E8A78C305C1}"/>
                    </a:ext>
                  </a:extLst>
                </p:cNvPr>
                <p:cNvCxnSpPr/>
                <p:nvPr/>
              </p:nvCxnSpPr>
              <p:spPr>
                <a:xfrm>
                  <a:off x="1958946" y="1417639"/>
                  <a:ext cx="0" cy="107092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66" name="Group 365">
                <a:extLst>
                  <a:ext uri="{FF2B5EF4-FFF2-40B4-BE49-F238E27FC236}">
                    <a16:creationId xmlns:a16="http://schemas.microsoft.com/office/drawing/2014/main" id="{4E5F2FBA-618F-4AED-932C-5A21B86A9895}"/>
                  </a:ext>
                </a:extLst>
              </p:cNvPr>
              <p:cNvGrpSpPr/>
              <p:nvPr/>
            </p:nvGrpSpPr>
            <p:grpSpPr>
              <a:xfrm>
                <a:off x="572123" y="3703191"/>
                <a:ext cx="1411119" cy="55910"/>
                <a:chOff x="572123" y="3691285"/>
                <a:chExt cx="1411119" cy="74137"/>
              </a:xfrm>
            </p:grpSpPr>
            <p:grpSp>
              <p:nvGrpSpPr>
                <p:cNvPr id="417" name="Group 416">
                  <a:extLst>
                    <a:ext uri="{FF2B5EF4-FFF2-40B4-BE49-F238E27FC236}">
                      <a16:creationId xmlns:a16="http://schemas.microsoft.com/office/drawing/2014/main" id="{79FC10C0-4F10-4F53-B182-4796A2DBF875}"/>
                    </a:ext>
                  </a:extLst>
                </p:cNvPr>
                <p:cNvGrpSpPr/>
                <p:nvPr/>
              </p:nvGrpSpPr>
              <p:grpSpPr>
                <a:xfrm>
                  <a:off x="1725007" y="3693269"/>
                  <a:ext cx="258235" cy="69372"/>
                  <a:chOff x="1958946" y="1407244"/>
                  <a:chExt cx="3421060" cy="113588"/>
                </a:xfrm>
              </p:grpSpPr>
              <p:cxnSp>
                <p:nvCxnSpPr>
                  <p:cNvPr id="458" name="Straight Connector 457">
                    <a:extLst>
                      <a:ext uri="{FF2B5EF4-FFF2-40B4-BE49-F238E27FC236}">
                        <a16:creationId xmlns:a16="http://schemas.microsoft.com/office/drawing/2014/main" id="{E0589AD9-AB45-4840-9A13-ACBA16674822}"/>
                      </a:ext>
                    </a:extLst>
                  </p:cNvPr>
                  <p:cNvCxnSpPr/>
                  <p:nvPr/>
                </p:nvCxnSpPr>
                <p:spPr>
                  <a:xfrm>
                    <a:off x="5380006" y="1413741"/>
                    <a:ext cx="0" cy="107091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59" name="Straight Connector 458">
                    <a:extLst>
                      <a:ext uri="{FF2B5EF4-FFF2-40B4-BE49-F238E27FC236}">
                        <a16:creationId xmlns:a16="http://schemas.microsoft.com/office/drawing/2014/main" id="{70E7CFEC-274B-4B4D-B49F-247551BE7402}"/>
                      </a:ext>
                    </a:extLst>
                  </p:cNvPr>
                  <p:cNvCxnSpPr/>
                  <p:nvPr/>
                </p:nvCxnSpPr>
                <p:spPr>
                  <a:xfrm>
                    <a:off x="4954882" y="1411366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60" name="Straight Connector 459">
                    <a:extLst>
                      <a:ext uri="{FF2B5EF4-FFF2-40B4-BE49-F238E27FC236}">
                        <a16:creationId xmlns:a16="http://schemas.microsoft.com/office/drawing/2014/main" id="{543B72D1-6F6E-4466-8A53-0FC142132FEA}"/>
                      </a:ext>
                    </a:extLst>
                  </p:cNvPr>
                  <p:cNvCxnSpPr/>
                  <p:nvPr/>
                </p:nvCxnSpPr>
                <p:spPr>
                  <a:xfrm>
                    <a:off x="4528361" y="1411366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61" name="Straight Connector 460">
                    <a:extLst>
                      <a:ext uri="{FF2B5EF4-FFF2-40B4-BE49-F238E27FC236}">
                        <a16:creationId xmlns:a16="http://schemas.microsoft.com/office/drawing/2014/main" id="{27809235-38A0-46B8-8FE3-D3630EED5CBF}"/>
                      </a:ext>
                    </a:extLst>
                  </p:cNvPr>
                  <p:cNvCxnSpPr/>
                  <p:nvPr/>
                </p:nvCxnSpPr>
                <p:spPr>
                  <a:xfrm>
                    <a:off x="4096507" y="1411366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62" name="Straight Connector 461">
                    <a:extLst>
                      <a:ext uri="{FF2B5EF4-FFF2-40B4-BE49-F238E27FC236}">
                        <a16:creationId xmlns:a16="http://schemas.microsoft.com/office/drawing/2014/main" id="{AEC8D836-DF41-4E27-A5A6-FB44A713236C}"/>
                      </a:ext>
                    </a:extLst>
                  </p:cNvPr>
                  <p:cNvCxnSpPr/>
                  <p:nvPr/>
                </p:nvCxnSpPr>
                <p:spPr>
                  <a:xfrm>
                    <a:off x="3670175" y="1411366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63" name="Straight Connector 462">
                    <a:extLst>
                      <a:ext uri="{FF2B5EF4-FFF2-40B4-BE49-F238E27FC236}">
                        <a16:creationId xmlns:a16="http://schemas.microsoft.com/office/drawing/2014/main" id="{8CCE61F1-7123-45F7-8E89-192EB54BDAF8}"/>
                      </a:ext>
                    </a:extLst>
                  </p:cNvPr>
                  <p:cNvCxnSpPr/>
                  <p:nvPr/>
                </p:nvCxnSpPr>
                <p:spPr>
                  <a:xfrm>
                    <a:off x="3240589" y="1409618"/>
                    <a:ext cx="0" cy="107091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64" name="Straight Connector 463">
                    <a:extLst>
                      <a:ext uri="{FF2B5EF4-FFF2-40B4-BE49-F238E27FC236}">
                        <a16:creationId xmlns:a16="http://schemas.microsoft.com/office/drawing/2014/main" id="{11E873B9-8356-4671-AC5F-03B30DE9C873}"/>
                      </a:ext>
                    </a:extLst>
                  </p:cNvPr>
                  <p:cNvCxnSpPr/>
                  <p:nvPr/>
                </p:nvCxnSpPr>
                <p:spPr>
                  <a:xfrm>
                    <a:off x="2815458" y="1407244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65" name="Straight Connector 464">
                    <a:extLst>
                      <a:ext uri="{FF2B5EF4-FFF2-40B4-BE49-F238E27FC236}">
                        <a16:creationId xmlns:a16="http://schemas.microsoft.com/office/drawing/2014/main" id="{8F7E773F-C2AC-44EE-B9ED-D8CC8068985D}"/>
                      </a:ext>
                    </a:extLst>
                  </p:cNvPr>
                  <p:cNvCxnSpPr/>
                  <p:nvPr/>
                </p:nvCxnSpPr>
                <p:spPr>
                  <a:xfrm>
                    <a:off x="2388937" y="1407244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66" name="Straight Connector 465">
                    <a:extLst>
                      <a:ext uri="{FF2B5EF4-FFF2-40B4-BE49-F238E27FC236}">
                        <a16:creationId xmlns:a16="http://schemas.microsoft.com/office/drawing/2014/main" id="{96049C89-382C-44BB-9770-D94558E66EAD}"/>
                      </a:ext>
                    </a:extLst>
                  </p:cNvPr>
                  <p:cNvCxnSpPr/>
                  <p:nvPr/>
                </p:nvCxnSpPr>
                <p:spPr>
                  <a:xfrm>
                    <a:off x="1958946" y="1409843"/>
                    <a:ext cx="0" cy="107091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418" name="Group 417">
                  <a:extLst>
                    <a:ext uri="{FF2B5EF4-FFF2-40B4-BE49-F238E27FC236}">
                      <a16:creationId xmlns:a16="http://schemas.microsoft.com/office/drawing/2014/main" id="{9573BBE8-1039-4A38-BB00-950E91943FD3}"/>
                    </a:ext>
                  </a:extLst>
                </p:cNvPr>
                <p:cNvGrpSpPr/>
                <p:nvPr/>
              </p:nvGrpSpPr>
              <p:grpSpPr>
                <a:xfrm>
                  <a:off x="1438491" y="3696050"/>
                  <a:ext cx="232376" cy="69372"/>
                  <a:chOff x="1958946" y="1407244"/>
                  <a:chExt cx="3421060" cy="113588"/>
                </a:xfrm>
              </p:grpSpPr>
              <p:cxnSp>
                <p:nvCxnSpPr>
                  <p:cNvPr id="449" name="Straight Connector 448">
                    <a:extLst>
                      <a:ext uri="{FF2B5EF4-FFF2-40B4-BE49-F238E27FC236}">
                        <a16:creationId xmlns:a16="http://schemas.microsoft.com/office/drawing/2014/main" id="{C98B4822-0B6E-497B-B11C-6E7EF6B41018}"/>
                      </a:ext>
                    </a:extLst>
                  </p:cNvPr>
                  <p:cNvCxnSpPr/>
                  <p:nvPr/>
                </p:nvCxnSpPr>
                <p:spPr>
                  <a:xfrm>
                    <a:off x="5380006" y="1413741"/>
                    <a:ext cx="0" cy="107091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50" name="Straight Connector 449">
                    <a:extLst>
                      <a:ext uri="{FF2B5EF4-FFF2-40B4-BE49-F238E27FC236}">
                        <a16:creationId xmlns:a16="http://schemas.microsoft.com/office/drawing/2014/main" id="{CAF20326-9B67-45CA-A4E9-83899FAD5205}"/>
                      </a:ext>
                    </a:extLst>
                  </p:cNvPr>
                  <p:cNvCxnSpPr/>
                  <p:nvPr/>
                </p:nvCxnSpPr>
                <p:spPr>
                  <a:xfrm>
                    <a:off x="4954882" y="1411366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51" name="Straight Connector 450">
                    <a:extLst>
                      <a:ext uri="{FF2B5EF4-FFF2-40B4-BE49-F238E27FC236}">
                        <a16:creationId xmlns:a16="http://schemas.microsoft.com/office/drawing/2014/main" id="{488098C2-D42A-41DF-ACDD-80BB5985471B}"/>
                      </a:ext>
                    </a:extLst>
                  </p:cNvPr>
                  <p:cNvCxnSpPr/>
                  <p:nvPr/>
                </p:nvCxnSpPr>
                <p:spPr>
                  <a:xfrm>
                    <a:off x="4528361" y="1411366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52" name="Straight Connector 451">
                    <a:extLst>
                      <a:ext uri="{FF2B5EF4-FFF2-40B4-BE49-F238E27FC236}">
                        <a16:creationId xmlns:a16="http://schemas.microsoft.com/office/drawing/2014/main" id="{101C2503-04E8-412A-A9AB-50462CA16BC3}"/>
                      </a:ext>
                    </a:extLst>
                  </p:cNvPr>
                  <p:cNvCxnSpPr/>
                  <p:nvPr/>
                </p:nvCxnSpPr>
                <p:spPr>
                  <a:xfrm>
                    <a:off x="4096507" y="1411366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53" name="Straight Connector 452">
                    <a:extLst>
                      <a:ext uri="{FF2B5EF4-FFF2-40B4-BE49-F238E27FC236}">
                        <a16:creationId xmlns:a16="http://schemas.microsoft.com/office/drawing/2014/main" id="{BB732C9E-E1F5-4BCA-9377-7E33738F7BA0}"/>
                      </a:ext>
                    </a:extLst>
                  </p:cNvPr>
                  <p:cNvCxnSpPr/>
                  <p:nvPr/>
                </p:nvCxnSpPr>
                <p:spPr>
                  <a:xfrm>
                    <a:off x="3670175" y="1411366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54" name="Straight Connector 453">
                    <a:extLst>
                      <a:ext uri="{FF2B5EF4-FFF2-40B4-BE49-F238E27FC236}">
                        <a16:creationId xmlns:a16="http://schemas.microsoft.com/office/drawing/2014/main" id="{1233CB5D-9379-4955-9372-8F829CA820E4}"/>
                      </a:ext>
                    </a:extLst>
                  </p:cNvPr>
                  <p:cNvCxnSpPr/>
                  <p:nvPr/>
                </p:nvCxnSpPr>
                <p:spPr>
                  <a:xfrm>
                    <a:off x="3240589" y="1409618"/>
                    <a:ext cx="0" cy="107091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55" name="Straight Connector 454">
                    <a:extLst>
                      <a:ext uri="{FF2B5EF4-FFF2-40B4-BE49-F238E27FC236}">
                        <a16:creationId xmlns:a16="http://schemas.microsoft.com/office/drawing/2014/main" id="{AF0D3C10-34E5-4026-8389-E2F8D5030055}"/>
                      </a:ext>
                    </a:extLst>
                  </p:cNvPr>
                  <p:cNvCxnSpPr/>
                  <p:nvPr/>
                </p:nvCxnSpPr>
                <p:spPr>
                  <a:xfrm>
                    <a:off x="2815458" y="1407244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56" name="Straight Connector 455">
                    <a:extLst>
                      <a:ext uri="{FF2B5EF4-FFF2-40B4-BE49-F238E27FC236}">
                        <a16:creationId xmlns:a16="http://schemas.microsoft.com/office/drawing/2014/main" id="{5A5CA090-0DFF-4AEB-9E48-F2E3208F1CFE}"/>
                      </a:ext>
                    </a:extLst>
                  </p:cNvPr>
                  <p:cNvCxnSpPr/>
                  <p:nvPr/>
                </p:nvCxnSpPr>
                <p:spPr>
                  <a:xfrm>
                    <a:off x="2388937" y="1407244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57" name="Straight Connector 456">
                    <a:extLst>
                      <a:ext uri="{FF2B5EF4-FFF2-40B4-BE49-F238E27FC236}">
                        <a16:creationId xmlns:a16="http://schemas.microsoft.com/office/drawing/2014/main" id="{F68F3A32-6AD4-4FB8-B45D-8F9CFBCE8CB7}"/>
                      </a:ext>
                    </a:extLst>
                  </p:cNvPr>
                  <p:cNvCxnSpPr/>
                  <p:nvPr/>
                </p:nvCxnSpPr>
                <p:spPr>
                  <a:xfrm>
                    <a:off x="1958946" y="1409843"/>
                    <a:ext cx="0" cy="107091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419" name="Group 418">
                  <a:extLst>
                    <a:ext uri="{FF2B5EF4-FFF2-40B4-BE49-F238E27FC236}">
                      <a16:creationId xmlns:a16="http://schemas.microsoft.com/office/drawing/2014/main" id="{B422BFBE-EBD2-43A8-81F7-F086015F6A57}"/>
                    </a:ext>
                  </a:extLst>
                </p:cNvPr>
                <p:cNvGrpSpPr/>
                <p:nvPr/>
              </p:nvGrpSpPr>
              <p:grpSpPr>
                <a:xfrm>
                  <a:off x="1130474" y="3693269"/>
                  <a:ext cx="258235" cy="69372"/>
                  <a:chOff x="1958946" y="1407244"/>
                  <a:chExt cx="3421060" cy="113588"/>
                </a:xfrm>
              </p:grpSpPr>
              <p:cxnSp>
                <p:nvCxnSpPr>
                  <p:cNvPr id="440" name="Straight Connector 439">
                    <a:extLst>
                      <a:ext uri="{FF2B5EF4-FFF2-40B4-BE49-F238E27FC236}">
                        <a16:creationId xmlns:a16="http://schemas.microsoft.com/office/drawing/2014/main" id="{4E9F27E7-94BB-48FD-A6E4-A96D9C29B342}"/>
                      </a:ext>
                    </a:extLst>
                  </p:cNvPr>
                  <p:cNvCxnSpPr/>
                  <p:nvPr/>
                </p:nvCxnSpPr>
                <p:spPr>
                  <a:xfrm>
                    <a:off x="5380006" y="1413741"/>
                    <a:ext cx="0" cy="107091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41" name="Straight Connector 440">
                    <a:extLst>
                      <a:ext uri="{FF2B5EF4-FFF2-40B4-BE49-F238E27FC236}">
                        <a16:creationId xmlns:a16="http://schemas.microsoft.com/office/drawing/2014/main" id="{DC6C27DE-7683-4D4A-A16E-203D7FB076FB}"/>
                      </a:ext>
                    </a:extLst>
                  </p:cNvPr>
                  <p:cNvCxnSpPr/>
                  <p:nvPr/>
                </p:nvCxnSpPr>
                <p:spPr>
                  <a:xfrm>
                    <a:off x="4954882" y="1411366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42" name="Straight Connector 441">
                    <a:extLst>
                      <a:ext uri="{FF2B5EF4-FFF2-40B4-BE49-F238E27FC236}">
                        <a16:creationId xmlns:a16="http://schemas.microsoft.com/office/drawing/2014/main" id="{279F0C93-EEEA-41B8-B004-F56D928FCF95}"/>
                      </a:ext>
                    </a:extLst>
                  </p:cNvPr>
                  <p:cNvCxnSpPr/>
                  <p:nvPr/>
                </p:nvCxnSpPr>
                <p:spPr>
                  <a:xfrm>
                    <a:off x="4528361" y="1411366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43" name="Straight Connector 442">
                    <a:extLst>
                      <a:ext uri="{FF2B5EF4-FFF2-40B4-BE49-F238E27FC236}">
                        <a16:creationId xmlns:a16="http://schemas.microsoft.com/office/drawing/2014/main" id="{258AFBCC-5306-44A5-BC02-1A5AC7828820}"/>
                      </a:ext>
                    </a:extLst>
                  </p:cNvPr>
                  <p:cNvCxnSpPr/>
                  <p:nvPr/>
                </p:nvCxnSpPr>
                <p:spPr>
                  <a:xfrm>
                    <a:off x="4096507" y="1411366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44" name="Straight Connector 443">
                    <a:extLst>
                      <a:ext uri="{FF2B5EF4-FFF2-40B4-BE49-F238E27FC236}">
                        <a16:creationId xmlns:a16="http://schemas.microsoft.com/office/drawing/2014/main" id="{E98A306A-E340-4DFE-B384-3951B046ED4D}"/>
                      </a:ext>
                    </a:extLst>
                  </p:cNvPr>
                  <p:cNvCxnSpPr/>
                  <p:nvPr/>
                </p:nvCxnSpPr>
                <p:spPr>
                  <a:xfrm>
                    <a:off x="3670175" y="1411366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45" name="Straight Connector 444">
                    <a:extLst>
                      <a:ext uri="{FF2B5EF4-FFF2-40B4-BE49-F238E27FC236}">
                        <a16:creationId xmlns:a16="http://schemas.microsoft.com/office/drawing/2014/main" id="{AD53AB38-D5FE-4804-9746-4100D1A10EDF}"/>
                      </a:ext>
                    </a:extLst>
                  </p:cNvPr>
                  <p:cNvCxnSpPr/>
                  <p:nvPr/>
                </p:nvCxnSpPr>
                <p:spPr>
                  <a:xfrm>
                    <a:off x="3240589" y="1409618"/>
                    <a:ext cx="0" cy="107091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46" name="Straight Connector 445">
                    <a:extLst>
                      <a:ext uri="{FF2B5EF4-FFF2-40B4-BE49-F238E27FC236}">
                        <a16:creationId xmlns:a16="http://schemas.microsoft.com/office/drawing/2014/main" id="{B2F69E16-C0BE-49B8-9CC0-A7ADEA573D46}"/>
                      </a:ext>
                    </a:extLst>
                  </p:cNvPr>
                  <p:cNvCxnSpPr/>
                  <p:nvPr/>
                </p:nvCxnSpPr>
                <p:spPr>
                  <a:xfrm>
                    <a:off x="2815458" y="1407244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47" name="Straight Connector 446">
                    <a:extLst>
                      <a:ext uri="{FF2B5EF4-FFF2-40B4-BE49-F238E27FC236}">
                        <a16:creationId xmlns:a16="http://schemas.microsoft.com/office/drawing/2014/main" id="{F3B6BA1C-29E8-4875-A801-1087AC859A5A}"/>
                      </a:ext>
                    </a:extLst>
                  </p:cNvPr>
                  <p:cNvCxnSpPr/>
                  <p:nvPr/>
                </p:nvCxnSpPr>
                <p:spPr>
                  <a:xfrm>
                    <a:off x="2388937" y="1407244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48" name="Straight Connector 447">
                    <a:extLst>
                      <a:ext uri="{FF2B5EF4-FFF2-40B4-BE49-F238E27FC236}">
                        <a16:creationId xmlns:a16="http://schemas.microsoft.com/office/drawing/2014/main" id="{52127E35-E8B5-4099-A474-1B06DB3CB91C}"/>
                      </a:ext>
                    </a:extLst>
                  </p:cNvPr>
                  <p:cNvCxnSpPr/>
                  <p:nvPr/>
                </p:nvCxnSpPr>
                <p:spPr>
                  <a:xfrm>
                    <a:off x="1958946" y="1409843"/>
                    <a:ext cx="0" cy="107091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420" name="Group 419">
                  <a:extLst>
                    <a:ext uri="{FF2B5EF4-FFF2-40B4-BE49-F238E27FC236}">
                      <a16:creationId xmlns:a16="http://schemas.microsoft.com/office/drawing/2014/main" id="{9913CDAD-2C45-43A7-9EF2-923729A33B07}"/>
                    </a:ext>
                  </a:extLst>
                </p:cNvPr>
                <p:cNvGrpSpPr/>
                <p:nvPr/>
              </p:nvGrpSpPr>
              <p:grpSpPr>
                <a:xfrm>
                  <a:off x="860538" y="3691285"/>
                  <a:ext cx="242786" cy="69372"/>
                  <a:chOff x="1958946" y="1407244"/>
                  <a:chExt cx="3421060" cy="113588"/>
                </a:xfrm>
              </p:grpSpPr>
              <p:cxnSp>
                <p:nvCxnSpPr>
                  <p:cNvPr id="431" name="Straight Connector 430">
                    <a:extLst>
                      <a:ext uri="{FF2B5EF4-FFF2-40B4-BE49-F238E27FC236}">
                        <a16:creationId xmlns:a16="http://schemas.microsoft.com/office/drawing/2014/main" id="{4883DC08-BC3D-4F00-9D3D-2C7115542D4C}"/>
                      </a:ext>
                    </a:extLst>
                  </p:cNvPr>
                  <p:cNvCxnSpPr/>
                  <p:nvPr/>
                </p:nvCxnSpPr>
                <p:spPr>
                  <a:xfrm>
                    <a:off x="5380006" y="1413741"/>
                    <a:ext cx="0" cy="107091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32" name="Straight Connector 431">
                    <a:extLst>
                      <a:ext uri="{FF2B5EF4-FFF2-40B4-BE49-F238E27FC236}">
                        <a16:creationId xmlns:a16="http://schemas.microsoft.com/office/drawing/2014/main" id="{592DFDA2-E643-434E-A8B4-9844F5CF7ACF}"/>
                      </a:ext>
                    </a:extLst>
                  </p:cNvPr>
                  <p:cNvCxnSpPr/>
                  <p:nvPr/>
                </p:nvCxnSpPr>
                <p:spPr>
                  <a:xfrm>
                    <a:off x="4954882" y="1411366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33" name="Straight Connector 432">
                    <a:extLst>
                      <a:ext uri="{FF2B5EF4-FFF2-40B4-BE49-F238E27FC236}">
                        <a16:creationId xmlns:a16="http://schemas.microsoft.com/office/drawing/2014/main" id="{29499792-6D5E-4CD2-8452-97D2CF8873ED}"/>
                      </a:ext>
                    </a:extLst>
                  </p:cNvPr>
                  <p:cNvCxnSpPr/>
                  <p:nvPr/>
                </p:nvCxnSpPr>
                <p:spPr>
                  <a:xfrm>
                    <a:off x="4528361" y="1411366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34" name="Straight Connector 433">
                    <a:extLst>
                      <a:ext uri="{FF2B5EF4-FFF2-40B4-BE49-F238E27FC236}">
                        <a16:creationId xmlns:a16="http://schemas.microsoft.com/office/drawing/2014/main" id="{CD8A2223-D9C7-4AF8-8B83-5F34CF37462B}"/>
                      </a:ext>
                    </a:extLst>
                  </p:cNvPr>
                  <p:cNvCxnSpPr/>
                  <p:nvPr/>
                </p:nvCxnSpPr>
                <p:spPr>
                  <a:xfrm>
                    <a:off x="4096507" y="1411366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35" name="Straight Connector 434">
                    <a:extLst>
                      <a:ext uri="{FF2B5EF4-FFF2-40B4-BE49-F238E27FC236}">
                        <a16:creationId xmlns:a16="http://schemas.microsoft.com/office/drawing/2014/main" id="{C47CD9A1-D263-47B6-9F15-3C5C6A9A02A6}"/>
                      </a:ext>
                    </a:extLst>
                  </p:cNvPr>
                  <p:cNvCxnSpPr/>
                  <p:nvPr/>
                </p:nvCxnSpPr>
                <p:spPr>
                  <a:xfrm>
                    <a:off x="3670175" y="1411366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36" name="Straight Connector 435">
                    <a:extLst>
                      <a:ext uri="{FF2B5EF4-FFF2-40B4-BE49-F238E27FC236}">
                        <a16:creationId xmlns:a16="http://schemas.microsoft.com/office/drawing/2014/main" id="{1991E86E-CC91-4BAC-B0EB-20F18B5D849D}"/>
                      </a:ext>
                    </a:extLst>
                  </p:cNvPr>
                  <p:cNvCxnSpPr/>
                  <p:nvPr/>
                </p:nvCxnSpPr>
                <p:spPr>
                  <a:xfrm>
                    <a:off x="3240589" y="1409618"/>
                    <a:ext cx="0" cy="107091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37" name="Straight Connector 436">
                    <a:extLst>
                      <a:ext uri="{FF2B5EF4-FFF2-40B4-BE49-F238E27FC236}">
                        <a16:creationId xmlns:a16="http://schemas.microsoft.com/office/drawing/2014/main" id="{3F3DD5D8-AA2C-4926-AA47-1311CB2A8A88}"/>
                      </a:ext>
                    </a:extLst>
                  </p:cNvPr>
                  <p:cNvCxnSpPr/>
                  <p:nvPr/>
                </p:nvCxnSpPr>
                <p:spPr>
                  <a:xfrm>
                    <a:off x="2815458" y="1407244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38" name="Straight Connector 437">
                    <a:extLst>
                      <a:ext uri="{FF2B5EF4-FFF2-40B4-BE49-F238E27FC236}">
                        <a16:creationId xmlns:a16="http://schemas.microsoft.com/office/drawing/2014/main" id="{78A645BC-DD8D-41F2-82B0-4EB061B5203E}"/>
                      </a:ext>
                    </a:extLst>
                  </p:cNvPr>
                  <p:cNvCxnSpPr/>
                  <p:nvPr/>
                </p:nvCxnSpPr>
                <p:spPr>
                  <a:xfrm>
                    <a:off x="2388937" y="1407244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39" name="Straight Connector 438">
                    <a:extLst>
                      <a:ext uri="{FF2B5EF4-FFF2-40B4-BE49-F238E27FC236}">
                        <a16:creationId xmlns:a16="http://schemas.microsoft.com/office/drawing/2014/main" id="{2868B1E2-5811-4B7A-9F8A-9015566BF49C}"/>
                      </a:ext>
                    </a:extLst>
                  </p:cNvPr>
                  <p:cNvCxnSpPr/>
                  <p:nvPr/>
                </p:nvCxnSpPr>
                <p:spPr>
                  <a:xfrm>
                    <a:off x="1958946" y="1409843"/>
                    <a:ext cx="0" cy="107091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421" name="Group 420">
                  <a:extLst>
                    <a:ext uri="{FF2B5EF4-FFF2-40B4-BE49-F238E27FC236}">
                      <a16:creationId xmlns:a16="http://schemas.microsoft.com/office/drawing/2014/main" id="{4A126501-7314-4656-9E54-E879E4F63E5E}"/>
                    </a:ext>
                  </a:extLst>
                </p:cNvPr>
                <p:cNvGrpSpPr/>
                <p:nvPr/>
              </p:nvGrpSpPr>
              <p:grpSpPr>
                <a:xfrm>
                  <a:off x="572123" y="3695653"/>
                  <a:ext cx="242786" cy="69372"/>
                  <a:chOff x="1958946" y="1407244"/>
                  <a:chExt cx="3421060" cy="113588"/>
                </a:xfrm>
              </p:grpSpPr>
              <p:cxnSp>
                <p:nvCxnSpPr>
                  <p:cNvPr id="422" name="Straight Connector 421">
                    <a:extLst>
                      <a:ext uri="{FF2B5EF4-FFF2-40B4-BE49-F238E27FC236}">
                        <a16:creationId xmlns:a16="http://schemas.microsoft.com/office/drawing/2014/main" id="{A958EF88-BE3C-48F2-BB12-F8102C0B3B6E}"/>
                      </a:ext>
                    </a:extLst>
                  </p:cNvPr>
                  <p:cNvCxnSpPr/>
                  <p:nvPr/>
                </p:nvCxnSpPr>
                <p:spPr>
                  <a:xfrm>
                    <a:off x="5380006" y="1413741"/>
                    <a:ext cx="0" cy="107091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23" name="Straight Connector 422">
                    <a:extLst>
                      <a:ext uri="{FF2B5EF4-FFF2-40B4-BE49-F238E27FC236}">
                        <a16:creationId xmlns:a16="http://schemas.microsoft.com/office/drawing/2014/main" id="{47C95B3D-632E-4AFA-9EC2-D46E797B8200}"/>
                      </a:ext>
                    </a:extLst>
                  </p:cNvPr>
                  <p:cNvCxnSpPr/>
                  <p:nvPr/>
                </p:nvCxnSpPr>
                <p:spPr>
                  <a:xfrm>
                    <a:off x="4954882" y="1411366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24" name="Straight Connector 423">
                    <a:extLst>
                      <a:ext uri="{FF2B5EF4-FFF2-40B4-BE49-F238E27FC236}">
                        <a16:creationId xmlns:a16="http://schemas.microsoft.com/office/drawing/2014/main" id="{A24E30C5-F017-4DE1-991A-C861336E769B}"/>
                      </a:ext>
                    </a:extLst>
                  </p:cNvPr>
                  <p:cNvCxnSpPr/>
                  <p:nvPr/>
                </p:nvCxnSpPr>
                <p:spPr>
                  <a:xfrm>
                    <a:off x="4528361" y="1411366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25" name="Straight Connector 424">
                    <a:extLst>
                      <a:ext uri="{FF2B5EF4-FFF2-40B4-BE49-F238E27FC236}">
                        <a16:creationId xmlns:a16="http://schemas.microsoft.com/office/drawing/2014/main" id="{AAB82674-D6AB-4730-BF34-5A0ECCDF5BA0}"/>
                      </a:ext>
                    </a:extLst>
                  </p:cNvPr>
                  <p:cNvCxnSpPr/>
                  <p:nvPr/>
                </p:nvCxnSpPr>
                <p:spPr>
                  <a:xfrm>
                    <a:off x="4096507" y="1411366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26" name="Straight Connector 425">
                    <a:extLst>
                      <a:ext uri="{FF2B5EF4-FFF2-40B4-BE49-F238E27FC236}">
                        <a16:creationId xmlns:a16="http://schemas.microsoft.com/office/drawing/2014/main" id="{25376AF0-26A4-48F2-AA41-DE838C9C50DE}"/>
                      </a:ext>
                    </a:extLst>
                  </p:cNvPr>
                  <p:cNvCxnSpPr/>
                  <p:nvPr/>
                </p:nvCxnSpPr>
                <p:spPr>
                  <a:xfrm>
                    <a:off x="3670175" y="1411366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27" name="Straight Connector 426">
                    <a:extLst>
                      <a:ext uri="{FF2B5EF4-FFF2-40B4-BE49-F238E27FC236}">
                        <a16:creationId xmlns:a16="http://schemas.microsoft.com/office/drawing/2014/main" id="{D0DB3EC0-601E-4E80-857B-9F160E2B712C}"/>
                      </a:ext>
                    </a:extLst>
                  </p:cNvPr>
                  <p:cNvCxnSpPr/>
                  <p:nvPr/>
                </p:nvCxnSpPr>
                <p:spPr>
                  <a:xfrm>
                    <a:off x="3240589" y="1409618"/>
                    <a:ext cx="0" cy="107091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28" name="Straight Connector 427">
                    <a:extLst>
                      <a:ext uri="{FF2B5EF4-FFF2-40B4-BE49-F238E27FC236}">
                        <a16:creationId xmlns:a16="http://schemas.microsoft.com/office/drawing/2014/main" id="{EF239293-6A53-400A-98B6-7D696BDC279D}"/>
                      </a:ext>
                    </a:extLst>
                  </p:cNvPr>
                  <p:cNvCxnSpPr/>
                  <p:nvPr/>
                </p:nvCxnSpPr>
                <p:spPr>
                  <a:xfrm>
                    <a:off x="2815458" y="1407244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29" name="Straight Connector 428">
                    <a:extLst>
                      <a:ext uri="{FF2B5EF4-FFF2-40B4-BE49-F238E27FC236}">
                        <a16:creationId xmlns:a16="http://schemas.microsoft.com/office/drawing/2014/main" id="{68777AC1-E752-4818-BA65-A477273C03B0}"/>
                      </a:ext>
                    </a:extLst>
                  </p:cNvPr>
                  <p:cNvCxnSpPr/>
                  <p:nvPr/>
                </p:nvCxnSpPr>
                <p:spPr>
                  <a:xfrm>
                    <a:off x="2388937" y="1407244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30" name="Straight Connector 429">
                    <a:extLst>
                      <a:ext uri="{FF2B5EF4-FFF2-40B4-BE49-F238E27FC236}">
                        <a16:creationId xmlns:a16="http://schemas.microsoft.com/office/drawing/2014/main" id="{06845309-8DE6-4802-9677-312673516447}"/>
                      </a:ext>
                    </a:extLst>
                  </p:cNvPr>
                  <p:cNvCxnSpPr/>
                  <p:nvPr/>
                </p:nvCxnSpPr>
                <p:spPr>
                  <a:xfrm>
                    <a:off x="1958946" y="1409843"/>
                    <a:ext cx="0" cy="107091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367" name="Group 366">
                <a:extLst>
                  <a:ext uri="{FF2B5EF4-FFF2-40B4-BE49-F238E27FC236}">
                    <a16:creationId xmlns:a16="http://schemas.microsoft.com/office/drawing/2014/main" id="{B384B2EA-A383-41D8-A2AF-B078A093F5D2}"/>
                  </a:ext>
                </a:extLst>
              </p:cNvPr>
              <p:cNvGrpSpPr/>
              <p:nvPr/>
            </p:nvGrpSpPr>
            <p:grpSpPr>
              <a:xfrm>
                <a:off x="3155328" y="3704259"/>
                <a:ext cx="252890" cy="54414"/>
                <a:chOff x="1958946" y="1407244"/>
                <a:chExt cx="3421060" cy="113588"/>
              </a:xfrm>
            </p:grpSpPr>
            <p:cxnSp>
              <p:nvCxnSpPr>
                <p:cNvPr id="408" name="Straight Connector 407">
                  <a:extLst>
                    <a:ext uri="{FF2B5EF4-FFF2-40B4-BE49-F238E27FC236}">
                      <a16:creationId xmlns:a16="http://schemas.microsoft.com/office/drawing/2014/main" id="{11D08080-8384-4F96-949B-725E1C4CE283}"/>
                    </a:ext>
                  </a:extLst>
                </p:cNvPr>
                <p:cNvCxnSpPr/>
                <p:nvPr/>
              </p:nvCxnSpPr>
              <p:spPr>
                <a:xfrm>
                  <a:off x="5380006" y="1413741"/>
                  <a:ext cx="0" cy="107091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9" name="Straight Connector 408">
                  <a:extLst>
                    <a:ext uri="{FF2B5EF4-FFF2-40B4-BE49-F238E27FC236}">
                      <a16:creationId xmlns:a16="http://schemas.microsoft.com/office/drawing/2014/main" id="{33CF7A60-00AD-42D2-AAE2-29D1299C33B9}"/>
                    </a:ext>
                  </a:extLst>
                </p:cNvPr>
                <p:cNvCxnSpPr/>
                <p:nvPr/>
              </p:nvCxnSpPr>
              <p:spPr>
                <a:xfrm>
                  <a:off x="4954882" y="1411366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0" name="Straight Connector 409">
                  <a:extLst>
                    <a:ext uri="{FF2B5EF4-FFF2-40B4-BE49-F238E27FC236}">
                      <a16:creationId xmlns:a16="http://schemas.microsoft.com/office/drawing/2014/main" id="{7DBE9F6A-697B-4E36-B584-8F11CF0D9BA4}"/>
                    </a:ext>
                  </a:extLst>
                </p:cNvPr>
                <p:cNvCxnSpPr/>
                <p:nvPr/>
              </p:nvCxnSpPr>
              <p:spPr>
                <a:xfrm>
                  <a:off x="4528361" y="1411366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1" name="Straight Connector 410">
                  <a:extLst>
                    <a:ext uri="{FF2B5EF4-FFF2-40B4-BE49-F238E27FC236}">
                      <a16:creationId xmlns:a16="http://schemas.microsoft.com/office/drawing/2014/main" id="{4C3882A5-6F82-4E4E-B27D-E68CDBB2E00A}"/>
                    </a:ext>
                  </a:extLst>
                </p:cNvPr>
                <p:cNvCxnSpPr/>
                <p:nvPr/>
              </p:nvCxnSpPr>
              <p:spPr>
                <a:xfrm>
                  <a:off x="4096507" y="1411366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2" name="Straight Connector 411">
                  <a:extLst>
                    <a:ext uri="{FF2B5EF4-FFF2-40B4-BE49-F238E27FC236}">
                      <a16:creationId xmlns:a16="http://schemas.microsoft.com/office/drawing/2014/main" id="{9B527EA1-FB9A-487C-A831-387998FAE782}"/>
                    </a:ext>
                  </a:extLst>
                </p:cNvPr>
                <p:cNvCxnSpPr/>
                <p:nvPr/>
              </p:nvCxnSpPr>
              <p:spPr>
                <a:xfrm>
                  <a:off x="3670175" y="1411366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3" name="Straight Connector 412">
                  <a:extLst>
                    <a:ext uri="{FF2B5EF4-FFF2-40B4-BE49-F238E27FC236}">
                      <a16:creationId xmlns:a16="http://schemas.microsoft.com/office/drawing/2014/main" id="{FD652A48-2CBA-4CAB-8BF1-31AE2975E017}"/>
                    </a:ext>
                  </a:extLst>
                </p:cNvPr>
                <p:cNvCxnSpPr/>
                <p:nvPr/>
              </p:nvCxnSpPr>
              <p:spPr>
                <a:xfrm>
                  <a:off x="3240589" y="1409618"/>
                  <a:ext cx="0" cy="107091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4" name="Straight Connector 413">
                  <a:extLst>
                    <a:ext uri="{FF2B5EF4-FFF2-40B4-BE49-F238E27FC236}">
                      <a16:creationId xmlns:a16="http://schemas.microsoft.com/office/drawing/2014/main" id="{E1C77982-5F22-4FD2-A45C-A54E9DA1D225}"/>
                    </a:ext>
                  </a:extLst>
                </p:cNvPr>
                <p:cNvCxnSpPr/>
                <p:nvPr/>
              </p:nvCxnSpPr>
              <p:spPr>
                <a:xfrm>
                  <a:off x="2815458" y="1407244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5" name="Straight Connector 414">
                  <a:extLst>
                    <a:ext uri="{FF2B5EF4-FFF2-40B4-BE49-F238E27FC236}">
                      <a16:creationId xmlns:a16="http://schemas.microsoft.com/office/drawing/2014/main" id="{63EBCB1D-A823-49EF-B882-67D06C38023F}"/>
                    </a:ext>
                  </a:extLst>
                </p:cNvPr>
                <p:cNvCxnSpPr/>
                <p:nvPr/>
              </p:nvCxnSpPr>
              <p:spPr>
                <a:xfrm>
                  <a:off x="2388937" y="1407244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6" name="Straight Connector 415">
                  <a:extLst>
                    <a:ext uri="{FF2B5EF4-FFF2-40B4-BE49-F238E27FC236}">
                      <a16:creationId xmlns:a16="http://schemas.microsoft.com/office/drawing/2014/main" id="{39773B2B-3C44-447E-B2DB-45DCB185A522}"/>
                    </a:ext>
                  </a:extLst>
                </p:cNvPr>
                <p:cNvCxnSpPr/>
                <p:nvPr/>
              </p:nvCxnSpPr>
              <p:spPr>
                <a:xfrm>
                  <a:off x="1958946" y="1409843"/>
                  <a:ext cx="0" cy="107091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68" name="Group 367">
                <a:extLst>
                  <a:ext uri="{FF2B5EF4-FFF2-40B4-BE49-F238E27FC236}">
                    <a16:creationId xmlns:a16="http://schemas.microsoft.com/office/drawing/2014/main" id="{0BA75601-F610-410C-B6D8-574B8A1898F5}"/>
                  </a:ext>
                </a:extLst>
              </p:cNvPr>
              <p:cNvGrpSpPr/>
              <p:nvPr/>
            </p:nvGrpSpPr>
            <p:grpSpPr>
              <a:xfrm>
                <a:off x="2868811" y="3706356"/>
                <a:ext cx="232376" cy="52317"/>
                <a:chOff x="1958946" y="1407244"/>
                <a:chExt cx="3421060" cy="113588"/>
              </a:xfrm>
            </p:grpSpPr>
            <p:cxnSp>
              <p:nvCxnSpPr>
                <p:cNvPr id="399" name="Straight Connector 398">
                  <a:extLst>
                    <a:ext uri="{FF2B5EF4-FFF2-40B4-BE49-F238E27FC236}">
                      <a16:creationId xmlns:a16="http://schemas.microsoft.com/office/drawing/2014/main" id="{4E5F62E8-3898-4724-A27C-0B32EF3E42DC}"/>
                    </a:ext>
                  </a:extLst>
                </p:cNvPr>
                <p:cNvCxnSpPr/>
                <p:nvPr/>
              </p:nvCxnSpPr>
              <p:spPr>
                <a:xfrm>
                  <a:off x="5380006" y="1413741"/>
                  <a:ext cx="0" cy="107091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0" name="Straight Connector 399">
                  <a:extLst>
                    <a:ext uri="{FF2B5EF4-FFF2-40B4-BE49-F238E27FC236}">
                      <a16:creationId xmlns:a16="http://schemas.microsoft.com/office/drawing/2014/main" id="{ABD86A08-24F9-46BF-ACFF-34E2CF96B3D4}"/>
                    </a:ext>
                  </a:extLst>
                </p:cNvPr>
                <p:cNvCxnSpPr/>
                <p:nvPr/>
              </p:nvCxnSpPr>
              <p:spPr>
                <a:xfrm>
                  <a:off x="4954882" y="1411366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1" name="Straight Connector 400">
                  <a:extLst>
                    <a:ext uri="{FF2B5EF4-FFF2-40B4-BE49-F238E27FC236}">
                      <a16:creationId xmlns:a16="http://schemas.microsoft.com/office/drawing/2014/main" id="{D2D15F85-3EEE-4D70-8ACE-66CDCF811CDE}"/>
                    </a:ext>
                  </a:extLst>
                </p:cNvPr>
                <p:cNvCxnSpPr/>
                <p:nvPr/>
              </p:nvCxnSpPr>
              <p:spPr>
                <a:xfrm>
                  <a:off x="4528361" y="1411366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2" name="Straight Connector 401">
                  <a:extLst>
                    <a:ext uri="{FF2B5EF4-FFF2-40B4-BE49-F238E27FC236}">
                      <a16:creationId xmlns:a16="http://schemas.microsoft.com/office/drawing/2014/main" id="{0290C6AE-71CE-4EAD-B170-F94499928AF6}"/>
                    </a:ext>
                  </a:extLst>
                </p:cNvPr>
                <p:cNvCxnSpPr/>
                <p:nvPr/>
              </p:nvCxnSpPr>
              <p:spPr>
                <a:xfrm>
                  <a:off x="4096507" y="1411366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3" name="Straight Connector 402">
                  <a:extLst>
                    <a:ext uri="{FF2B5EF4-FFF2-40B4-BE49-F238E27FC236}">
                      <a16:creationId xmlns:a16="http://schemas.microsoft.com/office/drawing/2014/main" id="{8FBB84BC-9A92-48C0-ACAF-72F222D5EC2A}"/>
                    </a:ext>
                  </a:extLst>
                </p:cNvPr>
                <p:cNvCxnSpPr/>
                <p:nvPr/>
              </p:nvCxnSpPr>
              <p:spPr>
                <a:xfrm>
                  <a:off x="3670175" y="1411366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4" name="Straight Connector 403">
                  <a:extLst>
                    <a:ext uri="{FF2B5EF4-FFF2-40B4-BE49-F238E27FC236}">
                      <a16:creationId xmlns:a16="http://schemas.microsoft.com/office/drawing/2014/main" id="{5B987F62-239B-48C7-AE15-E9D581B55D03}"/>
                    </a:ext>
                  </a:extLst>
                </p:cNvPr>
                <p:cNvCxnSpPr/>
                <p:nvPr/>
              </p:nvCxnSpPr>
              <p:spPr>
                <a:xfrm>
                  <a:off x="3240589" y="1409618"/>
                  <a:ext cx="0" cy="107091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5" name="Straight Connector 404">
                  <a:extLst>
                    <a:ext uri="{FF2B5EF4-FFF2-40B4-BE49-F238E27FC236}">
                      <a16:creationId xmlns:a16="http://schemas.microsoft.com/office/drawing/2014/main" id="{A89D4977-8EAC-45B5-9673-AF795AAAA61B}"/>
                    </a:ext>
                  </a:extLst>
                </p:cNvPr>
                <p:cNvCxnSpPr/>
                <p:nvPr/>
              </p:nvCxnSpPr>
              <p:spPr>
                <a:xfrm>
                  <a:off x="2815458" y="1407244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6" name="Straight Connector 405">
                  <a:extLst>
                    <a:ext uri="{FF2B5EF4-FFF2-40B4-BE49-F238E27FC236}">
                      <a16:creationId xmlns:a16="http://schemas.microsoft.com/office/drawing/2014/main" id="{FBC81EE5-06C7-4C97-AE05-ADA17C9D1FC4}"/>
                    </a:ext>
                  </a:extLst>
                </p:cNvPr>
                <p:cNvCxnSpPr/>
                <p:nvPr/>
              </p:nvCxnSpPr>
              <p:spPr>
                <a:xfrm>
                  <a:off x="2388937" y="1407244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7" name="Straight Connector 406">
                  <a:extLst>
                    <a:ext uri="{FF2B5EF4-FFF2-40B4-BE49-F238E27FC236}">
                      <a16:creationId xmlns:a16="http://schemas.microsoft.com/office/drawing/2014/main" id="{E48A9DB1-A240-4261-BF68-C690F497ADE4}"/>
                    </a:ext>
                  </a:extLst>
                </p:cNvPr>
                <p:cNvCxnSpPr/>
                <p:nvPr/>
              </p:nvCxnSpPr>
              <p:spPr>
                <a:xfrm>
                  <a:off x="1958946" y="1409843"/>
                  <a:ext cx="0" cy="107091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69" name="Group 368">
                <a:extLst>
                  <a:ext uri="{FF2B5EF4-FFF2-40B4-BE49-F238E27FC236}">
                    <a16:creationId xmlns:a16="http://schemas.microsoft.com/office/drawing/2014/main" id="{96014DAB-6303-4B2C-9955-CB48C6AD5665}"/>
                  </a:ext>
                </a:extLst>
              </p:cNvPr>
              <p:cNvGrpSpPr/>
              <p:nvPr/>
            </p:nvGrpSpPr>
            <p:grpSpPr>
              <a:xfrm>
                <a:off x="2560794" y="3704259"/>
                <a:ext cx="258235" cy="52317"/>
                <a:chOff x="1958946" y="1407244"/>
                <a:chExt cx="3421060" cy="113588"/>
              </a:xfrm>
            </p:grpSpPr>
            <p:cxnSp>
              <p:nvCxnSpPr>
                <p:cNvPr id="390" name="Straight Connector 389">
                  <a:extLst>
                    <a:ext uri="{FF2B5EF4-FFF2-40B4-BE49-F238E27FC236}">
                      <a16:creationId xmlns:a16="http://schemas.microsoft.com/office/drawing/2014/main" id="{DAE5C76D-2147-4218-854F-282979B56FF8}"/>
                    </a:ext>
                  </a:extLst>
                </p:cNvPr>
                <p:cNvCxnSpPr/>
                <p:nvPr/>
              </p:nvCxnSpPr>
              <p:spPr>
                <a:xfrm>
                  <a:off x="5380006" y="1413741"/>
                  <a:ext cx="0" cy="107091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1" name="Straight Connector 390">
                  <a:extLst>
                    <a:ext uri="{FF2B5EF4-FFF2-40B4-BE49-F238E27FC236}">
                      <a16:creationId xmlns:a16="http://schemas.microsoft.com/office/drawing/2014/main" id="{3CA07B60-2772-439B-A42E-F6113B619F95}"/>
                    </a:ext>
                  </a:extLst>
                </p:cNvPr>
                <p:cNvCxnSpPr/>
                <p:nvPr/>
              </p:nvCxnSpPr>
              <p:spPr>
                <a:xfrm>
                  <a:off x="4954882" y="1411366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2" name="Straight Connector 391">
                  <a:extLst>
                    <a:ext uri="{FF2B5EF4-FFF2-40B4-BE49-F238E27FC236}">
                      <a16:creationId xmlns:a16="http://schemas.microsoft.com/office/drawing/2014/main" id="{40A54CAB-C784-4292-96DE-FE8D333D17E1}"/>
                    </a:ext>
                  </a:extLst>
                </p:cNvPr>
                <p:cNvCxnSpPr/>
                <p:nvPr/>
              </p:nvCxnSpPr>
              <p:spPr>
                <a:xfrm>
                  <a:off x="4528361" y="1411366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3" name="Straight Connector 392">
                  <a:extLst>
                    <a:ext uri="{FF2B5EF4-FFF2-40B4-BE49-F238E27FC236}">
                      <a16:creationId xmlns:a16="http://schemas.microsoft.com/office/drawing/2014/main" id="{1E79827E-07F1-44F2-979D-10BABC82A8A0}"/>
                    </a:ext>
                  </a:extLst>
                </p:cNvPr>
                <p:cNvCxnSpPr/>
                <p:nvPr/>
              </p:nvCxnSpPr>
              <p:spPr>
                <a:xfrm>
                  <a:off x="4096507" y="1411366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4" name="Straight Connector 393">
                  <a:extLst>
                    <a:ext uri="{FF2B5EF4-FFF2-40B4-BE49-F238E27FC236}">
                      <a16:creationId xmlns:a16="http://schemas.microsoft.com/office/drawing/2014/main" id="{4C72824D-934A-4D6E-ABCE-D6605F9EC5DB}"/>
                    </a:ext>
                  </a:extLst>
                </p:cNvPr>
                <p:cNvCxnSpPr/>
                <p:nvPr/>
              </p:nvCxnSpPr>
              <p:spPr>
                <a:xfrm>
                  <a:off x="3670175" y="1411366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5" name="Straight Connector 394">
                  <a:extLst>
                    <a:ext uri="{FF2B5EF4-FFF2-40B4-BE49-F238E27FC236}">
                      <a16:creationId xmlns:a16="http://schemas.microsoft.com/office/drawing/2014/main" id="{1BE1B779-4D1F-4EF6-B822-BF9DFC36D2A4}"/>
                    </a:ext>
                  </a:extLst>
                </p:cNvPr>
                <p:cNvCxnSpPr/>
                <p:nvPr/>
              </p:nvCxnSpPr>
              <p:spPr>
                <a:xfrm>
                  <a:off x="3240589" y="1409618"/>
                  <a:ext cx="0" cy="107091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6" name="Straight Connector 395">
                  <a:extLst>
                    <a:ext uri="{FF2B5EF4-FFF2-40B4-BE49-F238E27FC236}">
                      <a16:creationId xmlns:a16="http://schemas.microsoft.com/office/drawing/2014/main" id="{F04B1F68-6CA0-44A8-B87E-2F4D770FB4FF}"/>
                    </a:ext>
                  </a:extLst>
                </p:cNvPr>
                <p:cNvCxnSpPr/>
                <p:nvPr/>
              </p:nvCxnSpPr>
              <p:spPr>
                <a:xfrm>
                  <a:off x="2815458" y="1407244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7" name="Straight Connector 396">
                  <a:extLst>
                    <a:ext uri="{FF2B5EF4-FFF2-40B4-BE49-F238E27FC236}">
                      <a16:creationId xmlns:a16="http://schemas.microsoft.com/office/drawing/2014/main" id="{4B9A96E7-28CC-48ED-B783-4BE254A2085B}"/>
                    </a:ext>
                  </a:extLst>
                </p:cNvPr>
                <p:cNvCxnSpPr/>
                <p:nvPr/>
              </p:nvCxnSpPr>
              <p:spPr>
                <a:xfrm>
                  <a:off x="2388937" y="1407244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8" name="Straight Connector 397">
                  <a:extLst>
                    <a:ext uri="{FF2B5EF4-FFF2-40B4-BE49-F238E27FC236}">
                      <a16:creationId xmlns:a16="http://schemas.microsoft.com/office/drawing/2014/main" id="{D050BCBD-6E06-4331-BDDF-1BC73B11096B}"/>
                    </a:ext>
                  </a:extLst>
                </p:cNvPr>
                <p:cNvCxnSpPr/>
                <p:nvPr/>
              </p:nvCxnSpPr>
              <p:spPr>
                <a:xfrm>
                  <a:off x="1958946" y="1409843"/>
                  <a:ext cx="0" cy="107091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70" name="Group 369">
                <a:extLst>
                  <a:ext uri="{FF2B5EF4-FFF2-40B4-BE49-F238E27FC236}">
                    <a16:creationId xmlns:a16="http://schemas.microsoft.com/office/drawing/2014/main" id="{62D584A3-913B-40E8-B14B-FE5F8378CF45}"/>
                  </a:ext>
                </a:extLst>
              </p:cNvPr>
              <p:cNvGrpSpPr/>
              <p:nvPr/>
            </p:nvGrpSpPr>
            <p:grpSpPr>
              <a:xfrm>
                <a:off x="2290858" y="3702763"/>
                <a:ext cx="242786" cy="52317"/>
                <a:chOff x="1958946" y="1407244"/>
                <a:chExt cx="3421060" cy="113588"/>
              </a:xfrm>
            </p:grpSpPr>
            <p:cxnSp>
              <p:nvCxnSpPr>
                <p:cNvPr id="381" name="Straight Connector 380">
                  <a:extLst>
                    <a:ext uri="{FF2B5EF4-FFF2-40B4-BE49-F238E27FC236}">
                      <a16:creationId xmlns:a16="http://schemas.microsoft.com/office/drawing/2014/main" id="{E234D3DE-6D2D-4ABD-A31F-B5ED011FE2BB}"/>
                    </a:ext>
                  </a:extLst>
                </p:cNvPr>
                <p:cNvCxnSpPr/>
                <p:nvPr/>
              </p:nvCxnSpPr>
              <p:spPr>
                <a:xfrm>
                  <a:off x="5380006" y="1413741"/>
                  <a:ext cx="0" cy="107091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2" name="Straight Connector 381">
                  <a:extLst>
                    <a:ext uri="{FF2B5EF4-FFF2-40B4-BE49-F238E27FC236}">
                      <a16:creationId xmlns:a16="http://schemas.microsoft.com/office/drawing/2014/main" id="{90956032-DF15-4F11-96B5-4CFD7A8C7012}"/>
                    </a:ext>
                  </a:extLst>
                </p:cNvPr>
                <p:cNvCxnSpPr/>
                <p:nvPr/>
              </p:nvCxnSpPr>
              <p:spPr>
                <a:xfrm>
                  <a:off x="4954882" y="1411366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3" name="Straight Connector 382">
                  <a:extLst>
                    <a:ext uri="{FF2B5EF4-FFF2-40B4-BE49-F238E27FC236}">
                      <a16:creationId xmlns:a16="http://schemas.microsoft.com/office/drawing/2014/main" id="{4BC573BF-C5C9-40C1-9F75-C9DCB11ECFBB}"/>
                    </a:ext>
                  </a:extLst>
                </p:cNvPr>
                <p:cNvCxnSpPr/>
                <p:nvPr/>
              </p:nvCxnSpPr>
              <p:spPr>
                <a:xfrm>
                  <a:off x="4528361" y="1411366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4" name="Straight Connector 383">
                  <a:extLst>
                    <a:ext uri="{FF2B5EF4-FFF2-40B4-BE49-F238E27FC236}">
                      <a16:creationId xmlns:a16="http://schemas.microsoft.com/office/drawing/2014/main" id="{EBC1765E-132D-41A7-97D1-8A2D51347234}"/>
                    </a:ext>
                  </a:extLst>
                </p:cNvPr>
                <p:cNvCxnSpPr/>
                <p:nvPr/>
              </p:nvCxnSpPr>
              <p:spPr>
                <a:xfrm>
                  <a:off x="4096507" y="1411366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5" name="Straight Connector 384">
                  <a:extLst>
                    <a:ext uri="{FF2B5EF4-FFF2-40B4-BE49-F238E27FC236}">
                      <a16:creationId xmlns:a16="http://schemas.microsoft.com/office/drawing/2014/main" id="{D104D1D1-9BCE-49BD-96CA-A1DC6F212F63}"/>
                    </a:ext>
                  </a:extLst>
                </p:cNvPr>
                <p:cNvCxnSpPr/>
                <p:nvPr/>
              </p:nvCxnSpPr>
              <p:spPr>
                <a:xfrm>
                  <a:off x="3670175" y="1411366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6" name="Straight Connector 385">
                  <a:extLst>
                    <a:ext uri="{FF2B5EF4-FFF2-40B4-BE49-F238E27FC236}">
                      <a16:creationId xmlns:a16="http://schemas.microsoft.com/office/drawing/2014/main" id="{489C5C1C-EED9-40E7-85FA-00E5CE901D55}"/>
                    </a:ext>
                  </a:extLst>
                </p:cNvPr>
                <p:cNvCxnSpPr/>
                <p:nvPr/>
              </p:nvCxnSpPr>
              <p:spPr>
                <a:xfrm>
                  <a:off x="3240589" y="1409618"/>
                  <a:ext cx="0" cy="107091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7" name="Straight Connector 386">
                  <a:extLst>
                    <a:ext uri="{FF2B5EF4-FFF2-40B4-BE49-F238E27FC236}">
                      <a16:creationId xmlns:a16="http://schemas.microsoft.com/office/drawing/2014/main" id="{6C0AD872-02B6-44E3-A952-C965C45D6E9F}"/>
                    </a:ext>
                  </a:extLst>
                </p:cNvPr>
                <p:cNvCxnSpPr/>
                <p:nvPr/>
              </p:nvCxnSpPr>
              <p:spPr>
                <a:xfrm>
                  <a:off x="2815458" y="1407244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8" name="Straight Connector 387">
                  <a:extLst>
                    <a:ext uri="{FF2B5EF4-FFF2-40B4-BE49-F238E27FC236}">
                      <a16:creationId xmlns:a16="http://schemas.microsoft.com/office/drawing/2014/main" id="{4A330C7F-4C31-4ECC-843B-0660825FBFB5}"/>
                    </a:ext>
                  </a:extLst>
                </p:cNvPr>
                <p:cNvCxnSpPr/>
                <p:nvPr/>
              </p:nvCxnSpPr>
              <p:spPr>
                <a:xfrm>
                  <a:off x="2388937" y="1407244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9" name="Straight Connector 388">
                  <a:extLst>
                    <a:ext uri="{FF2B5EF4-FFF2-40B4-BE49-F238E27FC236}">
                      <a16:creationId xmlns:a16="http://schemas.microsoft.com/office/drawing/2014/main" id="{3904A158-B9BB-4D33-8147-9D3EA17CEFA8}"/>
                    </a:ext>
                  </a:extLst>
                </p:cNvPr>
                <p:cNvCxnSpPr/>
                <p:nvPr/>
              </p:nvCxnSpPr>
              <p:spPr>
                <a:xfrm>
                  <a:off x="1958946" y="1409843"/>
                  <a:ext cx="0" cy="107091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71" name="Group 370">
                <a:extLst>
                  <a:ext uri="{FF2B5EF4-FFF2-40B4-BE49-F238E27FC236}">
                    <a16:creationId xmlns:a16="http://schemas.microsoft.com/office/drawing/2014/main" id="{078693E6-969E-4539-A74A-B86128486A61}"/>
                  </a:ext>
                </a:extLst>
              </p:cNvPr>
              <p:cNvGrpSpPr/>
              <p:nvPr/>
            </p:nvGrpSpPr>
            <p:grpSpPr>
              <a:xfrm>
                <a:off x="2002443" y="3706057"/>
                <a:ext cx="242786" cy="52317"/>
                <a:chOff x="1958946" y="1407244"/>
                <a:chExt cx="3421060" cy="113588"/>
              </a:xfrm>
            </p:grpSpPr>
            <p:cxnSp>
              <p:nvCxnSpPr>
                <p:cNvPr id="372" name="Straight Connector 371">
                  <a:extLst>
                    <a:ext uri="{FF2B5EF4-FFF2-40B4-BE49-F238E27FC236}">
                      <a16:creationId xmlns:a16="http://schemas.microsoft.com/office/drawing/2014/main" id="{0377631C-6CC4-49B2-BD03-DA2F37E12ACB}"/>
                    </a:ext>
                  </a:extLst>
                </p:cNvPr>
                <p:cNvCxnSpPr/>
                <p:nvPr/>
              </p:nvCxnSpPr>
              <p:spPr>
                <a:xfrm>
                  <a:off x="5380006" y="1413741"/>
                  <a:ext cx="0" cy="107091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3" name="Straight Connector 372">
                  <a:extLst>
                    <a:ext uri="{FF2B5EF4-FFF2-40B4-BE49-F238E27FC236}">
                      <a16:creationId xmlns:a16="http://schemas.microsoft.com/office/drawing/2014/main" id="{3917CD2B-EDE6-48E4-850A-782EF9CDBB55}"/>
                    </a:ext>
                  </a:extLst>
                </p:cNvPr>
                <p:cNvCxnSpPr/>
                <p:nvPr/>
              </p:nvCxnSpPr>
              <p:spPr>
                <a:xfrm>
                  <a:off x="4954882" y="1411366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4" name="Straight Connector 373">
                  <a:extLst>
                    <a:ext uri="{FF2B5EF4-FFF2-40B4-BE49-F238E27FC236}">
                      <a16:creationId xmlns:a16="http://schemas.microsoft.com/office/drawing/2014/main" id="{773ADDE2-389F-43AD-87F1-9F02A2C0592F}"/>
                    </a:ext>
                  </a:extLst>
                </p:cNvPr>
                <p:cNvCxnSpPr/>
                <p:nvPr/>
              </p:nvCxnSpPr>
              <p:spPr>
                <a:xfrm>
                  <a:off x="4528361" y="1411366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5" name="Straight Connector 374">
                  <a:extLst>
                    <a:ext uri="{FF2B5EF4-FFF2-40B4-BE49-F238E27FC236}">
                      <a16:creationId xmlns:a16="http://schemas.microsoft.com/office/drawing/2014/main" id="{DF35C92C-583C-48C3-B154-FC94CD36FD70}"/>
                    </a:ext>
                  </a:extLst>
                </p:cNvPr>
                <p:cNvCxnSpPr/>
                <p:nvPr/>
              </p:nvCxnSpPr>
              <p:spPr>
                <a:xfrm>
                  <a:off x="4096507" y="1411366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6" name="Straight Connector 375">
                  <a:extLst>
                    <a:ext uri="{FF2B5EF4-FFF2-40B4-BE49-F238E27FC236}">
                      <a16:creationId xmlns:a16="http://schemas.microsoft.com/office/drawing/2014/main" id="{45E1DEAF-909C-4899-A9AB-84EBAF8B820D}"/>
                    </a:ext>
                  </a:extLst>
                </p:cNvPr>
                <p:cNvCxnSpPr/>
                <p:nvPr/>
              </p:nvCxnSpPr>
              <p:spPr>
                <a:xfrm>
                  <a:off x="3670175" y="1411366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7" name="Straight Connector 376">
                  <a:extLst>
                    <a:ext uri="{FF2B5EF4-FFF2-40B4-BE49-F238E27FC236}">
                      <a16:creationId xmlns:a16="http://schemas.microsoft.com/office/drawing/2014/main" id="{C5059D97-582A-421F-AECB-18DD52E93E55}"/>
                    </a:ext>
                  </a:extLst>
                </p:cNvPr>
                <p:cNvCxnSpPr/>
                <p:nvPr/>
              </p:nvCxnSpPr>
              <p:spPr>
                <a:xfrm>
                  <a:off x="3240589" y="1409618"/>
                  <a:ext cx="0" cy="107091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8" name="Straight Connector 377">
                  <a:extLst>
                    <a:ext uri="{FF2B5EF4-FFF2-40B4-BE49-F238E27FC236}">
                      <a16:creationId xmlns:a16="http://schemas.microsoft.com/office/drawing/2014/main" id="{0B32DA75-76EC-4977-8BC4-40D38B4E4D6A}"/>
                    </a:ext>
                  </a:extLst>
                </p:cNvPr>
                <p:cNvCxnSpPr/>
                <p:nvPr/>
              </p:nvCxnSpPr>
              <p:spPr>
                <a:xfrm>
                  <a:off x="2815458" y="1407244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9" name="Straight Connector 378">
                  <a:extLst>
                    <a:ext uri="{FF2B5EF4-FFF2-40B4-BE49-F238E27FC236}">
                      <a16:creationId xmlns:a16="http://schemas.microsoft.com/office/drawing/2014/main" id="{CF37393E-7E22-44F6-B054-F7D0DFBF98C3}"/>
                    </a:ext>
                  </a:extLst>
                </p:cNvPr>
                <p:cNvCxnSpPr/>
                <p:nvPr/>
              </p:nvCxnSpPr>
              <p:spPr>
                <a:xfrm>
                  <a:off x="2388937" y="1407244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0" name="Straight Connector 379">
                  <a:extLst>
                    <a:ext uri="{FF2B5EF4-FFF2-40B4-BE49-F238E27FC236}">
                      <a16:creationId xmlns:a16="http://schemas.microsoft.com/office/drawing/2014/main" id="{4202F0DE-EFB6-4F37-84C0-B7A0FB562A0A}"/>
                    </a:ext>
                  </a:extLst>
                </p:cNvPr>
                <p:cNvCxnSpPr/>
                <p:nvPr/>
              </p:nvCxnSpPr>
              <p:spPr>
                <a:xfrm>
                  <a:off x="1958946" y="1409843"/>
                  <a:ext cx="0" cy="107091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253" name="Group 252">
              <a:extLst>
                <a:ext uri="{FF2B5EF4-FFF2-40B4-BE49-F238E27FC236}">
                  <a16:creationId xmlns:a16="http://schemas.microsoft.com/office/drawing/2014/main" id="{424FB973-B365-4220-A5B3-23F0C00D4C84}"/>
                </a:ext>
              </a:extLst>
            </p:cNvPr>
            <p:cNvGrpSpPr/>
            <p:nvPr/>
          </p:nvGrpSpPr>
          <p:grpSpPr>
            <a:xfrm rot="5400000">
              <a:off x="-869315" y="5125333"/>
              <a:ext cx="2836095" cy="78718"/>
              <a:chOff x="572123" y="3694241"/>
              <a:chExt cx="2836095" cy="78718"/>
            </a:xfrm>
          </p:grpSpPr>
          <p:grpSp>
            <p:nvGrpSpPr>
              <p:cNvPr id="254" name="Group 253">
                <a:extLst>
                  <a:ext uri="{FF2B5EF4-FFF2-40B4-BE49-F238E27FC236}">
                    <a16:creationId xmlns:a16="http://schemas.microsoft.com/office/drawing/2014/main" id="{DC3B5187-0455-4E0C-B205-057BE83128A6}"/>
                  </a:ext>
                </a:extLst>
              </p:cNvPr>
              <p:cNvGrpSpPr/>
              <p:nvPr/>
            </p:nvGrpSpPr>
            <p:grpSpPr>
              <a:xfrm>
                <a:off x="837839" y="3694241"/>
                <a:ext cx="2292138" cy="78718"/>
                <a:chOff x="1958946" y="1407244"/>
                <a:chExt cx="3421060" cy="117487"/>
              </a:xfrm>
            </p:grpSpPr>
            <p:cxnSp>
              <p:nvCxnSpPr>
                <p:cNvPr id="356" name="Straight Connector 355">
                  <a:extLst>
                    <a:ext uri="{FF2B5EF4-FFF2-40B4-BE49-F238E27FC236}">
                      <a16:creationId xmlns:a16="http://schemas.microsoft.com/office/drawing/2014/main" id="{D70FA298-FE64-409A-BD0D-DD35BCB960EE}"/>
                    </a:ext>
                  </a:extLst>
                </p:cNvPr>
                <p:cNvCxnSpPr/>
                <p:nvPr/>
              </p:nvCxnSpPr>
              <p:spPr>
                <a:xfrm>
                  <a:off x="5380006" y="1417639"/>
                  <a:ext cx="0" cy="107092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7" name="Straight Connector 356">
                  <a:extLst>
                    <a:ext uri="{FF2B5EF4-FFF2-40B4-BE49-F238E27FC236}">
                      <a16:creationId xmlns:a16="http://schemas.microsoft.com/office/drawing/2014/main" id="{F6348E21-5685-4719-8808-0BE14053254C}"/>
                    </a:ext>
                  </a:extLst>
                </p:cNvPr>
                <p:cNvCxnSpPr/>
                <p:nvPr/>
              </p:nvCxnSpPr>
              <p:spPr>
                <a:xfrm>
                  <a:off x="4954882" y="1411366"/>
                  <a:ext cx="0" cy="107092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8" name="Straight Connector 357">
                  <a:extLst>
                    <a:ext uri="{FF2B5EF4-FFF2-40B4-BE49-F238E27FC236}">
                      <a16:creationId xmlns:a16="http://schemas.microsoft.com/office/drawing/2014/main" id="{41CD7100-2851-4DD9-9A9E-024CDF4AE954}"/>
                    </a:ext>
                  </a:extLst>
                </p:cNvPr>
                <p:cNvCxnSpPr/>
                <p:nvPr/>
              </p:nvCxnSpPr>
              <p:spPr>
                <a:xfrm>
                  <a:off x="4528361" y="1411366"/>
                  <a:ext cx="0" cy="107092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9" name="Straight Connector 358">
                  <a:extLst>
                    <a:ext uri="{FF2B5EF4-FFF2-40B4-BE49-F238E27FC236}">
                      <a16:creationId xmlns:a16="http://schemas.microsoft.com/office/drawing/2014/main" id="{58CB19FE-712F-46DE-95C6-EBF7817D9221}"/>
                    </a:ext>
                  </a:extLst>
                </p:cNvPr>
                <p:cNvCxnSpPr/>
                <p:nvPr/>
              </p:nvCxnSpPr>
              <p:spPr>
                <a:xfrm>
                  <a:off x="4096507" y="1411366"/>
                  <a:ext cx="0" cy="107092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0" name="Straight Connector 359">
                  <a:extLst>
                    <a:ext uri="{FF2B5EF4-FFF2-40B4-BE49-F238E27FC236}">
                      <a16:creationId xmlns:a16="http://schemas.microsoft.com/office/drawing/2014/main" id="{A255EC6E-6860-48D8-9CE9-28B9EEFEB974}"/>
                    </a:ext>
                  </a:extLst>
                </p:cNvPr>
                <p:cNvCxnSpPr/>
                <p:nvPr/>
              </p:nvCxnSpPr>
              <p:spPr>
                <a:xfrm>
                  <a:off x="3670175" y="1411366"/>
                  <a:ext cx="0" cy="107092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1" name="Straight Connector 360">
                  <a:extLst>
                    <a:ext uri="{FF2B5EF4-FFF2-40B4-BE49-F238E27FC236}">
                      <a16:creationId xmlns:a16="http://schemas.microsoft.com/office/drawing/2014/main" id="{A7304F4F-2B70-48D9-B761-B775B44FCBB3}"/>
                    </a:ext>
                  </a:extLst>
                </p:cNvPr>
                <p:cNvCxnSpPr/>
                <p:nvPr/>
              </p:nvCxnSpPr>
              <p:spPr>
                <a:xfrm>
                  <a:off x="3240582" y="1413517"/>
                  <a:ext cx="0" cy="107092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2" name="Straight Connector 361">
                  <a:extLst>
                    <a:ext uri="{FF2B5EF4-FFF2-40B4-BE49-F238E27FC236}">
                      <a16:creationId xmlns:a16="http://schemas.microsoft.com/office/drawing/2014/main" id="{E88FCE40-9257-4D25-A13D-EC4675BA25D8}"/>
                    </a:ext>
                  </a:extLst>
                </p:cNvPr>
                <p:cNvCxnSpPr/>
                <p:nvPr/>
              </p:nvCxnSpPr>
              <p:spPr>
                <a:xfrm>
                  <a:off x="2815458" y="1407244"/>
                  <a:ext cx="0" cy="107092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3" name="Straight Connector 362">
                  <a:extLst>
                    <a:ext uri="{FF2B5EF4-FFF2-40B4-BE49-F238E27FC236}">
                      <a16:creationId xmlns:a16="http://schemas.microsoft.com/office/drawing/2014/main" id="{870D2116-B70F-4E6F-9EEA-8BCFCC32D2C6}"/>
                    </a:ext>
                  </a:extLst>
                </p:cNvPr>
                <p:cNvCxnSpPr/>
                <p:nvPr/>
              </p:nvCxnSpPr>
              <p:spPr>
                <a:xfrm>
                  <a:off x="2388937" y="1407244"/>
                  <a:ext cx="0" cy="107092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4" name="Straight Connector 363">
                  <a:extLst>
                    <a:ext uri="{FF2B5EF4-FFF2-40B4-BE49-F238E27FC236}">
                      <a16:creationId xmlns:a16="http://schemas.microsoft.com/office/drawing/2014/main" id="{325F2584-6035-4E94-9F4D-51D90AB61317}"/>
                    </a:ext>
                  </a:extLst>
                </p:cNvPr>
                <p:cNvCxnSpPr/>
                <p:nvPr/>
              </p:nvCxnSpPr>
              <p:spPr>
                <a:xfrm>
                  <a:off x="1958946" y="1417639"/>
                  <a:ext cx="0" cy="107092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55" name="Group 254">
                <a:extLst>
                  <a:ext uri="{FF2B5EF4-FFF2-40B4-BE49-F238E27FC236}">
                    <a16:creationId xmlns:a16="http://schemas.microsoft.com/office/drawing/2014/main" id="{1BF94A93-6976-455E-9806-407D6C61097D}"/>
                  </a:ext>
                </a:extLst>
              </p:cNvPr>
              <p:cNvGrpSpPr/>
              <p:nvPr/>
            </p:nvGrpSpPr>
            <p:grpSpPr>
              <a:xfrm>
                <a:off x="572123" y="3703191"/>
                <a:ext cx="1411119" cy="55910"/>
                <a:chOff x="572123" y="3691285"/>
                <a:chExt cx="1411119" cy="74137"/>
              </a:xfrm>
            </p:grpSpPr>
            <p:grpSp>
              <p:nvGrpSpPr>
                <p:cNvPr id="306" name="Group 305">
                  <a:extLst>
                    <a:ext uri="{FF2B5EF4-FFF2-40B4-BE49-F238E27FC236}">
                      <a16:creationId xmlns:a16="http://schemas.microsoft.com/office/drawing/2014/main" id="{505CEF86-D3D7-4936-9EE0-9D5D4899B313}"/>
                    </a:ext>
                  </a:extLst>
                </p:cNvPr>
                <p:cNvGrpSpPr/>
                <p:nvPr/>
              </p:nvGrpSpPr>
              <p:grpSpPr>
                <a:xfrm>
                  <a:off x="1725007" y="3693269"/>
                  <a:ext cx="258235" cy="69372"/>
                  <a:chOff x="1958946" y="1407244"/>
                  <a:chExt cx="3421060" cy="113588"/>
                </a:xfrm>
              </p:grpSpPr>
              <p:cxnSp>
                <p:nvCxnSpPr>
                  <p:cNvPr id="347" name="Straight Connector 346">
                    <a:extLst>
                      <a:ext uri="{FF2B5EF4-FFF2-40B4-BE49-F238E27FC236}">
                        <a16:creationId xmlns:a16="http://schemas.microsoft.com/office/drawing/2014/main" id="{2B8B7D42-115A-4C25-B8A1-FF4C9218C7A7}"/>
                      </a:ext>
                    </a:extLst>
                  </p:cNvPr>
                  <p:cNvCxnSpPr/>
                  <p:nvPr/>
                </p:nvCxnSpPr>
                <p:spPr>
                  <a:xfrm>
                    <a:off x="5380006" y="1413741"/>
                    <a:ext cx="0" cy="107091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48" name="Straight Connector 347">
                    <a:extLst>
                      <a:ext uri="{FF2B5EF4-FFF2-40B4-BE49-F238E27FC236}">
                        <a16:creationId xmlns:a16="http://schemas.microsoft.com/office/drawing/2014/main" id="{8559EE38-58FF-426C-9904-B7658A0FE602}"/>
                      </a:ext>
                    </a:extLst>
                  </p:cNvPr>
                  <p:cNvCxnSpPr/>
                  <p:nvPr/>
                </p:nvCxnSpPr>
                <p:spPr>
                  <a:xfrm>
                    <a:off x="4954882" y="1411366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49" name="Straight Connector 348">
                    <a:extLst>
                      <a:ext uri="{FF2B5EF4-FFF2-40B4-BE49-F238E27FC236}">
                        <a16:creationId xmlns:a16="http://schemas.microsoft.com/office/drawing/2014/main" id="{9003FEB9-5058-4A44-8AC7-D4A3F52311F3}"/>
                      </a:ext>
                    </a:extLst>
                  </p:cNvPr>
                  <p:cNvCxnSpPr/>
                  <p:nvPr/>
                </p:nvCxnSpPr>
                <p:spPr>
                  <a:xfrm>
                    <a:off x="4528361" y="1411366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50" name="Straight Connector 349">
                    <a:extLst>
                      <a:ext uri="{FF2B5EF4-FFF2-40B4-BE49-F238E27FC236}">
                        <a16:creationId xmlns:a16="http://schemas.microsoft.com/office/drawing/2014/main" id="{A64B5627-26A2-4D02-8F29-F40E6A8B62A4}"/>
                      </a:ext>
                    </a:extLst>
                  </p:cNvPr>
                  <p:cNvCxnSpPr/>
                  <p:nvPr/>
                </p:nvCxnSpPr>
                <p:spPr>
                  <a:xfrm>
                    <a:off x="4096507" y="1411366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51" name="Straight Connector 350">
                    <a:extLst>
                      <a:ext uri="{FF2B5EF4-FFF2-40B4-BE49-F238E27FC236}">
                        <a16:creationId xmlns:a16="http://schemas.microsoft.com/office/drawing/2014/main" id="{D172D1A5-6ADA-4B50-A9CE-5F510E570ECD}"/>
                      </a:ext>
                    </a:extLst>
                  </p:cNvPr>
                  <p:cNvCxnSpPr/>
                  <p:nvPr/>
                </p:nvCxnSpPr>
                <p:spPr>
                  <a:xfrm>
                    <a:off x="3670175" y="1411366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52" name="Straight Connector 351">
                    <a:extLst>
                      <a:ext uri="{FF2B5EF4-FFF2-40B4-BE49-F238E27FC236}">
                        <a16:creationId xmlns:a16="http://schemas.microsoft.com/office/drawing/2014/main" id="{75C0A987-A57E-4181-9B86-7BEDF599D169}"/>
                      </a:ext>
                    </a:extLst>
                  </p:cNvPr>
                  <p:cNvCxnSpPr/>
                  <p:nvPr/>
                </p:nvCxnSpPr>
                <p:spPr>
                  <a:xfrm>
                    <a:off x="3240589" y="1409618"/>
                    <a:ext cx="0" cy="107091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53" name="Straight Connector 352">
                    <a:extLst>
                      <a:ext uri="{FF2B5EF4-FFF2-40B4-BE49-F238E27FC236}">
                        <a16:creationId xmlns:a16="http://schemas.microsoft.com/office/drawing/2014/main" id="{8CDC662B-DEB3-46E8-B10D-224C6D5B4C4F}"/>
                      </a:ext>
                    </a:extLst>
                  </p:cNvPr>
                  <p:cNvCxnSpPr/>
                  <p:nvPr/>
                </p:nvCxnSpPr>
                <p:spPr>
                  <a:xfrm>
                    <a:off x="2815458" y="1407244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54" name="Straight Connector 353">
                    <a:extLst>
                      <a:ext uri="{FF2B5EF4-FFF2-40B4-BE49-F238E27FC236}">
                        <a16:creationId xmlns:a16="http://schemas.microsoft.com/office/drawing/2014/main" id="{F5353508-199C-4B02-BCB6-28FC1239B866}"/>
                      </a:ext>
                    </a:extLst>
                  </p:cNvPr>
                  <p:cNvCxnSpPr/>
                  <p:nvPr/>
                </p:nvCxnSpPr>
                <p:spPr>
                  <a:xfrm>
                    <a:off x="2388937" y="1407244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55" name="Straight Connector 354">
                    <a:extLst>
                      <a:ext uri="{FF2B5EF4-FFF2-40B4-BE49-F238E27FC236}">
                        <a16:creationId xmlns:a16="http://schemas.microsoft.com/office/drawing/2014/main" id="{38A32CE1-E97D-40D0-BEAE-ECF03792C4E8}"/>
                      </a:ext>
                    </a:extLst>
                  </p:cNvPr>
                  <p:cNvCxnSpPr/>
                  <p:nvPr/>
                </p:nvCxnSpPr>
                <p:spPr>
                  <a:xfrm>
                    <a:off x="1958946" y="1409843"/>
                    <a:ext cx="0" cy="107091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07" name="Group 306">
                  <a:extLst>
                    <a:ext uri="{FF2B5EF4-FFF2-40B4-BE49-F238E27FC236}">
                      <a16:creationId xmlns:a16="http://schemas.microsoft.com/office/drawing/2014/main" id="{7FD3A5A8-10CE-4571-B303-0FA0D6684C19}"/>
                    </a:ext>
                  </a:extLst>
                </p:cNvPr>
                <p:cNvGrpSpPr/>
                <p:nvPr/>
              </p:nvGrpSpPr>
              <p:grpSpPr>
                <a:xfrm>
                  <a:off x="1438491" y="3696050"/>
                  <a:ext cx="232376" cy="69372"/>
                  <a:chOff x="1958946" y="1407244"/>
                  <a:chExt cx="3421060" cy="113588"/>
                </a:xfrm>
              </p:grpSpPr>
              <p:cxnSp>
                <p:nvCxnSpPr>
                  <p:cNvPr id="338" name="Straight Connector 337">
                    <a:extLst>
                      <a:ext uri="{FF2B5EF4-FFF2-40B4-BE49-F238E27FC236}">
                        <a16:creationId xmlns:a16="http://schemas.microsoft.com/office/drawing/2014/main" id="{7FE33131-A5D9-4CC8-985D-B2C4D6F5BD49}"/>
                      </a:ext>
                    </a:extLst>
                  </p:cNvPr>
                  <p:cNvCxnSpPr/>
                  <p:nvPr/>
                </p:nvCxnSpPr>
                <p:spPr>
                  <a:xfrm>
                    <a:off x="5380006" y="1413741"/>
                    <a:ext cx="0" cy="107091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39" name="Straight Connector 338">
                    <a:extLst>
                      <a:ext uri="{FF2B5EF4-FFF2-40B4-BE49-F238E27FC236}">
                        <a16:creationId xmlns:a16="http://schemas.microsoft.com/office/drawing/2014/main" id="{61810D92-ACFD-44CB-A50B-1D293E2B6BDB}"/>
                      </a:ext>
                    </a:extLst>
                  </p:cNvPr>
                  <p:cNvCxnSpPr/>
                  <p:nvPr/>
                </p:nvCxnSpPr>
                <p:spPr>
                  <a:xfrm>
                    <a:off x="4954882" y="1411366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40" name="Straight Connector 339">
                    <a:extLst>
                      <a:ext uri="{FF2B5EF4-FFF2-40B4-BE49-F238E27FC236}">
                        <a16:creationId xmlns:a16="http://schemas.microsoft.com/office/drawing/2014/main" id="{71075A7F-647A-40EF-8221-D48436122796}"/>
                      </a:ext>
                    </a:extLst>
                  </p:cNvPr>
                  <p:cNvCxnSpPr/>
                  <p:nvPr/>
                </p:nvCxnSpPr>
                <p:spPr>
                  <a:xfrm>
                    <a:off x="4528361" y="1411366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41" name="Straight Connector 340">
                    <a:extLst>
                      <a:ext uri="{FF2B5EF4-FFF2-40B4-BE49-F238E27FC236}">
                        <a16:creationId xmlns:a16="http://schemas.microsoft.com/office/drawing/2014/main" id="{FED6C20B-B6CB-45BD-826F-7BEE3233961A}"/>
                      </a:ext>
                    </a:extLst>
                  </p:cNvPr>
                  <p:cNvCxnSpPr/>
                  <p:nvPr/>
                </p:nvCxnSpPr>
                <p:spPr>
                  <a:xfrm>
                    <a:off x="4096507" y="1411366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42" name="Straight Connector 341">
                    <a:extLst>
                      <a:ext uri="{FF2B5EF4-FFF2-40B4-BE49-F238E27FC236}">
                        <a16:creationId xmlns:a16="http://schemas.microsoft.com/office/drawing/2014/main" id="{2EC8830D-3CB0-4BF9-A516-A3D0D9A2C984}"/>
                      </a:ext>
                    </a:extLst>
                  </p:cNvPr>
                  <p:cNvCxnSpPr/>
                  <p:nvPr/>
                </p:nvCxnSpPr>
                <p:spPr>
                  <a:xfrm>
                    <a:off x="3670175" y="1411366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43" name="Straight Connector 342">
                    <a:extLst>
                      <a:ext uri="{FF2B5EF4-FFF2-40B4-BE49-F238E27FC236}">
                        <a16:creationId xmlns:a16="http://schemas.microsoft.com/office/drawing/2014/main" id="{2E703BFC-4894-4AEA-B338-85FBC3873CAA}"/>
                      </a:ext>
                    </a:extLst>
                  </p:cNvPr>
                  <p:cNvCxnSpPr/>
                  <p:nvPr/>
                </p:nvCxnSpPr>
                <p:spPr>
                  <a:xfrm>
                    <a:off x="3240589" y="1409618"/>
                    <a:ext cx="0" cy="107091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44" name="Straight Connector 343">
                    <a:extLst>
                      <a:ext uri="{FF2B5EF4-FFF2-40B4-BE49-F238E27FC236}">
                        <a16:creationId xmlns:a16="http://schemas.microsoft.com/office/drawing/2014/main" id="{500971AA-E001-4865-85B5-F589F29F098D}"/>
                      </a:ext>
                    </a:extLst>
                  </p:cNvPr>
                  <p:cNvCxnSpPr/>
                  <p:nvPr/>
                </p:nvCxnSpPr>
                <p:spPr>
                  <a:xfrm>
                    <a:off x="2815458" y="1407244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45" name="Straight Connector 344">
                    <a:extLst>
                      <a:ext uri="{FF2B5EF4-FFF2-40B4-BE49-F238E27FC236}">
                        <a16:creationId xmlns:a16="http://schemas.microsoft.com/office/drawing/2014/main" id="{FF0FF846-C3C0-4821-8E3B-541C021161FA}"/>
                      </a:ext>
                    </a:extLst>
                  </p:cNvPr>
                  <p:cNvCxnSpPr/>
                  <p:nvPr/>
                </p:nvCxnSpPr>
                <p:spPr>
                  <a:xfrm>
                    <a:off x="2388937" y="1407244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46" name="Straight Connector 345">
                    <a:extLst>
                      <a:ext uri="{FF2B5EF4-FFF2-40B4-BE49-F238E27FC236}">
                        <a16:creationId xmlns:a16="http://schemas.microsoft.com/office/drawing/2014/main" id="{BCFAD072-1E2C-430A-83EB-83000522255A}"/>
                      </a:ext>
                    </a:extLst>
                  </p:cNvPr>
                  <p:cNvCxnSpPr/>
                  <p:nvPr/>
                </p:nvCxnSpPr>
                <p:spPr>
                  <a:xfrm>
                    <a:off x="1958946" y="1409843"/>
                    <a:ext cx="0" cy="107091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08" name="Group 307">
                  <a:extLst>
                    <a:ext uri="{FF2B5EF4-FFF2-40B4-BE49-F238E27FC236}">
                      <a16:creationId xmlns:a16="http://schemas.microsoft.com/office/drawing/2014/main" id="{0ADA5397-D6C5-40A2-9772-CA997B702B21}"/>
                    </a:ext>
                  </a:extLst>
                </p:cNvPr>
                <p:cNvGrpSpPr/>
                <p:nvPr/>
              </p:nvGrpSpPr>
              <p:grpSpPr>
                <a:xfrm>
                  <a:off x="1130474" y="3693269"/>
                  <a:ext cx="258235" cy="69372"/>
                  <a:chOff x="1958946" y="1407244"/>
                  <a:chExt cx="3421060" cy="113588"/>
                </a:xfrm>
              </p:grpSpPr>
              <p:cxnSp>
                <p:nvCxnSpPr>
                  <p:cNvPr id="329" name="Straight Connector 328">
                    <a:extLst>
                      <a:ext uri="{FF2B5EF4-FFF2-40B4-BE49-F238E27FC236}">
                        <a16:creationId xmlns:a16="http://schemas.microsoft.com/office/drawing/2014/main" id="{28418814-F4AA-4EC0-90DC-08B6D01B556F}"/>
                      </a:ext>
                    </a:extLst>
                  </p:cNvPr>
                  <p:cNvCxnSpPr/>
                  <p:nvPr/>
                </p:nvCxnSpPr>
                <p:spPr>
                  <a:xfrm>
                    <a:off x="5380006" y="1413741"/>
                    <a:ext cx="0" cy="107091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30" name="Straight Connector 329">
                    <a:extLst>
                      <a:ext uri="{FF2B5EF4-FFF2-40B4-BE49-F238E27FC236}">
                        <a16:creationId xmlns:a16="http://schemas.microsoft.com/office/drawing/2014/main" id="{D6096E4C-AE00-4FA1-8F9B-2464FE4CD75B}"/>
                      </a:ext>
                    </a:extLst>
                  </p:cNvPr>
                  <p:cNvCxnSpPr/>
                  <p:nvPr/>
                </p:nvCxnSpPr>
                <p:spPr>
                  <a:xfrm>
                    <a:off x="4954882" y="1411366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31" name="Straight Connector 330">
                    <a:extLst>
                      <a:ext uri="{FF2B5EF4-FFF2-40B4-BE49-F238E27FC236}">
                        <a16:creationId xmlns:a16="http://schemas.microsoft.com/office/drawing/2014/main" id="{F17A72C2-AB30-40D7-B07F-DEFED2A3182B}"/>
                      </a:ext>
                    </a:extLst>
                  </p:cNvPr>
                  <p:cNvCxnSpPr/>
                  <p:nvPr/>
                </p:nvCxnSpPr>
                <p:spPr>
                  <a:xfrm>
                    <a:off x="4528361" y="1411366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32" name="Straight Connector 331">
                    <a:extLst>
                      <a:ext uri="{FF2B5EF4-FFF2-40B4-BE49-F238E27FC236}">
                        <a16:creationId xmlns:a16="http://schemas.microsoft.com/office/drawing/2014/main" id="{3936D425-B66B-4CA0-A435-6C8DE55E2626}"/>
                      </a:ext>
                    </a:extLst>
                  </p:cNvPr>
                  <p:cNvCxnSpPr/>
                  <p:nvPr/>
                </p:nvCxnSpPr>
                <p:spPr>
                  <a:xfrm>
                    <a:off x="4096507" y="1411366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33" name="Straight Connector 332">
                    <a:extLst>
                      <a:ext uri="{FF2B5EF4-FFF2-40B4-BE49-F238E27FC236}">
                        <a16:creationId xmlns:a16="http://schemas.microsoft.com/office/drawing/2014/main" id="{CF6279ED-464F-43D9-9DF5-CA3EA61097F2}"/>
                      </a:ext>
                    </a:extLst>
                  </p:cNvPr>
                  <p:cNvCxnSpPr/>
                  <p:nvPr/>
                </p:nvCxnSpPr>
                <p:spPr>
                  <a:xfrm>
                    <a:off x="3670175" y="1411366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34" name="Straight Connector 333">
                    <a:extLst>
                      <a:ext uri="{FF2B5EF4-FFF2-40B4-BE49-F238E27FC236}">
                        <a16:creationId xmlns:a16="http://schemas.microsoft.com/office/drawing/2014/main" id="{9F366751-07AC-4120-A8D1-A921FA7A5BC0}"/>
                      </a:ext>
                    </a:extLst>
                  </p:cNvPr>
                  <p:cNvCxnSpPr/>
                  <p:nvPr/>
                </p:nvCxnSpPr>
                <p:spPr>
                  <a:xfrm>
                    <a:off x="3240589" y="1409618"/>
                    <a:ext cx="0" cy="107091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35" name="Straight Connector 334">
                    <a:extLst>
                      <a:ext uri="{FF2B5EF4-FFF2-40B4-BE49-F238E27FC236}">
                        <a16:creationId xmlns:a16="http://schemas.microsoft.com/office/drawing/2014/main" id="{11CD6AB3-3D25-4E2E-A818-1A1287548212}"/>
                      </a:ext>
                    </a:extLst>
                  </p:cNvPr>
                  <p:cNvCxnSpPr/>
                  <p:nvPr/>
                </p:nvCxnSpPr>
                <p:spPr>
                  <a:xfrm>
                    <a:off x="2815458" y="1407244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36" name="Straight Connector 335">
                    <a:extLst>
                      <a:ext uri="{FF2B5EF4-FFF2-40B4-BE49-F238E27FC236}">
                        <a16:creationId xmlns:a16="http://schemas.microsoft.com/office/drawing/2014/main" id="{B605A2CD-A751-4848-AAC5-67CDE6C74321}"/>
                      </a:ext>
                    </a:extLst>
                  </p:cNvPr>
                  <p:cNvCxnSpPr/>
                  <p:nvPr/>
                </p:nvCxnSpPr>
                <p:spPr>
                  <a:xfrm>
                    <a:off x="2388937" y="1407244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37" name="Straight Connector 336">
                    <a:extLst>
                      <a:ext uri="{FF2B5EF4-FFF2-40B4-BE49-F238E27FC236}">
                        <a16:creationId xmlns:a16="http://schemas.microsoft.com/office/drawing/2014/main" id="{42E9754E-C89A-43CF-9CAB-F403522C6F89}"/>
                      </a:ext>
                    </a:extLst>
                  </p:cNvPr>
                  <p:cNvCxnSpPr/>
                  <p:nvPr/>
                </p:nvCxnSpPr>
                <p:spPr>
                  <a:xfrm>
                    <a:off x="1958946" y="1409843"/>
                    <a:ext cx="0" cy="107091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09" name="Group 308">
                  <a:extLst>
                    <a:ext uri="{FF2B5EF4-FFF2-40B4-BE49-F238E27FC236}">
                      <a16:creationId xmlns:a16="http://schemas.microsoft.com/office/drawing/2014/main" id="{4BA53156-32DA-4587-AC8E-A8FF5D06CB01}"/>
                    </a:ext>
                  </a:extLst>
                </p:cNvPr>
                <p:cNvGrpSpPr/>
                <p:nvPr/>
              </p:nvGrpSpPr>
              <p:grpSpPr>
                <a:xfrm>
                  <a:off x="860538" y="3691285"/>
                  <a:ext cx="242786" cy="69372"/>
                  <a:chOff x="1958946" y="1407244"/>
                  <a:chExt cx="3421060" cy="113588"/>
                </a:xfrm>
              </p:grpSpPr>
              <p:cxnSp>
                <p:nvCxnSpPr>
                  <p:cNvPr id="320" name="Straight Connector 319">
                    <a:extLst>
                      <a:ext uri="{FF2B5EF4-FFF2-40B4-BE49-F238E27FC236}">
                        <a16:creationId xmlns:a16="http://schemas.microsoft.com/office/drawing/2014/main" id="{1788872F-888E-466F-B293-2D215F51344C}"/>
                      </a:ext>
                    </a:extLst>
                  </p:cNvPr>
                  <p:cNvCxnSpPr/>
                  <p:nvPr/>
                </p:nvCxnSpPr>
                <p:spPr>
                  <a:xfrm>
                    <a:off x="5380006" y="1413741"/>
                    <a:ext cx="0" cy="107091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21" name="Straight Connector 320">
                    <a:extLst>
                      <a:ext uri="{FF2B5EF4-FFF2-40B4-BE49-F238E27FC236}">
                        <a16:creationId xmlns:a16="http://schemas.microsoft.com/office/drawing/2014/main" id="{E09FE79E-7575-4888-996F-F58869708189}"/>
                      </a:ext>
                    </a:extLst>
                  </p:cNvPr>
                  <p:cNvCxnSpPr/>
                  <p:nvPr/>
                </p:nvCxnSpPr>
                <p:spPr>
                  <a:xfrm>
                    <a:off x="4954882" y="1411366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22" name="Straight Connector 321">
                    <a:extLst>
                      <a:ext uri="{FF2B5EF4-FFF2-40B4-BE49-F238E27FC236}">
                        <a16:creationId xmlns:a16="http://schemas.microsoft.com/office/drawing/2014/main" id="{B9F738F6-C1BD-48E5-9AC8-F36019B39B09}"/>
                      </a:ext>
                    </a:extLst>
                  </p:cNvPr>
                  <p:cNvCxnSpPr/>
                  <p:nvPr/>
                </p:nvCxnSpPr>
                <p:spPr>
                  <a:xfrm>
                    <a:off x="4528361" y="1411366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23" name="Straight Connector 322">
                    <a:extLst>
                      <a:ext uri="{FF2B5EF4-FFF2-40B4-BE49-F238E27FC236}">
                        <a16:creationId xmlns:a16="http://schemas.microsoft.com/office/drawing/2014/main" id="{729FEA80-152A-4984-B2CF-4295B08B6685}"/>
                      </a:ext>
                    </a:extLst>
                  </p:cNvPr>
                  <p:cNvCxnSpPr/>
                  <p:nvPr/>
                </p:nvCxnSpPr>
                <p:spPr>
                  <a:xfrm>
                    <a:off x="4096507" y="1411366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24" name="Straight Connector 323">
                    <a:extLst>
                      <a:ext uri="{FF2B5EF4-FFF2-40B4-BE49-F238E27FC236}">
                        <a16:creationId xmlns:a16="http://schemas.microsoft.com/office/drawing/2014/main" id="{B57D7843-4AC1-4A24-B891-F70C66DC1B23}"/>
                      </a:ext>
                    </a:extLst>
                  </p:cNvPr>
                  <p:cNvCxnSpPr/>
                  <p:nvPr/>
                </p:nvCxnSpPr>
                <p:spPr>
                  <a:xfrm>
                    <a:off x="3670175" y="1411366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25" name="Straight Connector 324">
                    <a:extLst>
                      <a:ext uri="{FF2B5EF4-FFF2-40B4-BE49-F238E27FC236}">
                        <a16:creationId xmlns:a16="http://schemas.microsoft.com/office/drawing/2014/main" id="{F3BA3BF7-FE85-4A06-89E6-E2B21093C5FE}"/>
                      </a:ext>
                    </a:extLst>
                  </p:cNvPr>
                  <p:cNvCxnSpPr/>
                  <p:nvPr/>
                </p:nvCxnSpPr>
                <p:spPr>
                  <a:xfrm>
                    <a:off x="3240589" y="1409618"/>
                    <a:ext cx="0" cy="107091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26" name="Straight Connector 325">
                    <a:extLst>
                      <a:ext uri="{FF2B5EF4-FFF2-40B4-BE49-F238E27FC236}">
                        <a16:creationId xmlns:a16="http://schemas.microsoft.com/office/drawing/2014/main" id="{A69EF710-48C6-49C9-8378-EEC06C34C44F}"/>
                      </a:ext>
                    </a:extLst>
                  </p:cNvPr>
                  <p:cNvCxnSpPr/>
                  <p:nvPr/>
                </p:nvCxnSpPr>
                <p:spPr>
                  <a:xfrm>
                    <a:off x="2815458" y="1407244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27" name="Straight Connector 326">
                    <a:extLst>
                      <a:ext uri="{FF2B5EF4-FFF2-40B4-BE49-F238E27FC236}">
                        <a16:creationId xmlns:a16="http://schemas.microsoft.com/office/drawing/2014/main" id="{81B3D91F-BE39-490F-A955-3A09C5339615}"/>
                      </a:ext>
                    </a:extLst>
                  </p:cNvPr>
                  <p:cNvCxnSpPr/>
                  <p:nvPr/>
                </p:nvCxnSpPr>
                <p:spPr>
                  <a:xfrm>
                    <a:off x="2388937" y="1407244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28" name="Straight Connector 327">
                    <a:extLst>
                      <a:ext uri="{FF2B5EF4-FFF2-40B4-BE49-F238E27FC236}">
                        <a16:creationId xmlns:a16="http://schemas.microsoft.com/office/drawing/2014/main" id="{03682E8E-132A-453C-95D3-10A707FB874E}"/>
                      </a:ext>
                    </a:extLst>
                  </p:cNvPr>
                  <p:cNvCxnSpPr/>
                  <p:nvPr/>
                </p:nvCxnSpPr>
                <p:spPr>
                  <a:xfrm>
                    <a:off x="1958946" y="1409843"/>
                    <a:ext cx="0" cy="107091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10" name="Group 309">
                  <a:extLst>
                    <a:ext uri="{FF2B5EF4-FFF2-40B4-BE49-F238E27FC236}">
                      <a16:creationId xmlns:a16="http://schemas.microsoft.com/office/drawing/2014/main" id="{59B715C8-D1C9-4E87-A638-8D346897D3AC}"/>
                    </a:ext>
                  </a:extLst>
                </p:cNvPr>
                <p:cNvGrpSpPr/>
                <p:nvPr/>
              </p:nvGrpSpPr>
              <p:grpSpPr>
                <a:xfrm>
                  <a:off x="572123" y="3695653"/>
                  <a:ext cx="242786" cy="69372"/>
                  <a:chOff x="1958946" y="1407244"/>
                  <a:chExt cx="3421060" cy="113588"/>
                </a:xfrm>
              </p:grpSpPr>
              <p:cxnSp>
                <p:nvCxnSpPr>
                  <p:cNvPr id="311" name="Straight Connector 310">
                    <a:extLst>
                      <a:ext uri="{FF2B5EF4-FFF2-40B4-BE49-F238E27FC236}">
                        <a16:creationId xmlns:a16="http://schemas.microsoft.com/office/drawing/2014/main" id="{DFCC899E-53ED-45B7-8368-35A1BEEC560F}"/>
                      </a:ext>
                    </a:extLst>
                  </p:cNvPr>
                  <p:cNvCxnSpPr/>
                  <p:nvPr/>
                </p:nvCxnSpPr>
                <p:spPr>
                  <a:xfrm>
                    <a:off x="5380006" y="1413741"/>
                    <a:ext cx="0" cy="107091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12" name="Straight Connector 311">
                    <a:extLst>
                      <a:ext uri="{FF2B5EF4-FFF2-40B4-BE49-F238E27FC236}">
                        <a16:creationId xmlns:a16="http://schemas.microsoft.com/office/drawing/2014/main" id="{FFA991D2-856E-471E-A122-74D79957DF26}"/>
                      </a:ext>
                    </a:extLst>
                  </p:cNvPr>
                  <p:cNvCxnSpPr/>
                  <p:nvPr/>
                </p:nvCxnSpPr>
                <p:spPr>
                  <a:xfrm>
                    <a:off x="4954882" y="1411366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13" name="Straight Connector 312">
                    <a:extLst>
                      <a:ext uri="{FF2B5EF4-FFF2-40B4-BE49-F238E27FC236}">
                        <a16:creationId xmlns:a16="http://schemas.microsoft.com/office/drawing/2014/main" id="{C8D1C44B-CC81-4230-8F8D-706180FDF523}"/>
                      </a:ext>
                    </a:extLst>
                  </p:cNvPr>
                  <p:cNvCxnSpPr/>
                  <p:nvPr/>
                </p:nvCxnSpPr>
                <p:spPr>
                  <a:xfrm>
                    <a:off x="4528361" y="1411366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14" name="Straight Connector 313">
                    <a:extLst>
                      <a:ext uri="{FF2B5EF4-FFF2-40B4-BE49-F238E27FC236}">
                        <a16:creationId xmlns:a16="http://schemas.microsoft.com/office/drawing/2014/main" id="{A62E797E-56F9-4BBA-91D1-AA02FFCCE427}"/>
                      </a:ext>
                    </a:extLst>
                  </p:cNvPr>
                  <p:cNvCxnSpPr/>
                  <p:nvPr/>
                </p:nvCxnSpPr>
                <p:spPr>
                  <a:xfrm>
                    <a:off x="4096507" y="1411366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15" name="Straight Connector 314">
                    <a:extLst>
                      <a:ext uri="{FF2B5EF4-FFF2-40B4-BE49-F238E27FC236}">
                        <a16:creationId xmlns:a16="http://schemas.microsoft.com/office/drawing/2014/main" id="{4D659DB1-0F73-43DE-A2D6-A46C5AE4B661}"/>
                      </a:ext>
                    </a:extLst>
                  </p:cNvPr>
                  <p:cNvCxnSpPr/>
                  <p:nvPr/>
                </p:nvCxnSpPr>
                <p:spPr>
                  <a:xfrm>
                    <a:off x="3670175" y="1411366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16" name="Straight Connector 315">
                    <a:extLst>
                      <a:ext uri="{FF2B5EF4-FFF2-40B4-BE49-F238E27FC236}">
                        <a16:creationId xmlns:a16="http://schemas.microsoft.com/office/drawing/2014/main" id="{D51B69BC-9DAC-4AFF-8F44-8CD1AA76899D}"/>
                      </a:ext>
                    </a:extLst>
                  </p:cNvPr>
                  <p:cNvCxnSpPr/>
                  <p:nvPr/>
                </p:nvCxnSpPr>
                <p:spPr>
                  <a:xfrm>
                    <a:off x="3240589" y="1409618"/>
                    <a:ext cx="0" cy="107091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17" name="Straight Connector 316">
                    <a:extLst>
                      <a:ext uri="{FF2B5EF4-FFF2-40B4-BE49-F238E27FC236}">
                        <a16:creationId xmlns:a16="http://schemas.microsoft.com/office/drawing/2014/main" id="{8412304B-CF35-4D7C-BDDC-F6133FA82EBF}"/>
                      </a:ext>
                    </a:extLst>
                  </p:cNvPr>
                  <p:cNvCxnSpPr/>
                  <p:nvPr/>
                </p:nvCxnSpPr>
                <p:spPr>
                  <a:xfrm>
                    <a:off x="2815458" y="1407244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18" name="Straight Connector 317">
                    <a:extLst>
                      <a:ext uri="{FF2B5EF4-FFF2-40B4-BE49-F238E27FC236}">
                        <a16:creationId xmlns:a16="http://schemas.microsoft.com/office/drawing/2014/main" id="{A92D57BE-9C14-459C-8E3D-E1A8314D4119}"/>
                      </a:ext>
                    </a:extLst>
                  </p:cNvPr>
                  <p:cNvCxnSpPr/>
                  <p:nvPr/>
                </p:nvCxnSpPr>
                <p:spPr>
                  <a:xfrm>
                    <a:off x="2388937" y="1407244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19" name="Straight Connector 318">
                    <a:extLst>
                      <a:ext uri="{FF2B5EF4-FFF2-40B4-BE49-F238E27FC236}">
                        <a16:creationId xmlns:a16="http://schemas.microsoft.com/office/drawing/2014/main" id="{C01F7DE4-0488-4A4D-AF46-29988FB7AEDD}"/>
                      </a:ext>
                    </a:extLst>
                  </p:cNvPr>
                  <p:cNvCxnSpPr/>
                  <p:nvPr/>
                </p:nvCxnSpPr>
                <p:spPr>
                  <a:xfrm>
                    <a:off x="1958946" y="1409843"/>
                    <a:ext cx="0" cy="107091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256" name="Group 255">
                <a:extLst>
                  <a:ext uri="{FF2B5EF4-FFF2-40B4-BE49-F238E27FC236}">
                    <a16:creationId xmlns:a16="http://schemas.microsoft.com/office/drawing/2014/main" id="{5DB33957-DF0C-48AF-9A4F-FDCB74660B7C}"/>
                  </a:ext>
                </a:extLst>
              </p:cNvPr>
              <p:cNvGrpSpPr/>
              <p:nvPr/>
            </p:nvGrpSpPr>
            <p:grpSpPr>
              <a:xfrm>
                <a:off x="3155328" y="3704259"/>
                <a:ext cx="252890" cy="54414"/>
                <a:chOff x="1958946" y="1407244"/>
                <a:chExt cx="3421060" cy="113588"/>
              </a:xfrm>
            </p:grpSpPr>
            <p:cxnSp>
              <p:nvCxnSpPr>
                <p:cNvPr id="297" name="Straight Connector 296">
                  <a:extLst>
                    <a:ext uri="{FF2B5EF4-FFF2-40B4-BE49-F238E27FC236}">
                      <a16:creationId xmlns:a16="http://schemas.microsoft.com/office/drawing/2014/main" id="{2106F0CA-27B1-418D-AFE0-1BAF0C241B28}"/>
                    </a:ext>
                  </a:extLst>
                </p:cNvPr>
                <p:cNvCxnSpPr/>
                <p:nvPr/>
              </p:nvCxnSpPr>
              <p:spPr>
                <a:xfrm>
                  <a:off x="5380006" y="1413741"/>
                  <a:ext cx="0" cy="107091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8" name="Straight Connector 297">
                  <a:extLst>
                    <a:ext uri="{FF2B5EF4-FFF2-40B4-BE49-F238E27FC236}">
                      <a16:creationId xmlns:a16="http://schemas.microsoft.com/office/drawing/2014/main" id="{B9A9B31E-89C0-4F14-98F0-1D902FCB5364}"/>
                    </a:ext>
                  </a:extLst>
                </p:cNvPr>
                <p:cNvCxnSpPr/>
                <p:nvPr/>
              </p:nvCxnSpPr>
              <p:spPr>
                <a:xfrm>
                  <a:off x="4954882" y="1411366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9" name="Straight Connector 298">
                  <a:extLst>
                    <a:ext uri="{FF2B5EF4-FFF2-40B4-BE49-F238E27FC236}">
                      <a16:creationId xmlns:a16="http://schemas.microsoft.com/office/drawing/2014/main" id="{201E6A8A-2339-46E5-AFB2-476D7997217D}"/>
                    </a:ext>
                  </a:extLst>
                </p:cNvPr>
                <p:cNvCxnSpPr/>
                <p:nvPr/>
              </p:nvCxnSpPr>
              <p:spPr>
                <a:xfrm>
                  <a:off x="4528361" y="1411366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0" name="Straight Connector 299">
                  <a:extLst>
                    <a:ext uri="{FF2B5EF4-FFF2-40B4-BE49-F238E27FC236}">
                      <a16:creationId xmlns:a16="http://schemas.microsoft.com/office/drawing/2014/main" id="{A8BAD727-850D-4348-A167-C73E79AABBD0}"/>
                    </a:ext>
                  </a:extLst>
                </p:cNvPr>
                <p:cNvCxnSpPr/>
                <p:nvPr/>
              </p:nvCxnSpPr>
              <p:spPr>
                <a:xfrm>
                  <a:off x="4096507" y="1411366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1" name="Straight Connector 300">
                  <a:extLst>
                    <a:ext uri="{FF2B5EF4-FFF2-40B4-BE49-F238E27FC236}">
                      <a16:creationId xmlns:a16="http://schemas.microsoft.com/office/drawing/2014/main" id="{759FD428-CE28-4588-A8D5-9E20981FF00C}"/>
                    </a:ext>
                  </a:extLst>
                </p:cNvPr>
                <p:cNvCxnSpPr/>
                <p:nvPr/>
              </p:nvCxnSpPr>
              <p:spPr>
                <a:xfrm>
                  <a:off x="3670175" y="1411366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2" name="Straight Connector 301">
                  <a:extLst>
                    <a:ext uri="{FF2B5EF4-FFF2-40B4-BE49-F238E27FC236}">
                      <a16:creationId xmlns:a16="http://schemas.microsoft.com/office/drawing/2014/main" id="{30B6B223-EE5A-450B-B2D1-8B5B6D5B50D1}"/>
                    </a:ext>
                  </a:extLst>
                </p:cNvPr>
                <p:cNvCxnSpPr/>
                <p:nvPr/>
              </p:nvCxnSpPr>
              <p:spPr>
                <a:xfrm>
                  <a:off x="3240589" y="1409618"/>
                  <a:ext cx="0" cy="107091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3" name="Straight Connector 302">
                  <a:extLst>
                    <a:ext uri="{FF2B5EF4-FFF2-40B4-BE49-F238E27FC236}">
                      <a16:creationId xmlns:a16="http://schemas.microsoft.com/office/drawing/2014/main" id="{36CB0F59-DE8C-43CE-A37E-AD43C4323396}"/>
                    </a:ext>
                  </a:extLst>
                </p:cNvPr>
                <p:cNvCxnSpPr/>
                <p:nvPr/>
              </p:nvCxnSpPr>
              <p:spPr>
                <a:xfrm>
                  <a:off x="2815458" y="1407244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4" name="Straight Connector 303">
                  <a:extLst>
                    <a:ext uri="{FF2B5EF4-FFF2-40B4-BE49-F238E27FC236}">
                      <a16:creationId xmlns:a16="http://schemas.microsoft.com/office/drawing/2014/main" id="{BBA048DE-B0D5-4647-A23B-1E86E15ABAE5}"/>
                    </a:ext>
                  </a:extLst>
                </p:cNvPr>
                <p:cNvCxnSpPr/>
                <p:nvPr/>
              </p:nvCxnSpPr>
              <p:spPr>
                <a:xfrm>
                  <a:off x="2388937" y="1407244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5" name="Straight Connector 304">
                  <a:extLst>
                    <a:ext uri="{FF2B5EF4-FFF2-40B4-BE49-F238E27FC236}">
                      <a16:creationId xmlns:a16="http://schemas.microsoft.com/office/drawing/2014/main" id="{C7D32CF7-2C5C-4D2C-88E8-53C754CF29E0}"/>
                    </a:ext>
                  </a:extLst>
                </p:cNvPr>
                <p:cNvCxnSpPr/>
                <p:nvPr/>
              </p:nvCxnSpPr>
              <p:spPr>
                <a:xfrm>
                  <a:off x="1958946" y="1409843"/>
                  <a:ext cx="0" cy="107091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57" name="Group 256">
                <a:extLst>
                  <a:ext uri="{FF2B5EF4-FFF2-40B4-BE49-F238E27FC236}">
                    <a16:creationId xmlns:a16="http://schemas.microsoft.com/office/drawing/2014/main" id="{AA258D85-FF97-4718-8926-304A342F4D4A}"/>
                  </a:ext>
                </a:extLst>
              </p:cNvPr>
              <p:cNvGrpSpPr/>
              <p:nvPr/>
            </p:nvGrpSpPr>
            <p:grpSpPr>
              <a:xfrm>
                <a:off x="2868811" y="3706356"/>
                <a:ext cx="232376" cy="52317"/>
                <a:chOff x="1958946" y="1407244"/>
                <a:chExt cx="3421060" cy="113588"/>
              </a:xfrm>
            </p:grpSpPr>
            <p:cxnSp>
              <p:nvCxnSpPr>
                <p:cNvPr id="288" name="Straight Connector 287">
                  <a:extLst>
                    <a:ext uri="{FF2B5EF4-FFF2-40B4-BE49-F238E27FC236}">
                      <a16:creationId xmlns:a16="http://schemas.microsoft.com/office/drawing/2014/main" id="{91690681-9B6A-45E8-9B46-F4DDE2E3FB54}"/>
                    </a:ext>
                  </a:extLst>
                </p:cNvPr>
                <p:cNvCxnSpPr/>
                <p:nvPr/>
              </p:nvCxnSpPr>
              <p:spPr>
                <a:xfrm>
                  <a:off x="5380006" y="1413741"/>
                  <a:ext cx="0" cy="107091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9" name="Straight Connector 288">
                  <a:extLst>
                    <a:ext uri="{FF2B5EF4-FFF2-40B4-BE49-F238E27FC236}">
                      <a16:creationId xmlns:a16="http://schemas.microsoft.com/office/drawing/2014/main" id="{7E4EFF24-166C-45E0-9C98-87AC35CC3AB2}"/>
                    </a:ext>
                  </a:extLst>
                </p:cNvPr>
                <p:cNvCxnSpPr/>
                <p:nvPr/>
              </p:nvCxnSpPr>
              <p:spPr>
                <a:xfrm>
                  <a:off x="4954882" y="1411366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0" name="Straight Connector 289">
                  <a:extLst>
                    <a:ext uri="{FF2B5EF4-FFF2-40B4-BE49-F238E27FC236}">
                      <a16:creationId xmlns:a16="http://schemas.microsoft.com/office/drawing/2014/main" id="{93EA39CA-60F7-43E0-8119-EDF30B3BFE94}"/>
                    </a:ext>
                  </a:extLst>
                </p:cNvPr>
                <p:cNvCxnSpPr/>
                <p:nvPr/>
              </p:nvCxnSpPr>
              <p:spPr>
                <a:xfrm>
                  <a:off x="4528361" y="1411366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1" name="Straight Connector 290">
                  <a:extLst>
                    <a:ext uri="{FF2B5EF4-FFF2-40B4-BE49-F238E27FC236}">
                      <a16:creationId xmlns:a16="http://schemas.microsoft.com/office/drawing/2014/main" id="{22083B87-2AC4-4663-9DC0-A40DACA53D92}"/>
                    </a:ext>
                  </a:extLst>
                </p:cNvPr>
                <p:cNvCxnSpPr/>
                <p:nvPr/>
              </p:nvCxnSpPr>
              <p:spPr>
                <a:xfrm>
                  <a:off x="4096507" y="1411366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2" name="Straight Connector 291">
                  <a:extLst>
                    <a:ext uri="{FF2B5EF4-FFF2-40B4-BE49-F238E27FC236}">
                      <a16:creationId xmlns:a16="http://schemas.microsoft.com/office/drawing/2014/main" id="{1223BC81-E9A9-487B-B7C5-B96F6592673D}"/>
                    </a:ext>
                  </a:extLst>
                </p:cNvPr>
                <p:cNvCxnSpPr/>
                <p:nvPr/>
              </p:nvCxnSpPr>
              <p:spPr>
                <a:xfrm>
                  <a:off x="3670175" y="1411366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3" name="Straight Connector 292">
                  <a:extLst>
                    <a:ext uri="{FF2B5EF4-FFF2-40B4-BE49-F238E27FC236}">
                      <a16:creationId xmlns:a16="http://schemas.microsoft.com/office/drawing/2014/main" id="{DAC9C9DC-C6F5-4D75-BF9C-BBFAA36B1CE1}"/>
                    </a:ext>
                  </a:extLst>
                </p:cNvPr>
                <p:cNvCxnSpPr/>
                <p:nvPr/>
              </p:nvCxnSpPr>
              <p:spPr>
                <a:xfrm>
                  <a:off x="3240589" y="1409618"/>
                  <a:ext cx="0" cy="107091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4" name="Straight Connector 293">
                  <a:extLst>
                    <a:ext uri="{FF2B5EF4-FFF2-40B4-BE49-F238E27FC236}">
                      <a16:creationId xmlns:a16="http://schemas.microsoft.com/office/drawing/2014/main" id="{CEC634E0-B36E-48C0-906F-00B7713EDA9E}"/>
                    </a:ext>
                  </a:extLst>
                </p:cNvPr>
                <p:cNvCxnSpPr/>
                <p:nvPr/>
              </p:nvCxnSpPr>
              <p:spPr>
                <a:xfrm>
                  <a:off x="2815458" y="1407244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5" name="Straight Connector 294">
                  <a:extLst>
                    <a:ext uri="{FF2B5EF4-FFF2-40B4-BE49-F238E27FC236}">
                      <a16:creationId xmlns:a16="http://schemas.microsoft.com/office/drawing/2014/main" id="{92C08E75-F3AA-4601-93C3-22D025E11DA5}"/>
                    </a:ext>
                  </a:extLst>
                </p:cNvPr>
                <p:cNvCxnSpPr/>
                <p:nvPr/>
              </p:nvCxnSpPr>
              <p:spPr>
                <a:xfrm>
                  <a:off x="2388937" y="1407244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6" name="Straight Connector 295">
                  <a:extLst>
                    <a:ext uri="{FF2B5EF4-FFF2-40B4-BE49-F238E27FC236}">
                      <a16:creationId xmlns:a16="http://schemas.microsoft.com/office/drawing/2014/main" id="{BAC5C881-E09F-44C1-9A29-2AEE2959393D}"/>
                    </a:ext>
                  </a:extLst>
                </p:cNvPr>
                <p:cNvCxnSpPr/>
                <p:nvPr/>
              </p:nvCxnSpPr>
              <p:spPr>
                <a:xfrm>
                  <a:off x="1958946" y="1409843"/>
                  <a:ext cx="0" cy="107091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58" name="Group 257">
                <a:extLst>
                  <a:ext uri="{FF2B5EF4-FFF2-40B4-BE49-F238E27FC236}">
                    <a16:creationId xmlns:a16="http://schemas.microsoft.com/office/drawing/2014/main" id="{7D428B1B-8D49-4530-B468-88E421F94E5E}"/>
                  </a:ext>
                </a:extLst>
              </p:cNvPr>
              <p:cNvGrpSpPr/>
              <p:nvPr/>
            </p:nvGrpSpPr>
            <p:grpSpPr>
              <a:xfrm>
                <a:off x="2560794" y="3704259"/>
                <a:ext cx="258235" cy="52317"/>
                <a:chOff x="1958946" y="1407244"/>
                <a:chExt cx="3421060" cy="113588"/>
              </a:xfrm>
            </p:grpSpPr>
            <p:cxnSp>
              <p:nvCxnSpPr>
                <p:cNvPr id="279" name="Straight Connector 278">
                  <a:extLst>
                    <a:ext uri="{FF2B5EF4-FFF2-40B4-BE49-F238E27FC236}">
                      <a16:creationId xmlns:a16="http://schemas.microsoft.com/office/drawing/2014/main" id="{993A73F2-CF22-466F-B6C6-1E7AA21DE3B3}"/>
                    </a:ext>
                  </a:extLst>
                </p:cNvPr>
                <p:cNvCxnSpPr/>
                <p:nvPr/>
              </p:nvCxnSpPr>
              <p:spPr>
                <a:xfrm>
                  <a:off x="5380006" y="1413741"/>
                  <a:ext cx="0" cy="107091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0" name="Straight Connector 279">
                  <a:extLst>
                    <a:ext uri="{FF2B5EF4-FFF2-40B4-BE49-F238E27FC236}">
                      <a16:creationId xmlns:a16="http://schemas.microsoft.com/office/drawing/2014/main" id="{01F62869-20FD-494A-8D19-D368DDC95CA2}"/>
                    </a:ext>
                  </a:extLst>
                </p:cNvPr>
                <p:cNvCxnSpPr/>
                <p:nvPr/>
              </p:nvCxnSpPr>
              <p:spPr>
                <a:xfrm>
                  <a:off x="4954882" y="1411366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1" name="Straight Connector 280">
                  <a:extLst>
                    <a:ext uri="{FF2B5EF4-FFF2-40B4-BE49-F238E27FC236}">
                      <a16:creationId xmlns:a16="http://schemas.microsoft.com/office/drawing/2014/main" id="{2C073755-03EB-4329-96D8-AA74D2114B4F}"/>
                    </a:ext>
                  </a:extLst>
                </p:cNvPr>
                <p:cNvCxnSpPr/>
                <p:nvPr/>
              </p:nvCxnSpPr>
              <p:spPr>
                <a:xfrm>
                  <a:off x="4528361" y="1411366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2" name="Straight Connector 281">
                  <a:extLst>
                    <a:ext uri="{FF2B5EF4-FFF2-40B4-BE49-F238E27FC236}">
                      <a16:creationId xmlns:a16="http://schemas.microsoft.com/office/drawing/2014/main" id="{EBFCBB21-B629-4094-B8A8-F96238632F2C}"/>
                    </a:ext>
                  </a:extLst>
                </p:cNvPr>
                <p:cNvCxnSpPr/>
                <p:nvPr/>
              </p:nvCxnSpPr>
              <p:spPr>
                <a:xfrm>
                  <a:off x="4096507" y="1411366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3" name="Straight Connector 282">
                  <a:extLst>
                    <a:ext uri="{FF2B5EF4-FFF2-40B4-BE49-F238E27FC236}">
                      <a16:creationId xmlns:a16="http://schemas.microsoft.com/office/drawing/2014/main" id="{75D1733D-B573-4FF8-A26B-DB57DB93068C}"/>
                    </a:ext>
                  </a:extLst>
                </p:cNvPr>
                <p:cNvCxnSpPr/>
                <p:nvPr/>
              </p:nvCxnSpPr>
              <p:spPr>
                <a:xfrm>
                  <a:off x="3670175" y="1411366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4" name="Straight Connector 283">
                  <a:extLst>
                    <a:ext uri="{FF2B5EF4-FFF2-40B4-BE49-F238E27FC236}">
                      <a16:creationId xmlns:a16="http://schemas.microsoft.com/office/drawing/2014/main" id="{72E11EE1-E1F8-4A60-9C00-247A1F62A125}"/>
                    </a:ext>
                  </a:extLst>
                </p:cNvPr>
                <p:cNvCxnSpPr/>
                <p:nvPr/>
              </p:nvCxnSpPr>
              <p:spPr>
                <a:xfrm>
                  <a:off x="3240589" y="1409618"/>
                  <a:ext cx="0" cy="107091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5" name="Straight Connector 284">
                  <a:extLst>
                    <a:ext uri="{FF2B5EF4-FFF2-40B4-BE49-F238E27FC236}">
                      <a16:creationId xmlns:a16="http://schemas.microsoft.com/office/drawing/2014/main" id="{FD387F65-FC07-466A-949B-57602FF9422B}"/>
                    </a:ext>
                  </a:extLst>
                </p:cNvPr>
                <p:cNvCxnSpPr/>
                <p:nvPr/>
              </p:nvCxnSpPr>
              <p:spPr>
                <a:xfrm>
                  <a:off x="2815458" y="1407244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6" name="Straight Connector 285">
                  <a:extLst>
                    <a:ext uri="{FF2B5EF4-FFF2-40B4-BE49-F238E27FC236}">
                      <a16:creationId xmlns:a16="http://schemas.microsoft.com/office/drawing/2014/main" id="{6AECC946-4D3C-4985-9386-C68EEC6BE670}"/>
                    </a:ext>
                  </a:extLst>
                </p:cNvPr>
                <p:cNvCxnSpPr/>
                <p:nvPr/>
              </p:nvCxnSpPr>
              <p:spPr>
                <a:xfrm>
                  <a:off x="2388937" y="1407244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7" name="Straight Connector 286">
                  <a:extLst>
                    <a:ext uri="{FF2B5EF4-FFF2-40B4-BE49-F238E27FC236}">
                      <a16:creationId xmlns:a16="http://schemas.microsoft.com/office/drawing/2014/main" id="{16511C9F-D5EC-4C1C-8004-C9188B0310DF}"/>
                    </a:ext>
                  </a:extLst>
                </p:cNvPr>
                <p:cNvCxnSpPr/>
                <p:nvPr/>
              </p:nvCxnSpPr>
              <p:spPr>
                <a:xfrm>
                  <a:off x="1958946" y="1409843"/>
                  <a:ext cx="0" cy="107091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59" name="Group 258">
                <a:extLst>
                  <a:ext uri="{FF2B5EF4-FFF2-40B4-BE49-F238E27FC236}">
                    <a16:creationId xmlns:a16="http://schemas.microsoft.com/office/drawing/2014/main" id="{DADEB157-700B-493D-B6B1-BC80BCE494D9}"/>
                  </a:ext>
                </a:extLst>
              </p:cNvPr>
              <p:cNvGrpSpPr/>
              <p:nvPr/>
            </p:nvGrpSpPr>
            <p:grpSpPr>
              <a:xfrm>
                <a:off x="2290858" y="3702763"/>
                <a:ext cx="242786" cy="52317"/>
                <a:chOff x="1958946" y="1407244"/>
                <a:chExt cx="3421060" cy="113588"/>
              </a:xfrm>
            </p:grpSpPr>
            <p:cxnSp>
              <p:nvCxnSpPr>
                <p:cNvPr id="270" name="Straight Connector 269">
                  <a:extLst>
                    <a:ext uri="{FF2B5EF4-FFF2-40B4-BE49-F238E27FC236}">
                      <a16:creationId xmlns:a16="http://schemas.microsoft.com/office/drawing/2014/main" id="{547CB594-4023-4803-9F7D-242ECCEA7560}"/>
                    </a:ext>
                  </a:extLst>
                </p:cNvPr>
                <p:cNvCxnSpPr/>
                <p:nvPr/>
              </p:nvCxnSpPr>
              <p:spPr>
                <a:xfrm>
                  <a:off x="5380006" y="1413741"/>
                  <a:ext cx="0" cy="107091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1" name="Straight Connector 270">
                  <a:extLst>
                    <a:ext uri="{FF2B5EF4-FFF2-40B4-BE49-F238E27FC236}">
                      <a16:creationId xmlns:a16="http://schemas.microsoft.com/office/drawing/2014/main" id="{848F7060-3FB1-4AEE-9A29-2F364D303419}"/>
                    </a:ext>
                  </a:extLst>
                </p:cNvPr>
                <p:cNvCxnSpPr/>
                <p:nvPr/>
              </p:nvCxnSpPr>
              <p:spPr>
                <a:xfrm>
                  <a:off x="4954882" y="1411366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2" name="Straight Connector 271">
                  <a:extLst>
                    <a:ext uri="{FF2B5EF4-FFF2-40B4-BE49-F238E27FC236}">
                      <a16:creationId xmlns:a16="http://schemas.microsoft.com/office/drawing/2014/main" id="{1732C609-FB07-41A6-97C2-3B571CC3CD4B}"/>
                    </a:ext>
                  </a:extLst>
                </p:cNvPr>
                <p:cNvCxnSpPr/>
                <p:nvPr/>
              </p:nvCxnSpPr>
              <p:spPr>
                <a:xfrm>
                  <a:off x="4528361" y="1411366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3" name="Straight Connector 272">
                  <a:extLst>
                    <a:ext uri="{FF2B5EF4-FFF2-40B4-BE49-F238E27FC236}">
                      <a16:creationId xmlns:a16="http://schemas.microsoft.com/office/drawing/2014/main" id="{D45FEC70-CD3D-411C-BA06-CEFC554B4E80}"/>
                    </a:ext>
                  </a:extLst>
                </p:cNvPr>
                <p:cNvCxnSpPr/>
                <p:nvPr/>
              </p:nvCxnSpPr>
              <p:spPr>
                <a:xfrm>
                  <a:off x="4096507" y="1411366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4" name="Straight Connector 273">
                  <a:extLst>
                    <a:ext uri="{FF2B5EF4-FFF2-40B4-BE49-F238E27FC236}">
                      <a16:creationId xmlns:a16="http://schemas.microsoft.com/office/drawing/2014/main" id="{17A9699A-2FE6-4EE9-AB24-05A212DD9407}"/>
                    </a:ext>
                  </a:extLst>
                </p:cNvPr>
                <p:cNvCxnSpPr/>
                <p:nvPr/>
              </p:nvCxnSpPr>
              <p:spPr>
                <a:xfrm>
                  <a:off x="3670175" y="1411366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5" name="Straight Connector 274">
                  <a:extLst>
                    <a:ext uri="{FF2B5EF4-FFF2-40B4-BE49-F238E27FC236}">
                      <a16:creationId xmlns:a16="http://schemas.microsoft.com/office/drawing/2014/main" id="{AC87491A-68F3-4A99-977F-4706C46AF09F}"/>
                    </a:ext>
                  </a:extLst>
                </p:cNvPr>
                <p:cNvCxnSpPr/>
                <p:nvPr/>
              </p:nvCxnSpPr>
              <p:spPr>
                <a:xfrm>
                  <a:off x="3240589" y="1409618"/>
                  <a:ext cx="0" cy="107091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6" name="Straight Connector 275">
                  <a:extLst>
                    <a:ext uri="{FF2B5EF4-FFF2-40B4-BE49-F238E27FC236}">
                      <a16:creationId xmlns:a16="http://schemas.microsoft.com/office/drawing/2014/main" id="{A6420636-AE0B-429F-AAE0-392D99366DAC}"/>
                    </a:ext>
                  </a:extLst>
                </p:cNvPr>
                <p:cNvCxnSpPr/>
                <p:nvPr/>
              </p:nvCxnSpPr>
              <p:spPr>
                <a:xfrm>
                  <a:off x="2815458" y="1407244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7" name="Straight Connector 276">
                  <a:extLst>
                    <a:ext uri="{FF2B5EF4-FFF2-40B4-BE49-F238E27FC236}">
                      <a16:creationId xmlns:a16="http://schemas.microsoft.com/office/drawing/2014/main" id="{7AA957D0-142F-40D7-8665-22D3C198B5CA}"/>
                    </a:ext>
                  </a:extLst>
                </p:cNvPr>
                <p:cNvCxnSpPr/>
                <p:nvPr/>
              </p:nvCxnSpPr>
              <p:spPr>
                <a:xfrm>
                  <a:off x="2388937" y="1407244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8" name="Straight Connector 277">
                  <a:extLst>
                    <a:ext uri="{FF2B5EF4-FFF2-40B4-BE49-F238E27FC236}">
                      <a16:creationId xmlns:a16="http://schemas.microsoft.com/office/drawing/2014/main" id="{6F10D9F7-8663-41CE-8193-D7916135AA2B}"/>
                    </a:ext>
                  </a:extLst>
                </p:cNvPr>
                <p:cNvCxnSpPr/>
                <p:nvPr/>
              </p:nvCxnSpPr>
              <p:spPr>
                <a:xfrm>
                  <a:off x="1958946" y="1409843"/>
                  <a:ext cx="0" cy="107091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60" name="Group 259">
                <a:extLst>
                  <a:ext uri="{FF2B5EF4-FFF2-40B4-BE49-F238E27FC236}">
                    <a16:creationId xmlns:a16="http://schemas.microsoft.com/office/drawing/2014/main" id="{8A462A19-442A-41D8-B05B-136CE7033D78}"/>
                  </a:ext>
                </a:extLst>
              </p:cNvPr>
              <p:cNvGrpSpPr/>
              <p:nvPr/>
            </p:nvGrpSpPr>
            <p:grpSpPr>
              <a:xfrm>
                <a:off x="2002443" y="3706057"/>
                <a:ext cx="242786" cy="52317"/>
                <a:chOff x="1958946" y="1407244"/>
                <a:chExt cx="3421060" cy="113588"/>
              </a:xfrm>
            </p:grpSpPr>
            <p:cxnSp>
              <p:nvCxnSpPr>
                <p:cNvPr id="261" name="Straight Connector 260">
                  <a:extLst>
                    <a:ext uri="{FF2B5EF4-FFF2-40B4-BE49-F238E27FC236}">
                      <a16:creationId xmlns:a16="http://schemas.microsoft.com/office/drawing/2014/main" id="{8789493D-F75E-468E-BB7B-4A5AF4CC0DEA}"/>
                    </a:ext>
                  </a:extLst>
                </p:cNvPr>
                <p:cNvCxnSpPr/>
                <p:nvPr/>
              </p:nvCxnSpPr>
              <p:spPr>
                <a:xfrm>
                  <a:off x="5380006" y="1413741"/>
                  <a:ext cx="0" cy="107091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2" name="Straight Connector 261">
                  <a:extLst>
                    <a:ext uri="{FF2B5EF4-FFF2-40B4-BE49-F238E27FC236}">
                      <a16:creationId xmlns:a16="http://schemas.microsoft.com/office/drawing/2014/main" id="{C23A9BC6-E8E9-4644-848D-99112C760809}"/>
                    </a:ext>
                  </a:extLst>
                </p:cNvPr>
                <p:cNvCxnSpPr/>
                <p:nvPr/>
              </p:nvCxnSpPr>
              <p:spPr>
                <a:xfrm>
                  <a:off x="4954882" y="1411366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3" name="Straight Connector 262">
                  <a:extLst>
                    <a:ext uri="{FF2B5EF4-FFF2-40B4-BE49-F238E27FC236}">
                      <a16:creationId xmlns:a16="http://schemas.microsoft.com/office/drawing/2014/main" id="{2512A20F-20BB-4734-BE4B-F621066A486E}"/>
                    </a:ext>
                  </a:extLst>
                </p:cNvPr>
                <p:cNvCxnSpPr/>
                <p:nvPr/>
              </p:nvCxnSpPr>
              <p:spPr>
                <a:xfrm>
                  <a:off x="4528361" y="1411366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4" name="Straight Connector 263">
                  <a:extLst>
                    <a:ext uri="{FF2B5EF4-FFF2-40B4-BE49-F238E27FC236}">
                      <a16:creationId xmlns:a16="http://schemas.microsoft.com/office/drawing/2014/main" id="{DFEF05FA-3E1C-4653-857D-DF24A09DDA6D}"/>
                    </a:ext>
                  </a:extLst>
                </p:cNvPr>
                <p:cNvCxnSpPr/>
                <p:nvPr/>
              </p:nvCxnSpPr>
              <p:spPr>
                <a:xfrm>
                  <a:off x="4096507" y="1411366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5" name="Straight Connector 264">
                  <a:extLst>
                    <a:ext uri="{FF2B5EF4-FFF2-40B4-BE49-F238E27FC236}">
                      <a16:creationId xmlns:a16="http://schemas.microsoft.com/office/drawing/2014/main" id="{CB4C31F3-61D3-4E9F-9270-87B1451D5E70}"/>
                    </a:ext>
                  </a:extLst>
                </p:cNvPr>
                <p:cNvCxnSpPr/>
                <p:nvPr/>
              </p:nvCxnSpPr>
              <p:spPr>
                <a:xfrm>
                  <a:off x="3670175" y="1411366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6" name="Straight Connector 265">
                  <a:extLst>
                    <a:ext uri="{FF2B5EF4-FFF2-40B4-BE49-F238E27FC236}">
                      <a16:creationId xmlns:a16="http://schemas.microsoft.com/office/drawing/2014/main" id="{0D856DCC-EF84-4FAC-BFBA-B4D3B8117EFC}"/>
                    </a:ext>
                  </a:extLst>
                </p:cNvPr>
                <p:cNvCxnSpPr/>
                <p:nvPr/>
              </p:nvCxnSpPr>
              <p:spPr>
                <a:xfrm>
                  <a:off x="3240589" y="1409618"/>
                  <a:ext cx="0" cy="107091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7" name="Straight Connector 266">
                  <a:extLst>
                    <a:ext uri="{FF2B5EF4-FFF2-40B4-BE49-F238E27FC236}">
                      <a16:creationId xmlns:a16="http://schemas.microsoft.com/office/drawing/2014/main" id="{B3B32F46-AAAC-40A7-AB45-DA2804A953E4}"/>
                    </a:ext>
                  </a:extLst>
                </p:cNvPr>
                <p:cNvCxnSpPr/>
                <p:nvPr/>
              </p:nvCxnSpPr>
              <p:spPr>
                <a:xfrm>
                  <a:off x="2815458" y="1407244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8" name="Straight Connector 267">
                  <a:extLst>
                    <a:ext uri="{FF2B5EF4-FFF2-40B4-BE49-F238E27FC236}">
                      <a16:creationId xmlns:a16="http://schemas.microsoft.com/office/drawing/2014/main" id="{4EDECF32-E2D2-4558-A728-414FFAAF0EDB}"/>
                    </a:ext>
                  </a:extLst>
                </p:cNvPr>
                <p:cNvCxnSpPr/>
                <p:nvPr/>
              </p:nvCxnSpPr>
              <p:spPr>
                <a:xfrm>
                  <a:off x="2388937" y="1407244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9" name="Straight Connector 268">
                  <a:extLst>
                    <a:ext uri="{FF2B5EF4-FFF2-40B4-BE49-F238E27FC236}">
                      <a16:creationId xmlns:a16="http://schemas.microsoft.com/office/drawing/2014/main" id="{35AFBE07-D403-45F6-A71A-6CE4E23D7759}"/>
                    </a:ext>
                  </a:extLst>
                </p:cNvPr>
                <p:cNvCxnSpPr/>
                <p:nvPr/>
              </p:nvCxnSpPr>
              <p:spPr>
                <a:xfrm>
                  <a:off x="1958946" y="1409843"/>
                  <a:ext cx="0" cy="107091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grpSp>
        <p:nvGrpSpPr>
          <p:cNvPr id="485" name="Group 484">
            <a:extLst>
              <a:ext uri="{FF2B5EF4-FFF2-40B4-BE49-F238E27FC236}">
                <a16:creationId xmlns:a16="http://schemas.microsoft.com/office/drawing/2014/main" id="{9E825D02-B778-4BC1-B09D-AABD68A9FD0B}"/>
              </a:ext>
            </a:extLst>
          </p:cNvPr>
          <p:cNvGrpSpPr/>
          <p:nvPr/>
        </p:nvGrpSpPr>
        <p:grpSpPr>
          <a:xfrm>
            <a:off x="10618652" y="1390510"/>
            <a:ext cx="5001858" cy="5024050"/>
            <a:chOff x="508324" y="3694241"/>
            <a:chExt cx="2908170" cy="2900359"/>
          </a:xfrm>
        </p:grpSpPr>
        <p:sp>
          <p:nvSpPr>
            <p:cNvPr id="486" name="Rectangle 485">
              <a:extLst>
                <a:ext uri="{FF2B5EF4-FFF2-40B4-BE49-F238E27FC236}">
                  <a16:creationId xmlns:a16="http://schemas.microsoft.com/office/drawing/2014/main" id="{C7746241-595F-4013-BE88-2A1A8D3ADE78}"/>
                </a:ext>
              </a:extLst>
            </p:cNvPr>
            <p:cNvSpPr/>
            <p:nvPr/>
          </p:nvSpPr>
          <p:spPr>
            <a:xfrm>
              <a:off x="551726" y="3729832"/>
              <a:ext cx="2864768" cy="2864768"/>
            </a:xfrm>
            <a:prstGeom prst="rect">
              <a:avLst/>
            </a:prstGeom>
            <a:noFill/>
            <a:ln w="28575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grpSp>
          <p:nvGrpSpPr>
            <p:cNvPr id="487" name="Group 486">
              <a:extLst>
                <a:ext uri="{FF2B5EF4-FFF2-40B4-BE49-F238E27FC236}">
                  <a16:creationId xmlns:a16="http://schemas.microsoft.com/office/drawing/2014/main" id="{5575D8DB-B184-4AB2-90B9-10CF36750226}"/>
                </a:ext>
              </a:extLst>
            </p:cNvPr>
            <p:cNvGrpSpPr/>
            <p:nvPr/>
          </p:nvGrpSpPr>
          <p:grpSpPr>
            <a:xfrm rot="5400000">
              <a:off x="-598387" y="5121848"/>
              <a:ext cx="2292139" cy="78717"/>
              <a:chOff x="1958946" y="1407244"/>
              <a:chExt cx="3421060" cy="117487"/>
            </a:xfrm>
          </p:grpSpPr>
          <p:cxnSp>
            <p:nvCxnSpPr>
              <p:cNvPr id="712" name="Straight Connector 711">
                <a:extLst>
                  <a:ext uri="{FF2B5EF4-FFF2-40B4-BE49-F238E27FC236}">
                    <a16:creationId xmlns:a16="http://schemas.microsoft.com/office/drawing/2014/main" id="{E9647840-3C19-45D8-BED0-99FC2C6610B7}"/>
                  </a:ext>
                </a:extLst>
              </p:cNvPr>
              <p:cNvCxnSpPr/>
              <p:nvPr/>
            </p:nvCxnSpPr>
            <p:spPr>
              <a:xfrm>
                <a:off x="5380006" y="1417639"/>
                <a:ext cx="0" cy="107092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3" name="Straight Connector 712">
                <a:extLst>
                  <a:ext uri="{FF2B5EF4-FFF2-40B4-BE49-F238E27FC236}">
                    <a16:creationId xmlns:a16="http://schemas.microsoft.com/office/drawing/2014/main" id="{2C63A035-F6FB-4E93-85B7-B4280028DBE0}"/>
                  </a:ext>
                </a:extLst>
              </p:cNvPr>
              <p:cNvCxnSpPr/>
              <p:nvPr/>
            </p:nvCxnSpPr>
            <p:spPr>
              <a:xfrm>
                <a:off x="4951325" y="1411366"/>
                <a:ext cx="0" cy="107092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4" name="Straight Connector 713">
                <a:extLst>
                  <a:ext uri="{FF2B5EF4-FFF2-40B4-BE49-F238E27FC236}">
                    <a16:creationId xmlns:a16="http://schemas.microsoft.com/office/drawing/2014/main" id="{0600675E-2EAE-49A4-AC2C-509D312A4C5B}"/>
                  </a:ext>
                </a:extLst>
              </p:cNvPr>
              <p:cNvCxnSpPr/>
              <p:nvPr/>
            </p:nvCxnSpPr>
            <p:spPr>
              <a:xfrm>
                <a:off x="4528361" y="1411366"/>
                <a:ext cx="0" cy="107092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5" name="Straight Connector 714">
                <a:extLst>
                  <a:ext uri="{FF2B5EF4-FFF2-40B4-BE49-F238E27FC236}">
                    <a16:creationId xmlns:a16="http://schemas.microsoft.com/office/drawing/2014/main" id="{E2E71468-8F53-469B-B529-DF718C55714B}"/>
                  </a:ext>
                </a:extLst>
              </p:cNvPr>
              <p:cNvCxnSpPr/>
              <p:nvPr/>
            </p:nvCxnSpPr>
            <p:spPr>
              <a:xfrm>
                <a:off x="4096507" y="1411366"/>
                <a:ext cx="0" cy="107092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6" name="Straight Connector 715">
                <a:extLst>
                  <a:ext uri="{FF2B5EF4-FFF2-40B4-BE49-F238E27FC236}">
                    <a16:creationId xmlns:a16="http://schemas.microsoft.com/office/drawing/2014/main" id="{835FBC79-A151-4022-BE2E-14C6DBE5FB0A}"/>
                  </a:ext>
                </a:extLst>
              </p:cNvPr>
              <p:cNvCxnSpPr/>
              <p:nvPr/>
            </p:nvCxnSpPr>
            <p:spPr>
              <a:xfrm>
                <a:off x="3670175" y="1411366"/>
                <a:ext cx="0" cy="107092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7" name="Straight Connector 716">
                <a:extLst>
                  <a:ext uri="{FF2B5EF4-FFF2-40B4-BE49-F238E27FC236}">
                    <a16:creationId xmlns:a16="http://schemas.microsoft.com/office/drawing/2014/main" id="{76600668-E0A7-4DEA-A14A-16EC9949EC4C}"/>
                  </a:ext>
                </a:extLst>
              </p:cNvPr>
              <p:cNvCxnSpPr/>
              <p:nvPr/>
            </p:nvCxnSpPr>
            <p:spPr>
              <a:xfrm>
                <a:off x="3239292" y="1413517"/>
                <a:ext cx="0" cy="107092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8" name="Straight Connector 717">
                <a:extLst>
                  <a:ext uri="{FF2B5EF4-FFF2-40B4-BE49-F238E27FC236}">
                    <a16:creationId xmlns:a16="http://schemas.microsoft.com/office/drawing/2014/main" id="{3C7143AF-DC42-434C-A675-A01E8A259A74}"/>
                  </a:ext>
                </a:extLst>
              </p:cNvPr>
              <p:cNvCxnSpPr/>
              <p:nvPr/>
            </p:nvCxnSpPr>
            <p:spPr>
              <a:xfrm>
                <a:off x="2814168" y="1407244"/>
                <a:ext cx="0" cy="107092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9" name="Straight Connector 718">
                <a:extLst>
                  <a:ext uri="{FF2B5EF4-FFF2-40B4-BE49-F238E27FC236}">
                    <a16:creationId xmlns:a16="http://schemas.microsoft.com/office/drawing/2014/main" id="{2A0979B3-081B-4AEF-BF8F-3DC4486C6B71}"/>
                  </a:ext>
                </a:extLst>
              </p:cNvPr>
              <p:cNvCxnSpPr/>
              <p:nvPr/>
            </p:nvCxnSpPr>
            <p:spPr>
              <a:xfrm>
                <a:off x="2384090" y="1407244"/>
                <a:ext cx="0" cy="107092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0" name="Straight Connector 719">
                <a:extLst>
                  <a:ext uri="{FF2B5EF4-FFF2-40B4-BE49-F238E27FC236}">
                    <a16:creationId xmlns:a16="http://schemas.microsoft.com/office/drawing/2014/main" id="{73A42910-C388-45C9-99F0-957EFCA55D81}"/>
                  </a:ext>
                </a:extLst>
              </p:cNvPr>
              <p:cNvCxnSpPr/>
              <p:nvPr/>
            </p:nvCxnSpPr>
            <p:spPr>
              <a:xfrm>
                <a:off x="1958946" y="1417639"/>
                <a:ext cx="0" cy="107092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88" name="Group 487">
              <a:extLst>
                <a:ext uri="{FF2B5EF4-FFF2-40B4-BE49-F238E27FC236}">
                  <a16:creationId xmlns:a16="http://schemas.microsoft.com/office/drawing/2014/main" id="{219537C8-33D4-427A-92BB-0C18E8F4FA0E}"/>
                </a:ext>
              </a:extLst>
            </p:cNvPr>
            <p:cNvGrpSpPr/>
            <p:nvPr/>
          </p:nvGrpSpPr>
          <p:grpSpPr>
            <a:xfrm>
              <a:off x="572123" y="3694241"/>
              <a:ext cx="2836095" cy="78718"/>
              <a:chOff x="572123" y="3694241"/>
              <a:chExt cx="2836095" cy="78718"/>
            </a:xfrm>
          </p:grpSpPr>
          <p:grpSp>
            <p:nvGrpSpPr>
              <p:cNvPr id="601" name="Group 600">
                <a:extLst>
                  <a:ext uri="{FF2B5EF4-FFF2-40B4-BE49-F238E27FC236}">
                    <a16:creationId xmlns:a16="http://schemas.microsoft.com/office/drawing/2014/main" id="{D4B4A1D5-18F9-46E7-BB4D-4BFD3A5F92D6}"/>
                  </a:ext>
                </a:extLst>
              </p:cNvPr>
              <p:cNvGrpSpPr/>
              <p:nvPr/>
            </p:nvGrpSpPr>
            <p:grpSpPr>
              <a:xfrm>
                <a:off x="837839" y="3694241"/>
                <a:ext cx="2292138" cy="78718"/>
                <a:chOff x="1958946" y="1407244"/>
                <a:chExt cx="3421060" cy="117487"/>
              </a:xfrm>
            </p:grpSpPr>
            <p:cxnSp>
              <p:nvCxnSpPr>
                <p:cNvPr id="703" name="Straight Connector 702">
                  <a:extLst>
                    <a:ext uri="{FF2B5EF4-FFF2-40B4-BE49-F238E27FC236}">
                      <a16:creationId xmlns:a16="http://schemas.microsoft.com/office/drawing/2014/main" id="{2D0A94DF-4ACA-4558-9100-8D4FE1156FF8}"/>
                    </a:ext>
                  </a:extLst>
                </p:cNvPr>
                <p:cNvCxnSpPr/>
                <p:nvPr/>
              </p:nvCxnSpPr>
              <p:spPr>
                <a:xfrm>
                  <a:off x="5380006" y="1417639"/>
                  <a:ext cx="0" cy="107092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04" name="Straight Connector 703">
                  <a:extLst>
                    <a:ext uri="{FF2B5EF4-FFF2-40B4-BE49-F238E27FC236}">
                      <a16:creationId xmlns:a16="http://schemas.microsoft.com/office/drawing/2014/main" id="{A8BDDAE1-A414-4255-9A74-871D224DAD39}"/>
                    </a:ext>
                  </a:extLst>
                </p:cNvPr>
                <p:cNvCxnSpPr/>
                <p:nvPr/>
              </p:nvCxnSpPr>
              <p:spPr>
                <a:xfrm>
                  <a:off x="4954882" y="1411366"/>
                  <a:ext cx="0" cy="107092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05" name="Straight Connector 704">
                  <a:extLst>
                    <a:ext uri="{FF2B5EF4-FFF2-40B4-BE49-F238E27FC236}">
                      <a16:creationId xmlns:a16="http://schemas.microsoft.com/office/drawing/2014/main" id="{71473FE9-E3A8-4055-93C1-BBBAC01FF2FB}"/>
                    </a:ext>
                  </a:extLst>
                </p:cNvPr>
                <p:cNvCxnSpPr/>
                <p:nvPr/>
              </p:nvCxnSpPr>
              <p:spPr>
                <a:xfrm>
                  <a:off x="4528361" y="1411366"/>
                  <a:ext cx="0" cy="107092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06" name="Straight Connector 705">
                  <a:extLst>
                    <a:ext uri="{FF2B5EF4-FFF2-40B4-BE49-F238E27FC236}">
                      <a16:creationId xmlns:a16="http://schemas.microsoft.com/office/drawing/2014/main" id="{34D8DC43-E6A4-4E2F-B5E8-8F9767A5894D}"/>
                    </a:ext>
                  </a:extLst>
                </p:cNvPr>
                <p:cNvCxnSpPr/>
                <p:nvPr/>
              </p:nvCxnSpPr>
              <p:spPr>
                <a:xfrm>
                  <a:off x="4096507" y="1411366"/>
                  <a:ext cx="0" cy="107092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07" name="Straight Connector 706">
                  <a:extLst>
                    <a:ext uri="{FF2B5EF4-FFF2-40B4-BE49-F238E27FC236}">
                      <a16:creationId xmlns:a16="http://schemas.microsoft.com/office/drawing/2014/main" id="{392019E3-1963-4631-8FF1-7E72C1193EAA}"/>
                    </a:ext>
                  </a:extLst>
                </p:cNvPr>
                <p:cNvCxnSpPr/>
                <p:nvPr/>
              </p:nvCxnSpPr>
              <p:spPr>
                <a:xfrm>
                  <a:off x="3670175" y="1411366"/>
                  <a:ext cx="0" cy="107092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08" name="Straight Connector 707">
                  <a:extLst>
                    <a:ext uri="{FF2B5EF4-FFF2-40B4-BE49-F238E27FC236}">
                      <a16:creationId xmlns:a16="http://schemas.microsoft.com/office/drawing/2014/main" id="{F588B4F4-BF60-4423-A606-8DB34EF43AA6}"/>
                    </a:ext>
                  </a:extLst>
                </p:cNvPr>
                <p:cNvCxnSpPr/>
                <p:nvPr/>
              </p:nvCxnSpPr>
              <p:spPr>
                <a:xfrm>
                  <a:off x="3240582" y="1413517"/>
                  <a:ext cx="0" cy="107092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09" name="Straight Connector 708">
                  <a:extLst>
                    <a:ext uri="{FF2B5EF4-FFF2-40B4-BE49-F238E27FC236}">
                      <a16:creationId xmlns:a16="http://schemas.microsoft.com/office/drawing/2014/main" id="{BC1D9628-C987-475B-892D-75B36C018A91}"/>
                    </a:ext>
                  </a:extLst>
                </p:cNvPr>
                <p:cNvCxnSpPr/>
                <p:nvPr/>
              </p:nvCxnSpPr>
              <p:spPr>
                <a:xfrm>
                  <a:off x="2815458" y="1407244"/>
                  <a:ext cx="0" cy="107092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10" name="Straight Connector 709">
                  <a:extLst>
                    <a:ext uri="{FF2B5EF4-FFF2-40B4-BE49-F238E27FC236}">
                      <a16:creationId xmlns:a16="http://schemas.microsoft.com/office/drawing/2014/main" id="{905CCAFD-844D-4F8D-9A4E-7C63D103F4E2}"/>
                    </a:ext>
                  </a:extLst>
                </p:cNvPr>
                <p:cNvCxnSpPr/>
                <p:nvPr/>
              </p:nvCxnSpPr>
              <p:spPr>
                <a:xfrm>
                  <a:off x="2388937" y="1407244"/>
                  <a:ext cx="0" cy="107092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11" name="Straight Connector 710">
                  <a:extLst>
                    <a:ext uri="{FF2B5EF4-FFF2-40B4-BE49-F238E27FC236}">
                      <a16:creationId xmlns:a16="http://schemas.microsoft.com/office/drawing/2014/main" id="{18662956-C502-4E80-AE67-2574920265E2}"/>
                    </a:ext>
                  </a:extLst>
                </p:cNvPr>
                <p:cNvCxnSpPr/>
                <p:nvPr/>
              </p:nvCxnSpPr>
              <p:spPr>
                <a:xfrm>
                  <a:off x="1958946" y="1417639"/>
                  <a:ext cx="0" cy="107092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602" name="Group 601">
                <a:extLst>
                  <a:ext uri="{FF2B5EF4-FFF2-40B4-BE49-F238E27FC236}">
                    <a16:creationId xmlns:a16="http://schemas.microsoft.com/office/drawing/2014/main" id="{7D8A8D69-066D-49C2-A9A9-1FD7622EC77F}"/>
                  </a:ext>
                </a:extLst>
              </p:cNvPr>
              <p:cNvGrpSpPr/>
              <p:nvPr/>
            </p:nvGrpSpPr>
            <p:grpSpPr>
              <a:xfrm>
                <a:off x="572123" y="3703191"/>
                <a:ext cx="1411119" cy="55910"/>
                <a:chOff x="572123" y="3691285"/>
                <a:chExt cx="1411119" cy="74137"/>
              </a:xfrm>
            </p:grpSpPr>
            <p:grpSp>
              <p:nvGrpSpPr>
                <p:cNvPr id="653" name="Group 652">
                  <a:extLst>
                    <a:ext uri="{FF2B5EF4-FFF2-40B4-BE49-F238E27FC236}">
                      <a16:creationId xmlns:a16="http://schemas.microsoft.com/office/drawing/2014/main" id="{0096F662-61E8-4813-AB61-088AF42028E1}"/>
                    </a:ext>
                  </a:extLst>
                </p:cNvPr>
                <p:cNvGrpSpPr/>
                <p:nvPr/>
              </p:nvGrpSpPr>
              <p:grpSpPr>
                <a:xfrm>
                  <a:off x="1725007" y="3693269"/>
                  <a:ext cx="258235" cy="69372"/>
                  <a:chOff x="1958946" y="1407244"/>
                  <a:chExt cx="3421060" cy="113588"/>
                </a:xfrm>
              </p:grpSpPr>
              <p:cxnSp>
                <p:nvCxnSpPr>
                  <p:cNvPr id="694" name="Straight Connector 693">
                    <a:extLst>
                      <a:ext uri="{FF2B5EF4-FFF2-40B4-BE49-F238E27FC236}">
                        <a16:creationId xmlns:a16="http://schemas.microsoft.com/office/drawing/2014/main" id="{D7F3C42A-2A67-4627-ACE5-AC306604BBF7}"/>
                      </a:ext>
                    </a:extLst>
                  </p:cNvPr>
                  <p:cNvCxnSpPr/>
                  <p:nvPr/>
                </p:nvCxnSpPr>
                <p:spPr>
                  <a:xfrm>
                    <a:off x="5380006" y="1413741"/>
                    <a:ext cx="0" cy="107091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95" name="Straight Connector 694">
                    <a:extLst>
                      <a:ext uri="{FF2B5EF4-FFF2-40B4-BE49-F238E27FC236}">
                        <a16:creationId xmlns:a16="http://schemas.microsoft.com/office/drawing/2014/main" id="{2CCB53FB-E6A2-416A-A711-677CB4700AE1}"/>
                      </a:ext>
                    </a:extLst>
                  </p:cNvPr>
                  <p:cNvCxnSpPr/>
                  <p:nvPr/>
                </p:nvCxnSpPr>
                <p:spPr>
                  <a:xfrm>
                    <a:off x="4954882" y="1411366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96" name="Straight Connector 695">
                    <a:extLst>
                      <a:ext uri="{FF2B5EF4-FFF2-40B4-BE49-F238E27FC236}">
                        <a16:creationId xmlns:a16="http://schemas.microsoft.com/office/drawing/2014/main" id="{79A124F5-E3AE-450A-BD8F-DF53F5508E3E}"/>
                      </a:ext>
                    </a:extLst>
                  </p:cNvPr>
                  <p:cNvCxnSpPr/>
                  <p:nvPr/>
                </p:nvCxnSpPr>
                <p:spPr>
                  <a:xfrm>
                    <a:off x="4528361" y="1411366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97" name="Straight Connector 696">
                    <a:extLst>
                      <a:ext uri="{FF2B5EF4-FFF2-40B4-BE49-F238E27FC236}">
                        <a16:creationId xmlns:a16="http://schemas.microsoft.com/office/drawing/2014/main" id="{C0C3A091-C95E-4496-A506-DF392D59BA8B}"/>
                      </a:ext>
                    </a:extLst>
                  </p:cNvPr>
                  <p:cNvCxnSpPr/>
                  <p:nvPr/>
                </p:nvCxnSpPr>
                <p:spPr>
                  <a:xfrm>
                    <a:off x="4096507" y="1411366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98" name="Straight Connector 697">
                    <a:extLst>
                      <a:ext uri="{FF2B5EF4-FFF2-40B4-BE49-F238E27FC236}">
                        <a16:creationId xmlns:a16="http://schemas.microsoft.com/office/drawing/2014/main" id="{E6ED5395-6F69-4082-BE77-96E6B9EAF535}"/>
                      </a:ext>
                    </a:extLst>
                  </p:cNvPr>
                  <p:cNvCxnSpPr/>
                  <p:nvPr/>
                </p:nvCxnSpPr>
                <p:spPr>
                  <a:xfrm>
                    <a:off x="3670175" y="1411366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99" name="Straight Connector 698">
                    <a:extLst>
                      <a:ext uri="{FF2B5EF4-FFF2-40B4-BE49-F238E27FC236}">
                        <a16:creationId xmlns:a16="http://schemas.microsoft.com/office/drawing/2014/main" id="{5F945EAB-199F-45B6-86B2-A0A6722456A2}"/>
                      </a:ext>
                    </a:extLst>
                  </p:cNvPr>
                  <p:cNvCxnSpPr/>
                  <p:nvPr/>
                </p:nvCxnSpPr>
                <p:spPr>
                  <a:xfrm>
                    <a:off x="3240589" y="1409618"/>
                    <a:ext cx="0" cy="107091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00" name="Straight Connector 699">
                    <a:extLst>
                      <a:ext uri="{FF2B5EF4-FFF2-40B4-BE49-F238E27FC236}">
                        <a16:creationId xmlns:a16="http://schemas.microsoft.com/office/drawing/2014/main" id="{5D4E7042-1D39-4076-B272-D303FC5AB0EE}"/>
                      </a:ext>
                    </a:extLst>
                  </p:cNvPr>
                  <p:cNvCxnSpPr/>
                  <p:nvPr/>
                </p:nvCxnSpPr>
                <p:spPr>
                  <a:xfrm>
                    <a:off x="2815458" y="1407244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01" name="Straight Connector 700">
                    <a:extLst>
                      <a:ext uri="{FF2B5EF4-FFF2-40B4-BE49-F238E27FC236}">
                        <a16:creationId xmlns:a16="http://schemas.microsoft.com/office/drawing/2014/main" id="{A2AF4AF6-7477-43A5-A4F7-A83B6B24B94A}"/>
                      </a:ext>
                    </a:extLst>
                  </p:cNvPr>
                  <p:cNvCxnSpPr/>
                  <p:nvPr/>
                </p:nvCxnSpPr>
                <p:spPr>
                  <a:xfrm>
                    <a:off x="2388937" y="1407244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02" name="Straight Connector 701">
                    <a:extLst>
                      <a:ext uri="{FF2B5EF4-FFF2-40B4-BE49-F238E27FC236}">
                        <a16:creationId xmlns:a16="http://schemas.microsoft.com/office/drawing/2014/main" id="{E25CC4E6-6C1B-4183-993F-EE1B437271FE}"/>
                      </a:ext>
                    </a:extLst>
                  </p:cNvPr>
                  <p:cNvCxnSpPr/>
                  <p:nvPr/>
                </p:nvCxnSpPr>
                <p:spPr>
                  <a:xfrm>
                    <a:off x="1958946" y="1409843"/>
                    <a:ext cx="0" cy="107091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654" name="Group 653">
                  <a:extLst>
                    <a:ext uri="{FF2B5EF4-FFF2-40B4-BE49-F238E27FC236}">
                      <a16:creationId xmlns:a16="http://schemas.microsoft.com/office/drawing/2014/main" id="{8AE2351C-A249-4C19-87B3-4C3162BE0744}"/>
                    </a:ext>
                  </a:extLst>
                </p:cNvPr>
                <p:cNvGrpSpPr/>
                <p:nvPr/>
              </p:nvGrpSpPr>
              <p:grpSpPr>
                <a:xfrm>
                  <a:off x="1438491" y="3696050"/>
                  <a:ext cx="232376" cy="69372"/>
                  <a:chOff x="1958946" y="1407244"/>
                  <a:chExt cx="3421060" cy="113588"/>
                </a:xfrm>
              </p:grpSpPr>
              <p:cxnSp>
                <p:nvCxnSpPr>
                  <p:cNvPr id="685" name="Straight Connector 684">
                    <a:extLst>
                      <a:ext uri="{FF2B5EF4-FFF2-40B4-BE49-F238E27FC236}">
                        <a16:creationId xmlns:a16="http://schemas.microsoft.com/office/drawing/2014/main" id="{D06AEB1A-247B-4646-8E9B-56005D958F91}"/>
                      </a:ext>
                    </a:extLst>
                  </p:cNvPr>
                  <p:cNvCxnSpPr/>
                  <p:nvPr/>
                </p:nvCxnSpPr>
                <p:spPr>
                  <a:xfrm>
                    <a:off x="5380006" y="1413741"/>
                    <a:ext cx="0" cy="107091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86" name="Straight Connector 685">
                    <a:extLst>
                      <a:ext uri="{FF2B5EF4-FFF2-40B4-BE49-F238E27FC236}">
                        <a16:creationId xmlns:a16="http://schemas.microsoft.com/office/drawing/2014/main" id="{13008EA7-6CEF-4352-9211-0A62C913F6AA}"/>
                      </a:ext>
                    </a:extLst>
                  </p:cNvPr>
                  <p:cNvCxnSpPr/>
                  <p:nvPr/>
                </p:nvCxnSpPr>
                <p:spPr>
                  <a:xfrm>
                    <a:off x="4954882" y="1411366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87" name="Straight Connector 686">
                    <a:extLst>
                      <a:ext uri="{FF2B5EF4-FFF2-40B4-BE49-F238E27FC236}">
                        <a16:creationId xmlns:a16="http://schemas.microsoft.com/office/drawing/2014/main" id="{FD3EB460-1DB4-4F64-B7D6-2522D1F2B8EA}"/>
                      </a:ext>
                    </a:extLst>
                  </p:cNvPr>
                  <p:cNvCxnSpPr/>
                  <p:nvPr/>
                </p:nvCxnSpPr>
                <p:spPr>
                  <a:xfrm>
                    <a:off x="4528361" y="1411366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88" name="Straight Connector 687">
                    <a:extLst>
                      <a:ext uri="{FF2B5EF4-FFF2-40B4-BE49-F238E27FC236}">
                        <a16:creationId xmlns:a16="http://schemas.microsoft.com/office/drawing/2014/main" id="{9BD48A5F-F888-4170-95B4-CCFBF96A66B6}"/>
                      </a:ext>
                    </a:extLst>
                  </p:cNvPr>
                  <p:cNvCxnSpPr/>
                  <p:nvPr/>
                </p:nvCxnSpPr>
                <p:spPr>
                  <a:xfrm>
                    <a:off x="4096507" y="1411366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89" name="Straight Connector 688">
                    <a:extLst>
                      <a:ext uri="{FF2B5EF4-FFF2-40B4-BE49-F238E27FC236}">
                        <a16:creationId xmlns:a16="http://schemas.microsoft.com/office/drawing/2014/main" id="{DDA96EB9-5CA3-4A61-9B76-F239307A3DAA}"/>
                      </a:ext>
                    </a:extLst>
                  </p:cNvPr>
                  <p:cNvCxnSpPr/>
                  <p:nvPr/>
                </p:nvCxnSpPr>
                <p:spPr>
                  <a:xfrm>
                    <a:off x="3670175" y="1411366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90" name="Straight Connector 689">
                    <a:extLst>
                      <a:ext uri="{FF2B5EF4-FFF2-40B4-BE49-F238E27FC236}">
                        <a16:creationId xmlns:a16="http://schemas.microsoft.com/office/drawing/2014/main" id="{B7C9428D-A74F-40F4-A672-197A63B330DF}"/>
                      </a:ext>
                    </a:extLst>
                  </p:cNvPr>
                  <p:cNvCxnSpPr/>
                  <p:nvPr/>
                </p:nvCxnSpPr>
                <p:spPr>
                  <a:xfrm>
                    <a:off x="3240589" y="1409618"/>
                    <a:ext cx="0" cy="107091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91" name="Straight Connector 690">
                    <a:extLst>
                      <a:ext uri="{FF2B5EF4-FFF2-40B4-BE49-F238E27FC236}">
                        <a16:creationId xmlns:a16="http://schemas.microsoft.com/office/drawing/2014/main" id="{869378AD-15A1-487F-AE2E-E1611B150BF7}"/>
                      </a:ext>
                    </a:extLst>
                  </p:cNvPr>
                  <p:cNvCxnSpPr/>
                  <p:nvPr/>
                </p:nvCxnSpPr>
                <p:spPr>
                  <a:xfrm>
                    <a:off x="2815458" y="1407244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92" name="Straight Connector 691">
                    <a:extLst>
                      <a:ext uri="{FF2B5EF4-FFF2-40B4-BE49-F238E27FC236}">
                        <a16:creationId xmlns:a16="http://schemas.microsoft.com/office/drawing/2014/main" id="{DEED424E-4BC1-4E84-9B16-C68D7133FD6B}"/>
                      </a:ext>
                    </a:extLst>
                  </p:cNvPr>
                  <p:cNvCxnSpPr/>
                  <p:nvPr/>
                </p:nvCxnSpPr>
                <p:spPr>
                  <a:xfrm>
                    <a:off x="2388937" y="1407244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93" name="Straight Connector 692">
                    <a:extLst>
                      <a:ext uri="{FF2B5EF4-FFF2-40B4-BE49-F238E27FC236}">
                        <a16:creationId xmlns:a16="http://schemas.microsoft.com/office/drawing/2014/main" id="{2C344E94-BDD7-42E6-8343-EA83068F47F5}"/>
                      </a:ext>
                    </a:extLst>
                  </p:cNvPr>
                  <p:cNvCxnSpPr/>
                  <p:nvPr/>
                </p:nvCxnSpPr>
                <p:spPr>
                  <a:xfrm>
                    <a:off x="1958946" y="1409843"/>
                    <a:ext cx="0" cy="107091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655" name="Group 654">
                  <a:extLst>
                    <a:ext uri="{FF2B5EF4-FFF2-40B4-BE49-F238E27FC236}">
                      <a16:creationId xmlns:a16="http://schemas.microsoft.com/office/drawing/2014/main" id="{CB77B7F7-EF28-457E-864D-193C438702B7}"/>
                    </a:ext>
                  </a:extLst>
                </p:cNvPr>
                <p:cNvGrpSpPr/>
                <p:nvPr/>
              </p:nvGrpSpPr>
              <p:grpSpPr>
                <a:xfrm>
                  <a:off x="1130474" y="3693269"/>
                  <a:ext cx="258235" cy="69372"/>
                  <a:chOff x="1958946" y="1407244"/>
                  <a:chExt cx="3421060" cy="113588"/>
                </a:xfrm>
              </p:grpSpPr>
              <p:cxnSp>
                <p:nvCxnSpPr>
                  <p:cNvPr id="676" name="Straight Connector 675">
                    <a:extLst>
                      <a:ext uri="{FF2B5EF4-FFF2-40B4-BE49-F238E27FC236}">
                        <a16:creationId xmlns:a16="http://schemas.microsoft.com/office/drawing/2014/main" id="{A935540A-5109-49B1-B53A-D1E6F1C83D2E}"/>
                      </a:ext>
                    </a:extLst>
                  </p:cNvPr>
                  <p:cNvCxnSpPr/>
                  <p:nvPr/>
                </p:nvCxnSpPr>
                <p:spPr>
                  <a:xfrm>
                    <a:off x="5380006" y="1413741"/>
                    <a:ext cx="0" cy="107091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77" name="Straight Connector 676">
                    <a:extLst>
                      <a:ext uri="{FF2B5EF4-FFF2-40B4-BE49-F238E27FC236}">
                        <a16:creationId xmlns:a16="http://schemas.microsoft.com/office/drawing/2014/main" id="{42370423-BFC7-4224-866F-818D09591DA4}"/>
                      </a:ext>
                    </a:extLst>
                  </p:cNvPr>
                  <p:cNvCxnSpPr/>
                  <p:nvPr/>
                </p:nvCxnSpPr>
                <p:spPr>
                  <a:xfrm>
                    <a:off x="4954882" y="1411366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78" name="Straight Connector 677">
                    <a:extLst>
                      <a:ext uri="{FF2B5EF4-FFF2-40B4-BE49-F238E27FC236}">
                        <a16:creationId xmlns:a16="http://schemas.microsoft.com/office/drawing/2014/main" id="{0BADD44D-4BF6-404D-A1FF-1CBB9D34E0D3}"/>
                      </a:ext>
                    </a:extLst>
                  </p:cNvPr>
                  <p:cNvCxnSpPr/>
                  <p:nvPr/>
                </p:nvCxnSpPr>
                <p:spPr>
                  <a:xfrm>
                    <a:off x="4528361" y="1411366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79" name="Straight Connector 678">
                    <a:extLst>
                      <a:ext uri="{FF2B5EF4-FFF2-40B4-BE49-F238E27FC236}">
                        <a16:creationId xmlns:a16="http://schemas.microsoft.com/office/drawing/2014/main" id="{348445C6-5034-41F0-931E-12B7A0E1A65C}"/>
                      </a:ext>
                    </a:extLst>
                  </p:cNvPr>
                  <p:cNvCxnSpPr/>
                  <p:nvPr/>
                </p:nvCxnSpPr>
                <p:spPr>
                  <a:xfrm>
                    <a:off x="4096507" y="1411366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80" name="Straight Connector 679">
                    <a:extLst>
                      <a:ext uri="{FF2B5EF4-FFF2-40B4-BE49-F238E27FC236}">
                        <a16:creationId xmlns:a16="http://schemas.microsoft.com/office/drawing/2014/main" id="{9F3CFFCD-AFC6-478F-9CCB-8AAA766173F9}"/>
                      </a:ext>
                    </a:extLst>
                  </p:cNvPr>
                  <p:cNvCxnSpPr/>
                  <p:nvPr/>
                </p:nvCxnSpPr>
                <p:spPr>
                  <a:xfrm>
                    <a:off x="3670175" y="1411366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81" name="Straight Connector 680">
                    <a:extLst>
                      <a:ext uri="{FF2B5EF4-FFF2-40B4-BE49-F238E27FC236}">
                        <a16:creationId xmlns:a16="http://schemas.microsoft.com/office/drawing/2014/main" id="{3FBAF9A7-B045-4043-BFAE-1357EC8EBA44}"/>
                      </a:ext>
                    </a:extLst>
                  </p:cNvPr>
                  <p:cNvCxnSpPr/>
                  <p:nvPr/>
                </p:nvCxnSpPr>
                <p:spPr>
                  <a:xfrm>
                    <a:off x="3240589" y="1409618"/>
                    <a:ext cx="0" cy="107091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82" name="Straight Connector 681">
                    <a:extLst>
                      <a:ext uri="{FF2B5EF4-FFF2-40B4-BE49-F238E27FC236}">
                        <a16:creationId xmlns:a16="http://schemas.microsoft.com/office/drawing/2014/main" id="{A9B66C1D-F367-4080-8370-90CEFE882F49}"/>
                      </a:ext>
                    </a:extLst>
                  </p:cNvPr>
                  <p:cNvCxnSpPr/>
                  <p:nvPr/>
                </p:nvCxnSpPr>
                <p:spPr>
                  <a:xfrm>
                    <a:off x="2815458" y="1407244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83" name="Straight Connector 682">
                    <a:extLst>
                      <a:ext uri="{FF2B5EF4-FFF2-40B4-BE49-F238E27FC236}">
                        <a16:creationId xmlns:a16="http://schemas.microsoft.com/office/drawing/2014/main" id="{9C2C80D0-F7FB-4EB7-9D0F-017000285DA3}"/>
                      </a:ext>
                    </a:extLst>
                  </p:cNvPr>
                  <p:cNvCxnSpPr/>
                  <p:nvPr/>
                </p:nvCxnSpPr>
                <p:spPr>
                  <a:xfrm>
                    <a:off x="2388937" y="1407244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84" name="Straight Connector 683">
                    <a:extLst>
                      <a:ext uri="{FF2B5EF4-FFF2-40B4-BE49-F238E27FC236}">
                        <a16:creationId xmlns:a16="http://schemas.microsoft.com/office/drawing/2014/main" id="{1A12808F-7669-4714-AF23-E45C879B8059}"/>
                      </a:ext>
                    </a:extLst>
                  </p:cNvPr>
                  <p:cNvCxnSpPr/>
                  <p:nvPr/>
                </p:nvCxnSpPr>
                <p:spPr>
                  <a:xfrm>
                    <a:off x="1958946" y="1409843"/>
                    <a:ext cx="0" cy="107091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656" name="Group 655">
                  <a:extLst>
                    <a:ext uri="{FF2B5EF4-FFF2-40B4-BE49-F238E27FC236}">
                      <a16:creationId xmlns:a16="http://schemas.microsoft.com/office/drawing/2014/main" id="{2B3B2C6B-C516-42BC-91B5-C8272AFCA824}"/>
                    </a:ext>
                  </a:extLst>
                </p:cNvPr>
                <p:cNvGrpSpPr/>
                <p:nvPr/>
              </p:nvGrpSpPr>
              <p:grpSpPr>
                <a:xfrm>
                  <a:off x="860538" y="3691285"/>
                  <a:ext cx="242786" cy="69372"/>
                  <a:chOff x="1958946" y="1407244"/>
                  <a:chExt cx="3421060" cy="113588"/>
                </a:xfrm>
              </p:grpSpPr>
              <p:cxnSp>
                <p:nvCxnSpPr>
                  <p:cNvPr id="667" name="Straight Connector 666">
                    <a:extLst>
                      <a:ext uri="{FF2B5EF4-FFF2-40B4-BE49-F238E27FC236}">
                        <a16:creationId xmlns:a16="http://schemas.microsoft.com/office/drawing/2014/main" id="{A0688CE0-278E-4F45-984C-D4BE2C6BAA30}"/>
                      </a:ext>
                    </a:extLst>
                  </p:cNvPr>
                  <p:cNvCxnSpPr/>
                  <p:nvPr/>
                </p:nvCxnSpPr>
                <p:spPr>
                  <a:xfrm>
                    <a:off x="5380006" y="1413741"/>
                    <a:ext cx="0" cy="107091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68" name="Straight Connector 667">
                    <a:extLst>
                      <a:ext uri="{FF2B5EF4-FFF2-40B4-BE49-F238E27FC236}">
                        <a16:creationId xmlns:a16="http://schemas.microsoft.com/office/drawing/2014/main" id="{656D791C-304A-472E-9D84-12B894CC97C4}"/>
                      </a:ext>
                    </a:extLst>
                  </p:cNvPr>
                  <p:cNvCxnSpPr/>
                  <p:nvPr/>
                </p:nvCxnSpPr>
                <p:spPr>
                  <a:xfrm>
                    <a:off x="4954882" y="1411366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69" name="Straight Connector 668">
                    <a:extLst>
                      <a:ext uri="{FF2B5EF4-FFF2-40B4-BE49-F238E27FC236}">
                        <a16:creationId xmlns:a16="http://schemas.microsoft.com/office/drawing/2014/main" id="{AEA008BA-2C9D-42F9-8BC6-B1C935346642}"/>
                      </a:ext>
                    </a:extLst>
                  </p:cNvPr>
                  <p:cNvCxnSpPr/>
                  <p:nvPr/>
                </p:nvCxnSpPr>
                <p:spPr>
                  <a:xfrm>
                    <a:off x="4528361" y="1411366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70" name="Straight Connector 669">
                    <a:extLst>
                      <a:ext uri="{FF2B5EF4-FFF2-40B4-BE49-F238E27FC236}">
                        <a16:creationId xmlns:a16="http://schemas.microsoft.com/office/drawing/2014/main" id="{6C3B7550-340B-49FD-BD0F-9574D86021EE}"/>
                      </a:ext>
                    </a:extLst>
                  </p:cNvPr>
                  <p:cNvCxnSpPr/>
                  <p:nvPr/>
                </p:nvCxnSpPr>
                <p:spPr>
                  <a:xfrm>
                    <a:off x="4096507" y="1411366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71" name="Straight Connector 670">
                    <a:extLst>
                      <a:ext uri="{FF2B5EF4-FFF2-40B4-BE49-F238E27FC236}">
                        <a16:creationId xmlns:a16="http://schemas.microsoft.com/office/drawing/2014/main" id="{FD14400A-B5D3-47DD-B442-E3CF30A98B98}"/>
                      </a:ext>
                    </a:extLst>
                  </p:cNvPr>
                  <p:cNvCxnSpPr/>
                  <p:nvPr/>
                </p:nvCxnSpPr>
                <p:spPr>
                  <a:xfrm>
                    <a:off x="3670175" y="1411366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72" name="Straight Connector 671">
                    <a:extLst>
                      <a:ext uri="{FF2B5EF4-FFF2-40B4-BE49-F238E27FC236}">
                        <a16:creationId xmlns:a16="http://schemas.microsoft.com/office/drawing/2014/main" id="{A1472F98-3CFF-42BE-BAC4-0698B4A20E45}"/>
                      </a:ext>
                    </a:extLst>
                  </p:cNvPr>
                  <p:cNvCxnSpPr/>
                  <p:nvPr/>
                </p:nvCxnSpPr>
                <p:spPr>
                  <a:xfrm>
                    <a:off x="3240589" y="1409618"/>
                    <a:ext cx="0" cy="107091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73" name="Straight Connector 672">
                    <a:extLst>
                      <a:ext uri="{FF2B5EF4-FFF2-40B4-BE49-F238E27FC236}">
                        <a16:creationId xmlns:a16="http://schemas.microsoft.com/office/drawing/2014/main" id="{FB1FE567-1A4F-4CF6-9D06-91A2668D273C}"/>
                      </a:ext>
                    </a:extLst>
                  </p:cNvPr>
                  <p:cNvCxnSpPr/>
                  <p:nvPr/>
                </p:nvCxnSpPr>
                <p:spPr>
                  <a:xfrm>
                    <a:off x="2815458" y="1407244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74" name="Straight Connector 673">
                    <a:extLst>
                      <a:ext uri="{FF2B5EF4-FFF2-40B4-BE49-F238E27FC236}">
                        <a16:creationId xmlns:a16="http://schemas.microsoft.com/office/drawing/2014/main" id="{EE1A8650-C634-4978-9669-43BAE3C9C195}"/>
                      </a:ext>
                    </a:extLst>
                  </p:cNvPr>
                  <p:cNvCxnSpPr/>
                  <p:nvPr/>
                </p:nvCxnSpPr>
                <p:spPr>
                  <a:xfrm>
                    <a:off x="2388937" y="1407244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75" name="Straight Connector 674">
                    <a:extLst>
                      <a:ext uri="{FF2B5EF4-FFF2-40B4-BE49-F238E27FC236}">
                        <a16:creationId xmlns:a16="http://schemas.microsoft.com/office/drawing/2014/main" id="{A42DE495-4CEE-4394-9D48-6EF91AFDC5B3}"/>
                      </a:ext>
                    </a:extLst>
                  </p:cNvPr>
                  <p:cNvCxnSpPr/>
                  <p:nvPr/>
                </p:nvCxnSpPr>
                <p:spPr>
                  <a:xfrm>
                    <a:off x="1958946" y="1409843"/>
                    <a:ext cx="0" cy="107091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657" name="Group 656">
                  <a:extLst>
                    <a:ext uri="{FF2B5EF4-FFF2-40B4-BE49-F238E27FC236}">
                      <a16:creationId xmlns:a16="http://schemas.microsoft.com/office/drawing/2014/main" id="{C4E6A648-C239-43AF-B687-D1297E6F52FA}"/>
                    </a:ext>
                  </a:extLst>
                </p:cNvPr>
                <p:cNvGrpSpPr/>
                <p:nvPr/>
              </p:nvGrpSpPr>
              <p:grpSpPr>
                <a:xfrm>
                  <a:off x="572123" y="3695653"/>
                  <a:ext cx="242786" cy="69372"/>
                  <a:chOff x="1958946" y="1407244"/>
                  <a:chExt cx="3421060" cy="113588"/>
                </a:xfrm>
              </p:grpSpPr>
              <p:cxnSp>
                <p:nvCxnSpPr>
                  <p:cNvPr id="658" name="Straight Connector 657">
                    <a:extLst>
                      <a:ext uri="{FF2B5EF4-FFF2-40B4-BE49-F238E27FC236}">
                        <a16:creationId xmlns:a16="http://schemas.microsoft.com/office/drawing/2014/main" id="{B9785F09-140A-424E-80B8-280106E9CEDB}"/>
                      </a:ext>
                    </a:extLst>
                  </p:cNvPr>
                  <p:cNvCxnSpPr/>
                  <p:nvPr/>
                </p:nvCxnSpPr>
                <p:spPr>
                  <a:xfrm>
                    <a:off x="5380006" y="1413741"/>
                    <a:ext cx="0" cy="107091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59" name="Straight Connector 658">
                    <a:extLst>
                      <a:ext uri="{FF2B5EF4-FFF2-40B4-BE49-F238E27FC236}">
                        <a16:creationId xmlns:a16="http://schemas.microsoft.com/office/drawing/2014/main" id="{60789909-DD05-4F26-9ADC-3D8684F79C13}"/>
                      </a:ext>
                    </a:extLst>
                  </p:cNvPr>
                  <p:cNvCxnSpPr/>
                  <p:nvPr/>
                </p:nvCxnSpPr>
                <p:spPr>
                  <a:xfrm>
                    <a:off x="4954882" y="1411366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60" name="Straight Connector 659">
                    <a:extLst>
                      <a:ext uri="{FF2B5EF4-FFF2-40B4-BE49-F238E27FC236}">
                        <a16:creationId xmlns:a16="http://schemas.microsoft.com/office/drawing/2014/main" id="{960E9199-C045-412E-9DF9-FD616A95ADE1}"/>
                      </a:ext>
                    </a:extLst>
                  </p:cNvPr>
                  <p:cNvCxnSpPr/>
                  <p:nvPr/>
                </p:nvCxnSpPr>
                <p:spPr>
                  <a:xfrm>
                    <a:off x="4528361" y="1411366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61" name="Straight Connector 660">
                    <a:extLst>
                      <a:ext uri="{FF2B5EF4-FFF2-40B4-BE49-F238E27FC236}">
                        <a16:creationId xmlns:a16="http://schemas.microsoft.com/office/drawing/2014/main" id="{A78A4548-4BF2-4DF2-9438-BF877F1E2ED2}"/>
                      </a:ext>
                    </a:extLst>
                  </p:cNvPr>
                  <p:cNvCxnSpPr/>
                  <p:nvPr/>
                </p:nvCxnSpPr>
                <p:spPr>
                  <a:xfrm>
                    <a:off x="4096507" y="1411366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62" name="Straight Connector 661">
                    <a:extLst>
                      <a:ext uri="{FF2B5EF4-FFF2-40B4-BE49-F238E27FC236}">
                        <a16:creationId xmlns:a16="http://schemas.microsoft.com/office/drawing/2014/main" id="{E22C4C4C-F04D-4CD1-BA43-469D17118A3B}"/>
                      </a:ext>
                    </a:extLst>
                  </p:cNvPr>
                  <p:cNvCxnSpPr/>
                  <p:nvPr/>
                </p:nvCxnSpPr>
                <p:spPr>
                  <a:xfrm>
                    <a:off x="3670175" y="1411366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63" name="Straight Connector 662">
                    <a:extLst>
                      <a:ext uri="{FF2B5EF4-FFF2-40B4-BE49-F238E27FC236}">
                        <a16:creationId xmlns:a16="http://schemas.microsoft.com/office/drawing/2014/main" id="{45620662-BFAC-4507-B20A-7430212CBBDF}"/>
                      </a:ext>
                    </a:extLst>
                  </p:cNvPr>
                  <p:cNvCxnSpPr/>
                  <p:nvPr/>
                </p:nvCxnSpPr>
                <p:spPr>
                  <a:xfrm>
                    <a:off x="3240589" y="1409618"/>
                    <a:ext cx="0" cy="107091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64" name="Straight Connector 663">
                    <a:extLst>
                      <a:ext uri="{FF2B5EF4-FFF2-40B4-BE49-F238E27FC236}">
                        <a16:creationId xmlns:a16="http://schemas.microsoft.com/office/drawing/2014/main" id="{E80DC695-2024-4FC6-86C6-E412E16B2564}"/>
                      </a:ext>
                    </a:extLst>
                  </p:cNvPr>
                  <p:cNvCxnSpPr/>
                  <p:nvPr/>
                </p:nvCxnSpPr>
                <p:spPr>
                  <a:xfrm>
                    <a:off x="2815458" y="1407244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65" name="Straight Connector 664">
                    <a:extLst>
                      <a:ext uri="{FF2B5EF4-FFF2-40B4-BE49-F238E27FC236}">
                        <a16:creationId xmlns:a16="http://schemas.microsoft.com/office/drawing/2014/main" id="{BD057829-F477-4B77-B561-36CA699DE263}"/>
                      </a:ext>
                    </a:extLst>
                  </p:cNvPr>
                  <p:cNvCxnSpPr/>
                  <p:nvPr/>
                </p:nvCxnSpPr>
                <p:spPr>
                  <a:xfrm>
                    <a:off x="2388937" y="1407244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66" name="Straight Connector 665">
                    <a:extLst>
                      <a:ext uri="{FF2B5EF4-FFF2-40B4-BE49-F238E27FC236}">
                        <a16:creationId xmlns:a16="http://schemas.microsoft.com/office/drawing/2014/main" id="{C40DC887-48CE-41C8-BBFF-C677FE4D9C28}"/>
                      </a:ext>
                    </a:extLst>
                  </p:cNvPr>
                  <p:cNvCxnSpPr/>
                  <p:nvPr/>
                </p:nvCxnSpPr>
                <p:spPr>
                  <a:xfrm>
                    <a:off x="1958946" y="1409843"/>
                    <a:ext cx="0" cy="107091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603" name="Group 602">
                <a:extLst>
                  <a:ext uri="{FF2B5EF4-FFF2-40B4-BE49-F238E27FC236}">
                    <a16:creationId xmlns:a16="http://schemas.microsoft.com/office/drawing/2014/main" id="{75EA5900-2B66-4B89-A7E1-B414C8B8DBCC}"/>
                  </a:ext>
                </a:extLst>
              </p:cNvPr>
              <p:cNvGrpSpPr/>
              <p:nvPr/>
            </p:nvGrpSpPr>
            <p:grpSpPr>
              <a:xfrm>
                <a:off x="3155328" y="3704259"/>
                <a:ext cx="252890" cy="54414"/>
                <a:chOff x="1958946" y="1407244"/>
                <a:chExt cx="3421060" cy="113588"/>
              </a:xfrm>
            </p:grpSpPr>
            <p:cxnSp>
              <p:nvCxnSpPr>
                <p:cNvPr id="644" name="Straight Connector 643">
                  <a:extLst>
                    <a:ext uri="{FF2B5EF4-FFF2-40B4-BE49-F238E27FC236}">
                      <a16:creationId xmlns:a16="http://schemas.microsoft.com/office/drawing/2014/main" id="{67827195-4AEF-4319-AF47-503C9D54A3FE}"/>
                    </a:ext>
                  </a:extLst>
                </p:cNvPr>
                <p:cNvCxnSpPr/>
                <p:nvPr/>
              </p:nvCxnSpPr>
              <p:spPr>
                <a:xfrm>
                  <a:off x="5380006" y="1413741"/>
                  <a:ext cx="0" cy="107091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45" name="Straight Connector 644">
                  <a:extLst>
                    <a:ext uri="{FF2B5EF4-FFF2-40B4-BE49-F238E27FC236}">
                      <a16:creationId xmlns:a16="http://schemas.microsoft.com/office/drawing/2014/main" id="{7F8CCBB6-201B-4C7C-815A-E0FF6305A29E}"/>
                    </a:ext>
                  </a:extLst>
                </p:cNvPr>
                <p:cNvCxnSpPr/>
                <p:nvPr/>
              </p:nvCxnSpPr>
              <p:spPr>
                <a:xfrm>
                  <a:off x="4954882" y="1411366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46" name="Straight Connector 645">
                  <a:extLst>
                    <a:ext uri="{FF2B5EF4-FFF2-40B4-BE49-F238E27FC236}">
                      <a16:creationId xmlns:a16="http://schemas.microsoft.com/office/drawing/2014/main" id="{50A5F3C1-13B6-4AB4-9838-E6F4D36A807C}"/>
                    </a:ext>
                  </a:extLst>
                </p:cNvPr>
                <p:cNvCxnSpPr/>
                <p:nvPr/>
              </p:nvCxnSpPr>
              <p:spPr>
                <a:xfrm>
                  <a:off x="4528361" y="1411366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47" name="Straight Connector 646">
                  <a:extLst>
                    <a:ext uri="{FF2B5EF4-FFF2-40B4-BE49-F238E27FC236}">
                      <a16:creationId xmlns:a16="http://schemas.microsoft.com/office/drawing/2014/main" id="{949829B6-4CEF-43BB-9BAC-47FD7FC24404}"/>
                    </a:ext>
                  </a:extLst>
                </p:cNvPr>
                <p:cNvCxnSpPr/>
                <p:nvPr/>
              </p:nvCxnSpPr>
              <p:spPr>
                <a:xfrm>
                  <a:off x="4096507" y="1411366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48" name="Straight Connector 647">
                  <a:extLst>
                    <a:ext uri="{FF2B5EF4-FFF2-40B4-BE49-F238E27FC236}">
                      <a16:creationId xmlns:a16="http://schemas.microsoft.com/office/drawing/2014/main" id="{146B8BD1-18EB-4358-8782-4E64C1774723}"/>
                    </a:ext>
                  </a:extLst>
                </p:cNvPr>
                <p:cNvCxnSpPr/>
                <p:nvPr/>
              </p:nvCxnSpPr>
              <p:spPr>
                <a:xfrm>
                  <a:off x="3670175" y="1411366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49" name="Straight Connector 648">
                  <a:extLst>
                    <a:ext uri="{FF2B5EF4-FFF2-40B4-BE49-F238E27FC236}">
                      <a16:creationId xmlns:a16="http://schemas.microsoft.com/office/drawing/2014/main" id="{D7AED77B-D5C8-4BCA-A40D-A76FCD808C0E}"/>
                    </a:ext>
                  </a:extLst>
                </p:cNvPr>
                <p:cNvCxnSpPr/>
                <p:nvPr/>
              </p:nvCxnSpPr>
              <p:spPr>
                <a:xfrm>
                  <a:off x="3240589" y="1409618"/>
                  <a:ext cx="0" cy="107091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50" name="Straight Connector 649">
                  <a:extLst>
                    <a:ext uri="{FF2B5EF4-FFF2-40B4-BE49-F238E27FC236}">
                      <a16:creationId xmlns:a16="http://schemas.microsoft.com/office/drawing/2014/main" id="{8BE49216-4C31-4194-A46C-40425579F88A}"/>
                    </a:ext>
                  </a:extLst>
                </p:cNvPr>
                <p:cNvCxnSpPr/>
                <p:nvPr/>
              </p:nvCxnSpPr>
              <p:spPr>
                <a:xfrm>
                  <a:off x="2815458" y="1407244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51" name="Straight Connector 650">
                  <a:extLst>
                    <a:ext uri="{FF2B5EF4-FFF2-40B4-BE49-F238E27FC236}">
                      <a16:creationId xmlns:a16="http://schemas.microsoft.com/office/drawing/2014/main" id="{52102E5E-9434-4CA9-9C0E-507BFF537BFC}"/>
                    </a:ext>
                  </a:extLst>
                </p:cNvPr>
                <p:cNvCxnSpPr/>
                <p:nvPr/>
              </p:nvCxnSpPr>
              <p:spPr>
                <a:xfrm>
                  <a:off x="2388937" y="1407244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52" name="Straight Connector 651">
                  <a:extLst>
                    <a:ext uri="{FF2B5EF4-FFF2-40B4-BE49-F238E27FC236}">
                      <a16:creationId xmlns:a16="http://schemas.microsoft.com/office/drawing/2014/main" id="{5C0846DD-733B-4A10-9EB1-7E136C75CFD0}"/>
                    </a:ext>
                  </a:extLst>
                </p:cNvPr>
                <p:cNvCxnSpPr/>
                <p:nvPr/>
              </p:nvCxnSpPr>
              <p:spPr>
                <a:xfrm>
                  <a:off x="1958946" y="1409843"/>
                  <a:ext cx="0" cy="107091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604" name="Group 603">
                <a:extLst>
                  <a:ext uri="{FF2B5EF4-FFF2-40B4-BE49-F238E27FC236}">
                    <a16:creationId xmlns:a16="http://schemas.microsoft.com/office/drawing/2014/main" id="{5FB128A1-7085-48BC-BED5-9FA8B230BF77}"/>
                  </a:ext>
                </a:extLst>
              </p:cNvPr>
              <p:cNvGrpSpPr/>
              <p:nvPr/>
            </p:nvGrpSpPr>
            <p:grpSpPr>
              <a:xfrm>
                <a:off x="2868811" y="3706356"/>
                <a:ext cx="232376" cy="52317"/>
                <a:chOff x="1958946" y="1407244"/>
                <a:chExt cx="3421060" cy="113588"/>
              </a:xfrm>
            </p:grpSpPr>
            <p:cxnSp>
              <p:nvCxnSpPr>
                <p:cNvPr id="635" name="Straight Connector 634">
                  <a:extLst>
                    <a:ext uri="{FF2B5EF4-FFF2-40B4-BE49-F238E27FC236}">
                      <a16:creationId xmlns:a16="http://schemas.microsoft.com/office/drawing/2014/main" id="{DDFD4608-AE8A-4D92-94F6-13979CB2EEB6}"/>
                    </a:ext>
                  </a:extLst>
                </p:cNvPr>
                <p:cNvCxnSpPr/>
                <p:nvPr/>
              </p:nvCxnSpPr>
              <p:spPr>
                <a:xfrm>
                  <a:off x="5380006" y="1413741"/>
                  <a:ext cx="0" cy="107091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36" name="Straight Connector 635">
                  <a:extLst>
                    <a:ext uri="{FF2B5EF4-FFF2-40B4-BE49-F238E27FC236}">
                      <a16:creationId xmlns:a16="http://schemas.microsoft.com/office/drawing/2014/main" id="{2BEDD70D-E510-4951-937D-1230E384CDC3}"/>
                    </a:ext>
                  </a:extLst>
                </p:cNvPr>
                <p:cNvCxnSpPr/>
                <p:nvPr/>
              </p:nvCxnSpPr>
              <p:spPr>
                <a:xfrm>
                  <a:off x="4954882" y="1411366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37" name="Straight Connector 636">
                  <a:extLst>
                    <a:ext uri="{FF2B5EF4-FFF2-40B4-BE49-F238E27FC236}">
                      <a16:creationId xmlns:a16="http://schemas.microsoft.com/office/drawing/2014/main" id="{09EE949A-228B-4543-97E5-9A44AF246725}"/>
                    </a:ext>
                  </a:extLst>
                </p:cNvPr>
                <p:cNvCxnSpPr/>
                <p:nvPr/>
              </p:nvCxnSpPr>
              <p:spPr>
                <a:xfrm>
                  <a:off x="4528361" y="1411366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38" name="Straight Connector 637">
                  <a:extLst>
                    <a:ext uri="{FF2B5EF4-FFF2-40B4-BE49-F238E27FC236}">
                      <a16:creationId xmlns:a16="http://schemas.microsoft.com/office/drawing/2014/main" id="{5F0951F7-8437-4904-95AC-98A770189DB0}"/>
                    </a:ext>
                  </a:extLst>
                </p:cNvPr>
                <p:cNvCxnSpPr/>
                <p:nvPr/>
              </p:nvCxnSpPr>
              <p:spPr>
                <a:xfrm>
                  <a:off x="4096507" y="1411366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39" name="Straight Connector 638">
                  <a:extLst>
                    <a:ext uri="{FF2B5EF4-FFF2-40B4-BE49-F238E27FC236}">
                      <a16:creationId xmlns:a16="http://schemas.microsoft.com/office/drawing/2014/main" id="{05316D7F-D8FA-49CA-9E06-275D919B735A}"/>
                    </a:ext>
                  </a:extLst>
                </p:cNvPr>
                <p:cNvCxnSpPr/>
                <p:nvPr/>
              </p:nvCxnSpPr>
              <p:spPr>
                <a:xfrm>
                  <a:off x="3670175" y="1411366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40" name="Straight Connector 639">
                  <a:extLst>
                    <a:ext uri="{FF2B5EF4-FFF2-40B4-BE49-F238E27FC236}">
                      <a16:creationId xmlns:a16="http://schemas.microsoft.com/office/drawing/2014/main" id="{4891C77F-2B97-40E5-AAF7-ACD08B5810F5}"/>
                    </a:ext>
                  </a:extLst>
                </p:cNvPr>
                <p:cNvCxnSpPr/>
                <p:nvPr/>
              </p:nvCxnSpPr>
              <p:spPr>
                <a:xfrm>
                  <a:off x="3240589" y="1409618"/>
                  <a:ext cx="0" cy="107091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41" name="Straight Connector 640">
                  <a:extLst>
                    <a:ext uri="{FF2B5EF4-FFF2-40B4-BE49-F238E27FC236}">
                      <a16:creationId xmlns:a16="http://schemas.microsoft.com/office/drawing/2014/main" id="{67C40FAF-30A9-4E45-9995-6EF11C837A96}"/>
                    </a:ext>
                  </a:extLst>
                </p:cNvPr>
                <p:cNvCxnSpPr/>
                <p:nvPr/>
              </p:nvCxnSpPr>
              <p:spPr>
                <a:xfrm>
                  <a:off x="2815458" y="1407244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42" name="Straight Connector 641">
                  <a:extLst>
                    <a:ext uri="{FF2B5EF4-FFF2-40B4-BE49-F238E27FC236}">
                      <a16:creationId xmlns:a16="http://schemas.microsoft.com/office/drawing/2014/main" id="{F851686C-8BD2-43BE-8AF6-8CB62E9B1F53}"/>
                    </a:ext>
                  </a:extLst>
                </p:cNvPr>
                <p:cNvCxnSpPr/>
                <p:nvPr/>
              </p:nvCxnSpPr>
              <p:spPr>
                <a:xfrm>
                  <a:off x="2388937" y="1407244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43" name="Straight Connector 642">
                  <a:extLst>
                    <a:ext uri="{FF2B5EF4-FFF2-40B4-BE49-F238E27FC236}">
                      <a16:creationId xmlns:a16="http://schemas.microsoft.com/office/drawing/2014/main" id="{C764946E-92A8-4AD2-A355-36FAF46B4337}"/>
                    </a:ext>
                  </a:extLst>
                </p:cNvPr>
                <p:cNvCxnSpPr/>
                <p:nvPr/>
              </p:nvCxnSpPr>
              <p:spPr>
                <a:xfrm>
                  <a:off x="1958946" y="1409843"/>
                  <a:ext cx="0" cy="107091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605" name="Group 604">
                <a:extLst>
                  <a:ext uri="{FF2B5EF4-FFF2-40B4-BE49-F238E27FC236}">
                    <a16:creationId xmlns:a16="http://schemas.microsoft.com/office/drawing/2014/main" id="{B10AF2F0-7A1B-471E-BCB8-E8ED40C398F3}"/>
                  </a:ext>
                </a:extLst>
              </p:cNvPr>
              <p:cNvGrpSpPr/>
              <p:nvPr/>
            </p:nvGrpSpPr>
            <p:grpSpPr>
              <a:xfrm>
                <a:off x="2560794" y="3704259"/>
                <a:ext cx="258235" cy="52317"/>
                <a:chOff x="1958946" y="1407244"/>
                <a:chExt cx="3421060" cy="113588"/>
              </a:xfrm>
            </p:grpSpPr>
            <p:cxnSp>
              <p:nvCxnSpPr>
                <p:cNvPr id="626" name="Straight Connector 625">
                  <a:extLst>
                    <a:ext uri="{FF2B5EF4-FFF2-40B4-BE49-F238E27FC236}">
                      <a16:creationId xmlns:a16="http://schemas.microsoft.com/office/drawing/2014/main" id="{3D4BD474-4DF5-4C6F-BB60-66A210E089B7}"/>
                    </a:ext>
                  </a:extLst>
                </p:cNvPr>
                <p:cNvCxnSpPr/>
                <p:nvPr/>
              </p:nvCxnSpPr>
              <p:spPr>
                <a:xfrm>
                  <a:off x="5380006" y="1413741"/>
                  <a:ext cx="0" cy="107091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27" name="Straight Connector 626">
                  <a:extLst>
                    <a:ext uri="{FF2B5EF4-FFF2-40B4-BE49-F238E27FC236}">
                      <a16:creationId xmlns:a16="http://schemas.microsoft.com/office/drawing/2014/main" id="{E158EEF5-DFB3-40EC-BC40-029D69209BD9}"/>
                    </a:ext>
                  </a:extLst>
                </p:cNvPr>
                <p:cNvCxnSpPr/>
                <p:nvPr/>
              </p:nvCxnSpPr>
              <p:spPr>
                <a:xfrm>
                  <a:off x="4954882" y="1411366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28" name="Straight Connector 627">
                  <a:extLst>
                    <a:ext uri="{FF2B5EF4-FFF2-40B4-BE49-F238E27FC236}">
                      <a16:creationId xmlns:a16="http://schemas.microsoft.com/office/drawing/2014/main" id="{AFE67210-DCF5-4BC3-B303-A4D78815B1CF}"/>
                    </a:ext>
                  </a:extLst>
                </p:cNvPr>
                <p:cNvCxnSpPr/>
                <p:nvPr/>
              </p:nvCxnSpPr>
              <p:spPr>
                <a:xfrm>
                  <a:off x="4528361" y="1411366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29" name="Straight Connector 628">
                  <a:extLst>
                    <a:ext uri="{FF2B5EF4-FFF2-40B4-BE49-F238E27FC236}">
                      <a16:creationId xmlns:a16="http://schemas.microsoft.com/office/drawing/2014/main" id="{AABEDA7E-FFE3-492C-928E-AEE5D73E5895}"/>
                    </a:ext>
                  </a:extLst>
                </p:cNvPr>
                <p:cNvCxnSpPr/>
                <p:nvPr/>
              </p:nvCxnSpPr>
              <p:spPr>
                <a:xfrm>
                  <a:off x="4096507" y="1411366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30" name="Straight Connector 629">
                  <a:extLst>
                    <a:ext uri="{FF2B5EF4-FFF2-40B4-BE49-F238E27FC236}">
                      <a16:creationId xmlns:a16="http://schemas.microsoft.com/office/drawing/2014/main" id="{AD36BC80-99CC-49C4-8A23-90B7E9EB55ED}"/>
                    </a:ext>
                  </a:extLst>
                </p:cNvPr>
                <p:cNvCxnSpPr/>
                <p:nvPr/>
              </p:nvCxnSpPr>
              <p:spPr>
                <a:xfrm>
                  <a:off x="3670175" y="1411366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31" name="Straight Connector 630">
                  <a:extLst>
                    <a:ext uri="{FF2B5EF4-FFF2-40B4-BE49-F238E27FC236}">
                      <a16:creationId xmlns:a16="http://schemas.microsoft.com/office/drawing/2014/main" id="{B67A7F0C-8874-460F-9818-A175346BD12E}"/>
                    </a:ext>
                  </a:extLst>
                </p:cNvPr>
                <p:cNvCxnSpPr/>
                <p:nvPr/>
              </p:nvCxnSpPr>
              <p:spPr>
                <a:xfrm>
                  <a:off x="3240589" y="1409618"/>
                  <a:ext cx="0" cy="107091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32" name="Straight Connector 631">
                  <a:extLst>
                    <a:ext uri="{FF2B5EF4-FFF2-40B4-BE49-F238E27FC236}">
                      <a16:creationId xmlns:a16="http://schemas.microsoft.com/office/drawing/2014/main" id="{54ABAC09-8E66-4F95-8D5C-CF15EA671A2E}"/>
                    </a:ext>
                  </a:extLst>
                </p:cNvPr>
                <p:cNvCxnSpPr/>
                <p:nvPr/>
              </p:nvCxnSpPr>
              <p:spPr>
                <a:xfrm>
                  <a:off x="2815458" y="1407244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33" name="Straight Connector 632">
                  <a:extLst>
                    <a:ext uri="{FF2B5EF4-FFF2-40B4-BE49-F238E27FC236}">
                      <a16:creationId xmlns:a16="http://schemas.microsoft.com/office/drawing/2014/main" id="{32B4C8F0-5BB7-4CEB-92A6-B838C55B9350}"/>
                    </a:ext>
                  </a:extLst>
                </p:cNvPr>
                <p:cNvCxnSpPr/>
                <p:nvPr/>
              </p:nvCxnSpPr>
              <p:spPr>
                <a:xfrm>
                  <a:off x="2388937" y="1407244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34" name="Straight Connector 633">
                  <a:extLst>
                    <a:ext uri="{FF2B5EF4-FFF2-40B4-BE49-F238E27FC236}">
                      <a16:creationId xmlns:a16="http://schemas.microsoft.com/office/drawing/2014/main" id="{D3DC7068-2DF0-4284-9DDA-97833F6D2ABD}"/>
                    </a:ext>
                  </a:extLst>
                </p:cNvPr>
                <p:cNvCxnSpPr/>
                <p:nvPr/>
              </p:nvCxnSpPr>
              <p:spPr>
                <a:xfrm>
                  <a:off x="1958946" y="1409843"/>
                  <a:ext cx="0" cy="107091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606" name="Group 605">
                <a:extLst>
                  <a:ext uri="{FF2B5EF4-FFF2-40B4-BE49-F238E27FC236}">
                    <a16:creationId xmlns:a16="http://schemas.microsoft.com/office/drawing/2014/main" id="{109DC3ED-F3F5-4FA1-9538-BCCC43DB42C7}"/>
                  </a:ext>
                </a:extLst>
              </p:cNvPr>
              <p:cNvGrpSpPr/>
              <p:nvPr/>
            </p:nvGrpSpPr>
            <p:grpSpPr>
              <a:xfrm>
                <a:off x="2290858" y="3702763"/>
                <a:ext cx="242786" cy="52317"/>
                <a:chOff x="1958946" y="1407244"/>
                <a:chExt cx="3421060" cy="113588"/>
              </a:xfrm>
            </p:grpSpPr>
            <p:cxnSp>
              <p:nvCxnSpPr>
                <p:cNvPr id="617" name="Straight Connector 616">
                  <a:extLst>
                    <a:ext uri="{FF2B5EF4-FFF2-40B4-BE49-F238E27FC236}">
                      <a16:creationId xmlns:a16="http://schemas.microsoft.com/office/drawing/2014/main" id="{74D92D1F-8D22-4668-A6E4-936406A426F6}"/>
                    </a:ext>
                  </a:extLst>
                </p:cNvPr>
                <p:cNvCxnSpPr/>
                <p:nvPr/>
              </p:nvCxnSpPr>
              <p:spPr>
                <a:xfrm>
                  <a:off x="5380006" y="1413741"/>
                  <a:ext cx="0" cy="107091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18" name="Straight Connector 617">
                  <a:extLst>
                    <a:ext uri="{FF2B5EF4-FFF2-40B4-BE49-F238E27FC236}">
                      <a16:creationId xmlns:a16="http://schemas.microsoft.com/office/drawing/2014/main" id="{18282A24-84FF-4E1A-B5EB-B45D9BB8E91E}"/>
                    </a:ext>
                  </a:extLst>
                </p:cNvPr>
                <p:cNvCxnSpPr/>
                <p:nvPr/>
              </p:nvCxnSpPr>
              <p:spPr>
                <a:xfrm>
                  <a:off x="4954882" y="1411366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19" name="Straight Connector 618">
                  <a:extLst>
                    <a:ext uri="{FF2B5EF4-FFF2-40B4-BE49-F238E27FC236}">
                      <a16:creationId xmlns:a16="http://schemas.microsoft.com/office/drawing/2014/main" id="{20C330EB-92CC-4905-9CC1-BCF87528EB84}"/>
                    </a:ext>
                  </a:extLst>
                </p:cNvPr>
                <p:cNvCxnSpPr/>
                <p:nvPr/>
              </p:nvCxnSpPr>
              <p:spPr>
                <a:xfrm>
                  <a:off x="4528361" y="1411366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20" name="Straight Connector 619">
                  <a:extLst>
                    <a:ext uri="{FF2B5EF4-FFF2-40B4-BE49-F238E27FC236}">
                      <a16:creationId xmlns:a16="http://schemas.microsoft.com/office/drawing/2014/main" id="{A319F473-8D88-419C-95D4-D45290D91D15}"/>
                    </a:ext>
                  </a:extLst>
                </p:cNvPr>
                <p:cNvCxnSpPr/>
                <p:nvPr/>
              </p:nvCxnSpPr>
              <p:spPr>
                <a:xfrm>
                  <a:off x="4096507" y="1411366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21" name="Straight Connector 620">
                  <a:extLst>
                    <a:ext uri="{FF2B5EF4-FFF2-40B4-BE49-F238E27FC236}">
                      <a16:creationId xmlns:a16="http://schemas.microsoft.com/office/drawing/2014/main" id="{A07015EC-BE6F-4BD2-BA0B-174E6880F022}"/>
                    </a:ext>
                  </a:extLst>
                </p:cNvPr>
                <p:cNvCxnSpPr/>
                <p:nvPr/>
              </p:nvCxnSpPr>
              <p:spPr>
                <a:xfrm>
                  <a:off x="3670175" y="1411366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22" name="Straight Connector 621">
                  <a:extLst>
                    <a:ext uri="{FF2B5EF4-FFF2-40B4-BE49-F238E27FC236}">
                      <a16:creationId xmlns:a16="http://schemas.microsoft.com/office/drawing/2014/main" id="{446C17F6-D158-48E4-8E3A-459D8DA604F6}"/>
                    </a:ext>
                  </a:extLst>
                </p:cNvPr>
                <p:cNvCxnSpPr/>
                <p:nvPr/>
              </p:nvCxnSpPr>
              <p:spPr>
                <a:xfrm>
                  <a:off x="3240589" y="1409618"/>
                  <a:ext cx="0" cy="107091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23" name="Straight Connector 622">
                  <a:extLst>
                    <a:ext uri="{FF2B5EF4-FFF2-40B4-BE49-F238E27FC236}">
                      <a16:creationId xmlns:a16="http://schemas.microsoft.com/office/drawing/2014/main" id="{64724D1F-694F-45F4-A196-42D2B8486521}"/>
                    </a:ext>
                  </a:extLst>
                </p:cNvPr>
                <p:cNvCxnSpPr/>
                <p:nvPr/>
              </p:nvCxnSpPr>
              <p:spPr>
                <a:xfrm>
                  <a:off x="2815458" y="1407244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24" name="Straight Connector 623">
                  <a:extLst>
                    <a:ext uri="{FF2B5EF4-FFF2-40B4-BE49-F238E27FC236}">
                      <a16:creationId xmlns:a16="http://schemas.microsoft.com/office/drawing/2014/main" id="{AB80AF9C-BBC2-4C5D-99A7-563888C24F0C}"/>
                    </a:ext>
                  </a:extLst>
                </p:cNvPr>
                <p:cNvCxnSpPr/>
                <p:nvPr/>
              </p:nvCxnSpPr>
              <p:spPr>
                <a:xfrm>
                  <a:off x="2388937" y="1407244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25" name="Straight Connector 624">
                  <a:extLst>
                    <a:ext uri="{FF2B5EF4-FFF2-40B4-BE49-F238E27FC236}">
                      <a16:creationId xmlns:a16="http://schemas.microsoft.com/office/drawing/2014/main" id="{C308F615-7DC2-4ACF-8FC1-966CF194E1E4}"/>
                    </a:ext>
                  </a:extLst>
                </p:cNvPr>
                <p:cNvCxnSpPr/>
                <p:nvPr/>
              </p:nvCxnSpPr>
              <p:spPr>
                <a:xfrm>
                  <a:off x="1958946" y="1409843"/>
                  <a:ext cx="0" cy="107091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607" name="Group 606">
                <a:extLst>
                  <a:ext uri="{FF2B5EF4-FFF2-40B4-BE49-F238E27FC236}">
                    <a16:creationId xmlns:a16="http://schemas.microsoft.com/office/drawing/2014/main" id="{DB59A1E1-1AD3-48E4-A4FE-88F0670460D3}"/>
                  </a:ext>
                </a:extLst>
              </p:cNvPr>
              <p:cNvGrpSpPr/>
              <p:nvPr/>
            </p:nvGrpSpPr>
            <p:grpSpPr>
              <a:xfrm>
                <a:off x="2002443" y="3706057"/>
                <a:ext cx="242786" cy="52317"/>
                <a:chOff x="1958946" y="1407244"/>
                <a:chExt cx="3421060" cy="113588"/>
              </a:xfrm>
            </p:grpSpPr>
            <p:cxnSp>
              <p:nvCxnSpPr>
                <p:cNvPr id="608" name="Straight Connector 607">
                  <a:extLst>
                    <a:ext uri="{FF2B5EF4-FFF2-40B4-BE49-F238E27FC236}">
                      <a16:creationId xmlns:a16="http://schemas.microsoft.com/office/drawing/2014/main" id="{53D30A10-5A99-458A-94B6-C8650E0B9111}"/>
                    </a:ext>
                  </a:extLst>
                </p:cNvPr>
                <p:cNvCxnSpPr/>
                <p:nvPr/>
              </p:nvCxnSpPr>
              <p:spPr>
                <a:xfrm>
                  <a:off x="5380006" y="1413741"/>
                  <a:ext cx="0" cy="107091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09" name="Straight Connector 608">
                  <a:extLst>
                    <a:ext uri="{FF2B5EF4-FFF2-40B4-BE49-F238E27FC236}">
                      <a16:creationId xmlns:a16="http://schemas.microsoft.com/office/drawing/2014/main" id="{3D56397A-2391-4E30-8B9C-5DB8FEC45C67}"/>
                    </a:ext>
                  </a:extLst>
                </p:cNvPr>
                <p:cNvCxnSpPr/>
                <p:nvPr/>
              </p:nvCxnSpPr>
              <p:spPr>
                <a:xfrm>
                  <a:off x="4954882" y="1411366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10" name="Straight Connector 609">
                  <a:extLst>
                    <a:ext uri="{FF2B5EF4-FFF2-40B4-BE49-F238E27FC236}">
                      <a16:creationId xmlns:a16="http://schemas.microsoft.com/office/drawing/2014/main" id="{1DEB9486-8D40-4EA5-B53C-14F559E437E8}"/>
                    </a:ext>
                  </a:extLst>
                </p:cNvPr>
                <p:cNvCxnSpPr/>
                <p:nvPr/>
              </p:nvCxnSpPr>
              <p:spPr>
                <a:xfrm>
                  <a:off x="4528361" y="1411366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11" name="Straight Connector 610">
                  <a:extLst>
                    <a:ext uri="{FF2B5EF4-FFF2-40B4-BE49-F238E27FC236}">
                      <a16:creationId xmlns:a16="http://schemas.microsoft.com/office/drawing/2014/main" id="{67A3B2F4-9817-4274-8A8B-198047732AD9}"/>
                    </a:ext>
                  </a:extLst>
                </p:cNvPr>
                <p:cNvCxnSpPr/>
                <p:nvPr/>
              </p:nvCxnSpPr>
              <p:spPr>
                <a:xfrm>
                  <a:off x="4096507" y="1411366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12" name="Straight Connector 611">
                  <a:extLst>
                    <a:ext uri="{FF2B5EF4-FFF2-40B4-BE49-F238E27FC236}">
                      <a16:creationId xmlns:a16="http://schemas.microsoft.com/office/drawing/2014/main" id="{FF868CD7-DB07-4380-A4A1-B04C1E86D010}"/>
                    </a:ext>
                  </a:extLst>
                </p:cNvPr>
                <p:cNvCxnSpPr/>
                <p:nvPr/>
              </p:nvCxnSpPr>
              <p:spPr>
                <a:xfrm>
                  <a:off x="3670175" y="1411366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13" name="Straight Connector 612">
                  <a:extLst>
                    <a:ext uri="{FF2B5EF4-FFF2-40B4-BE49-F238E27FC236}">
                      <a16:creationId xmlns:a16="http://schemas.microsoft.com/office/drawing/2014/main" id="{1A95EEA8-4427-4737-B082-39C2B2C0D132}"/>
                    </a:ext>
                  </a:extLst>
                </p:cNvPr>
                <p:cNvCxnSpPr/>
                <p:nvPr/>
              </p:nvCxnSpPr>
              <p:spPr>
                <a:xfrm>
                  <a:off x="3240589" y="1409618"/>
                  <a:ext cx="0" cy="107091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14" name="Straight Connector 613">
                  <a:extLst>
                    <a:ext uri="{FF2B5EF4-FFF2-40B4-BE49-F238E27FC236}">
                      <a16:creationId xmlns:a16="http://schemas.microsoft.com/office/drawing/2014/main" id="{CAFE11F2-96AB-4CBD-87DD-95453E6CE44D}"/>
                    </a:ext>
                  </a:extLst>
                </p:cNvPr>
                <p:cNvCxnSpPr/>
                <p:nvPr/>
              </p:nvCxnSpPr>
              <p:spPr>
                <a:xfrm>
                  <a:off x="2815458" y="1407244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15" name="Straight Connector 614">
                  <a:extLst>
                    <a:ext uri="{FF2B5EF4-FFF2-40B4-BE49-F238E27FC236}">
                      <a16:creationId xmlns:a16="http://schemas.microsoft.com/office/drawing/2014/main" id="{E4EE7E81-2BC6-4CB2-B07E-5B01316D2F2C}"/>
                    </a:ext>
                  </a:extLst>
                </p:cNvPr>
                <p:cNvCxnSpPr/>
                <p:nvPr/>
              </p:nvCxnSpPr>
              <p:spPr>
                <a:xfrm>
                  <a:off x="2388937" y="1407244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16" name="Straight Connector 615">
                  <a:extLst>
                    <a:ext uri="{FF2B5EF4-FFF2-40B4-BE49-F238E27FC236}">
                      <a16:creationId xmlns:a16="http://schemas.microsoft.com/office/drawing/2014/main" id="{9C73F77A-2A74-4D9C-9DD3-8E92F4B978B1}"/>
                    </a:ext>
                  </a:extLst>
                </p:cNvPr>
                <p:cNvCxnSpPr/>
                <p:nvPr/>
              </p:nvCxnSpPr>
              <p:spPr>
                <a:xfrm>
                  <a:off x="1958946" y="1409843"/>
                  <a:ext cx="0" cy="107091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489" name="Group 488">
              <a:extLst>
                <a:ext uri="{FF2B5EF4-FFF2-40B4-BE49-F238E27FC236}">
                  <a16:creationId xmlns:a16="http://schemas.microsoft.com/office/drawing/2014/main" id="{79244BB9-43D8-488C-ADBB-2F39FAEA26E8}"/>
                </a:ext>
              </a:extLst>
            </p:cNvPr>
            <p:cNvGrpSpPr/>
            <p:nvPr/>
          </p:nvGrpSpPr>
          <p:grpSpPr>
            <a:xfrm rot="5400000">
              <a:off x="-869315" y="5125333"/>
              <a:ext cx="2836095" cy="78718"/>
              <a:chOff x="572123" y="3694241"/>
              <a:chExt cx="2836095" cy="78718"/>
            </a:xfrm>
          </p:grpSpPr>
          <p:grpSp>
            <p:nvGrpSpPr>
              <p:cNvPr id="490" name="Group 489">
                <a:extLst>
                  <a:ext uri="{FF2B5EF4-FFF2-40B4-BE49-F238E27FC236}">
                    <a16:creationId xmlns:a16="http://schemas.microsoft.com/office/drawing/2014/main" id="{9DE22375-C5BF-4F55-A5D9-E4A95F3CB743}"/>
                  </a:ext>
                </a:extLst>
              </p:cNvPr>
              <p:cNvGrpSpPr/>
              <p:nvPr/>
            </p:nvGrpSpPr>
            <p:grpSpPr>
              <a:xfrm>
                <a:off x="837839" y="3694241"/>
                <a:ext cx="2292138" cy="78718"/>
                <a:chOff x="1958946" y="1407244"/>
                <a:chExt cx="3421060" cy="117487"/>
              </a:xfrm>
            </p:grpSpPr>
            <p:cxnSp>
              <p:nvCxnSpPr>
                <p:cNvPr id="592" name="Straight Connector 591">
                  <a:extLst>
                    <a:ext uri="{FF2B5EF4-FFF2-40B4-BE49-F238E27FC236}">
                      <a16:creationId xmlns:a16="http://schemas.microsoft.com/office/drawing/2014/main" id="{C324F1CE-27FF-4351-AC79-28C51F89267C}"/>
                    </a:ext>
                  </a:extLst>
                </p:cNvPr>
                <p:cNvCxnSpPr/>
                <p:nvPr/>
              </p:nvCxnSpPr>
              <p:spPr>
                <a:xfrm>
                  <a:off x="5380006" y="1417639"/>
                  <a:ext cx="0" cy="107092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93" name="Straight Connector 592">
                  <a:extLst>
                    <a:ext uri="{FF2B5EF4-FFF2-40B4-BE49-F238E27FC236}">
                      <a16:creationId xmlns:a16="http://schemas.microsoft.com/office/drawing/2014/main" id="{6B313D5C-86B9-4FC1-A650-496C4BEF61D6}"/>
                    </a:ext>
                  </a:extLst>
                </p:cNvPr>
                <p:cNvCxnSpPr/>
                <p:nvPr/>
              </p:nvCxnSpPr>
              <p:spPr>
                <a:xfrm>
                  <a:off x="4954882" y="1411366"/>
                  <a:ext cx="0" cy="107092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94" name="Straight Connector 593">
                  <a:extLst>
                    <a:ext uri="{FF2B5EF4-FFF2-40B4-BE49-F238E27FC236}">
                      <a16:creationId xmlns:a16="http://schemas.microsoft.com/office/drawing/2014/main" id="{67500ED8-63BA-4388-9497-9B456B06BEF7}"/>
                    </a:ext>
                  </a:extLst>
                </p:cNvPr>
                <p:cNvCxnSpPr/>
                <p:nvPr/>
              </p:nvCxnSpPr>
              <p:spPr>
                <a:xfrm>
                  <a:off x="4528361" y="1411366"/>
                  <a:ext cx="0" cy="107092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95" name="Straight Connector 594">
                  <a:extLst>
                    <a:ext uri="{FF2B5EF4-FFF2-40B4-BE49-F238E27FC236}">
                      <a16:creationId xmlns:a16="http://schemas.microsoft.com/office/drawing/2014/main" id="{D66DF6A1-0F2A-43D8-914C-A6F1ED8BC8DC}"/>
                    </a:ext>
                  </a:extLst>
                </p:cNvPr>
                <p:cNvCxnSpPr/>
                <p:nvPr/>
              </p:nvCxnSpPr>
              <p:spPr>
                <a:xfrm>
                  <a:off x="4096507" y="1411366"/>
                  <a:ext cx="0" cy="107092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96" name="Straight Connector 595">
                  <a:extLst>
                    <a:ext uri="{FF2B5EF4-FFF2-40B4-BE49-F238E27FC236}">
                      <a16:creationId xmlns:a16="http://schemas.microsoft.com/office/drawing/2014/main" id="{851D37DD-DA49-4E33-BB25-B70F52CBCCD5}"/>
                    </a:ext>
                  </a:extLst>
                </p:cNvPr>
                <p:cNvCxnSpPr/>
                <p:nvPr/>
              </p:nvCxnSpPr>
              <p:spPr>
                <a:xfrm>
                  <a:off x="3670175" y="1411366"/>
                  <a:ext cx="0" cy="107092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97" name="Straight Connector 596">
                  <a:extLst>
                    <a:ext uri="{FF2B5EF4-FFF2-40B4-BE49-F238E27FC236}">
                      <a16:creationId xmlns:a16="http://schemas.microsoft.com/office/drawing/2014/main" id="{5D09237F-5B8B-4AD3-A427-A2E39640683B}"/>
                    </a:ext>
                  </a:extLst>
                </p:cNvPr>
                <p:cNvCxnSpPr/>
                <p:nvPr/>
              </p:nvCxnSpPr>
              <p:spPr>
                <a:xfrm>
                  <a:off x="3240582" y="1413517"/>
                  <a:ext cx="0" cy="107092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98" name="Straight Connector 597">
                  <a:extLst>
                    <a:ext uri="{FF2B5EF4-FFF2-40B4-BE49-F238E27FC236}">
                      <a16:creationId xmlns:a16="http://schemas.microsoft.com/office/drawing/2014/main" id="{18FBEE0C-9C61-40E5-BA6B-1909F1F5D9A8}"/>
                    </a:ext>
                  </a:extLst>
                </p:cNvPr>
                <p:cNvCxnSpPr/>
                <p:nvPr/>
              </p:nvCxnSpPr>
              <p:spPr>
                <a:xfrm>
                  <a:off x="2815458" y="1407244"/>
                  <a:ext cx="0" cy="107092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99" name="Straight Connector 598">
                  <a:extLst>
                    <a:ext uri="{FF2B5EF4-FFF2-40B4-BE49-F238E27FC236}">
                      <a16:creationId xmlns:a16="http://schemas.microsoft.com/office/drawing/2014/main" id="{074D842D-F263-4189-8EDB-CA715801DDE1}"/>
                    </a:ext>
                  </a:extLst>
                </p:cNvPr>
                <p:cNvCxnSpPr/>
                <p:nvPr/>
              </p:nvCxnSpPr>
              <p:spPr>
                <a:xfrm>
                  <a:off x="2388937" y="1407244"/>
                  <a:ext cx="0" cy="107092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00" name="Straight Connector 599">
                  <a:extLst>
                    <a:ext uri="{FF2B5EF4-FFF2-40B4-BE49-F238E27FC236}">
                      <a16:creationId xmlns:a16="http://schemas.microsoft.com/office/drawing/2014/main" id="{0FCEF934-3DEB-435A-B6C9-0C0A8D41F823}"/>
                    </a:ext>
                  </a:extLst>
                </p:cNvPr>
                <p:cNvCxnSpPr/>
                <p:nvPr/>
              </p:nvCxnSpPr>
              <p:spPr>
                <a:xfrm>
                  <a:off x="1958946" y="1417639"/>
                  <a:ext cx="0" cy="107092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491" name="Group 490">
                <a:extLst>
                  <a:ext uri="{FF2B5EF4-FFF2-40B4-BE49-F238E27FC236}">
                    <a16:creationId xmlns:a16="http://schemas.microsoft.com/office/drawing/2014/main" id="{F4930D56-7230-4F88-B9EF-0FC7843D47F7}"/>
                  </a:ext>
                </a:extLst>
              </p:cNvPr>
              <p:cNvGrpSpPr/>
              <p:nvPr/>
            </p:nvGrpSpPr>
            <p:grpSpPr>
              <a:xfrm>
                <a:off x="572123" y="3703191"/>
                <a:ext cx="1411119" cy="55910"/>
                <a:chOff x="572123" y="3691285"/>
                <a:chExt cx="1411119" cy="74137"/>
              </a:xfrm>
            </p:grpSpPr>
            <p:grpSp>
              <p:nvGrpSpPr>
                <p:cNvPr id="542" name="Group 541">
                  <a:extLst>
                    <a:ext uri="{FF2B5EF4-FFF2-40B4-BE49-F238E27FC236}">
                      <a16:creationId xmlns:a16="http://schemas.microsoft.com/office/drawing/2014/main" id="{A37599BD-444B-41C1-9464-83FA5832EAC0}"/>
                    </a:ext>
                  </a:extLst>
                </p:cNvPr>
                <p:cNvGrpSpPr/>
                <p:nvPr/>
              </p:nvGrpSpPr>
              <p:grpSpPr>
                <a:xfrm>
                  <a:off x="1725007" y="3693269"/>
                  <a:ext cx="258235" cy="69372"/>
                  <a:chOff x="1958946" y="1407244"/>
                  <a:chExt cx="3421060" cy="113588"/>
                </a:xfrm>
              </p:grpSpPr>
              <p:cxnSp>
                <p:nvCxnSpPr>
                  <p:cNvPr id="583" name="Straight Connector 582">
                    <a:extLst>
                      <a:ext uri="{FF2B5EF4-FFF2-40B4-BE49-F238E27FC236}">
                        <a16:creationId xmlns:a16="http://schemas.microsoft.com/office/drawing/2014/main" id="{4AC2C140-FFA3-4E59-8134-5565752142D9}"/>
                      </a:ext>
                    </a:extLst>
                  </p:cNvPr>
                  <p:cNvCxnSpPr/>
                  <p:nvPr/>
                </p:nvCxnSpPr>
                <p:spPr>
                  <a:xfrm>
                    <a:off x="5380006" y="1413741"/>
                    <a:ext cx="0" cy="107091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84" name="Straight Connector 583">
                    <a:extLst>
                      <a:ext uri="{FF2B5EF4-FFF2-40B4-BE49-F238E27FC236}">
                        <a16:creationId xmlns:a16="http://schemas.microsoft.com/office/drawing/2014/main" id="{D9D2829B-9F9C-49C4-8E14-5E09E87E9DFF}"/>
                      </a:ext>
                    </a:extLst>
                  </p:cNvPr>
                  <p:cNvCxnSpPr/>
                  <p:nvPr/>
                </p:nvCxnSpPr>
                <p:spPr>
                  <a:xfrm>
                    <a:off x="4954882" y="1411366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85" name="Straight Connector 584">
                    <a:extLst>
                      <a:ext uri="{FF2B5EF4-FFF2-40B4-BE49-F238E27FC236}">
                        <a16:creationId xmlns:a16="http://schemas.microsoft.com/office/drawing/2014/main" id="{EDCB6F75-871D-426D-8A23-CF197E707B68}"/>
                      </a:ext>
                    </a:extLst>
                  </p:cNvPr>
                  <p:cNvCxnSpPr/>
                  <p:nvPr/>
                </p:nvCxnSpPr>
                <p:spPr>
                  <a:xfrm>
                    <a:off x="4528361" y="1411366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86" name="Straight Connector 585">
                    <a:extLst>
                      <a:ext uri="{FF2B5EF4-FFF2-40B4-BE49-F238E27FC236}">
                        <a16:creationId xmlns:a16="http://schemas.microsoft.com/office/drawing/2014/main" id="{3CBB0A56-876F-4D40-971A-2632ED45EE53}"/>
                      </a:ext>
                    </a:extLst>
                  </p:cNvPr>
                  <p:cNvCxnSpPr/>
                  <p:nvPr/>
                </p:nvCxnSpPr>
                <p:spPr>
                  <a:xfrm>
                    <a:off x="4096507" y="1411366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87" name="Straight Connector 586">
                    <a:extLst>
                      <a:ext uri="{FF2B5EF4-FFF2-40B4-BE49-F238E27FC236}">
                        <a16:creationId xmlns:a16="http://schemas.microsoft.com/office/drawing/2014/main" id="{1E3D80E6-B79C-42AF-9B44-BD2B5C724920}"/>
                      </a:ext>
                    </a:extLst>
                  </p:cNvPr>
                  <p:cNvCxnSpPr/>
                  <p:nvPr/>
                </p:nvCxnSpPr>
                <p:spPr>
                  <a:xfrm>
                    <a:off x="3670175" y="1411366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88" name="Straight Connector 587">
                    <a:extLst>
                      <a:ext uri="{FF2B5EF4-FFF2-40B4-BE49-F238E27FC236}">
                        <a16:creationId xmlns:a16="http://schemas.microsoft.com/office/drawing/2014/main" id="{DF10773D-416A-4088-9EA5-5D51AE5B4C82}"/>
                      </a:ext>
                    </a:extLst>
                  </p:cNvPr>
                  <p:cNvCxnSpPr/>
                  <p:nvPr/>
                </p:nvCxnSpPr>
                <p:spPr>
                  <a:xfrm>
                    <a:off x="3240589" y="1409618"/>
                    <a:ext cx="0" cy="107091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89" name="Straight Connector 588">
                    <a:extLst>
                      <a:ext uri="{FF2B5EF4-FFF2-40B4-BE49-F238E27FC236}">
                        <a16:creationId xmlns:a16="http://schemas.microsoft.com/office/drawing/2014/main" id="{674E0BDC-048C-450E-AD02-8E9DCA3422A1}"/>
                      </a:ext>
                    </a:extLst>
                  </p:cNvPr>
                  <p:cNvCxnSpPr/>
                  <p:nvPr/>
                </p:nvCxnSpPr>
                <p:spPr>
                  <a:xfrm>
                    <a:off x="2815458" y="1407244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90" name="Straight Connector 589">
                    <a:extLst>
                      <a:ext uri="{FF2B5EF4-FFF2-40B4-BE49-F238E27FC236}">
                        <a16:creationId xmlns:a16="http://schemas.microsoft.com/office/drawing/2014/main" id="{E2EB35DC-5658-4B0B-9E7F-69D32E17BC5E}"/>
                      </a:ext>
                    </a:extLst>
                  </p:cNvPr>
                  <p:cNvCxnSpPr/>
                  <p:nvPr/>
                </p:nvCxnSpPr>
                <p:spPr>
                  <a:xfrm>
                    <a:off x="2388937" y="1407244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91" name="Straight Connector 590">
                    <a:extLst>
                      <a:ext uri="{FF2B5EF4-FFF2-40B4-BE49-F238E27FC236}">
                        <a16:creationId xmlns:a16="http://schemas.microsoft.com/office/drawing/2014/main" id="{5CBAD554-0257-4EEB-BB42-52360B7D2C41}"/>
                      </a:ext>
                    </a:extLst>
                  </p:cNvPr>
                  <p:cNvCxnSpPr/>
                  <p:nvPr/>
                </p:nvCxnSpPr>
                <p:spPr>
                  <a:xfrm>
                    <a:off x="1958946" y="1409843"/>
                    <a:ext cx="0" cy="107091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543" name="Group 542">
                  <a:extLst>
                    <a:ext uri="{FF2B5EF4-FFF2-40B4-BE49-F238E27FC236}">
                      <a16:creationId xmlns:a16="http://schemas.microsoft.com/office/drawing/2014/main" id="{E2BDFCEE-6434-4A5C-91B9-95E1772923E6}"/>
                    </a:ext>
                  </a:extLst>
                </p:cNvPr>
                <p:cNvGrpSpPr/>
                <p:nvPr/>
              </p:nvGrpSpPr>
              <p:grpSpPr>
                <a:xfrm>
                  <a:off x="1438491" y="3696050"/>
                  <a:ext cx="232376" cy="69372"/>
                  <a:chOff x="1958946" y="1407244"/>
                  <a:chExt cx="3421060" cy="113588"/>
                </a:xfrm>
              </p:grpSpPr>
              <p:cxnSp>
                <p:nvCxnSpPr>
                  <p:cNvPr id="574" name="Straight Connector 573">
                    <a:extLst>
                      <a:ext uri="{FF2B5EF4-FFF2-40B4-BE49-F238E27FC236}">
                        <a16:creationId xmlns:a16="http://schemas.microsoft.com/office/drawing/2014/main" id="{81D103A5-BE88-4493-8A04-CA09B8378930}"/>
                      </a:ext>
                    </a:extLst>
                  </p:cNvPr>
                  <p:cNvCxnSpPr/>
                  <p:nvPr/>
                </p:nvCxnSpPr>
                <p:spPr>
                  <a:xfrm>
                    <a:off x="5380006" y="1413741"/>
                    <a:ext cx="0" cy="107091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75" name="Straight Connector 574">
                    <a:extLst>
                      <a:ext uri="{FF2B5EF4-FFF2-40B4-BE49-F238E27FC236}">
                        <a16:creationId xmlns:a16="http://schemas.microsoft.com/office/drawing/2014/main" id="{B71D6E91-4BBF-472B-8FE2-6F87C05CFB74}"/>
                      </a:ext>
                    </a:extLst>
                  </p:cNvPr>
                  <p:cNvCxnSpPr/>
                  <p:nvPr/>
                </p:nvCxnSpPr>
                <p:spPr>
                  <a:xfrm>
                    <a:off x="4954882" y="1411366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76" name="Straight Connector 575">
                    <a:extLst>
                      <a:ext uri="{FF2B5EF4-FFF2-40B4-BE49-F238E27FC236}">
                        <a16:creationId xmlns:a16="http://schemas.microsoft.com/office/drawing/2014/main" id="{4ED35ED3-5EA9-4A54-BC2B-39D12FF56265}"/>
                      </a:ext>
                    </a:extLst>
                  </p:cNvPr>
                  <p:cNvCxnSpPr/>
                  <p:nvPr/>
                </p:nvCxnSpPr>
                <p:spPr>
                  <a:xfrm>
                    <a:off x="4528361" y="1411366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77" name="Straight Connector 576">
                    <a:extLst>
                      <a:ext uri="{FF2B5EF4-FFF2-40B4-BE49-F238E27FC236}">
                        <a16:creationId xmlns:a16="http://schemas.microsoft.com/office/drawing/2014/main" id="{28075DD5-83CA-46EE-A8FC-C9521EF4220A}"/>
                      </a:ext>
                    </a:extLst>
                  </p:cNvPr>
                  <p:cNvCxnSpPr/>
                  <p:nvPr/>
                </p:nvCxnSpPr>
                <p:spPr>
                  <a:xfrm>
                    <a:off x="4096507" y="1411366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78" name="Straight Connector 577">
                    <a:extLst>
                      <a:ext uri="{FF2B5EF4-FFF2-40B4-BE49-F238E27FC236}">
                        <a16:creationId xmlns:a16="http://schemas.microsoft.com/office/drawing/2014/main" id="{CB2E38B8-24C2-4005-9816-CE3D35C17053}"/>
                      </a:ext>
                    </a:extLst>
                  </p:cNvPr>
                  <p:cNvCxnSpPr/>
                  <p:nvPr/>
                </p:nvCxnSpPr>
                <p:spPr>
                  <a:xfrm>
                    <a:off x="3670175" y="1411366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79" name="Straight Connector 578">
                    <a:extLst>
                      <a:ext uri="{FF2B5EF4-FFF2-40B4-BE49-F238E27FC236}">
                        <a16:creationId xmlns:a16="http://schemas.microsoft.com/office/drawing/2014/main" id="{5788DCF7-3387-49E5-93E5-7EE382187801}"/>
                      </a:ext>
                    </a:extLst>
                  </p:cNvPr>
                  <p:cNvCxnSpPr/>
                  <p:nvPr/>
                </p:nvCxnSpPr>
                <p:spPr>
                  <a:xfrm>
                    <a:off x="3240589" y="1409618"/>
                    <a:ext cx="0" cy="107091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80" name="Straight Connector 579">
                    <a:extLst>
                      <a:ext uri="{FF2B5EF4-FFF2-40B4-BE49-F238E27FC236}">
                        <a16:creationId xmlns:a16="http://schemas.microsoft.com/office/drawing/2014/main" id="{722DEB95-3CFB-465B-BEBA-F003DF430C50}"/>
                      </a:ext>
                    </a:extLst>
                  </p:cNvPr>
                  <p:cNvCxnSpPr/>
                  <p:nvPr/>
                </p:nvCxnSpPr>
                <p:spPr>
                  <a:xfrm>
                    <a:off x="2815458" y="1407244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81" name="Straight Connector 580">
                    <a:extLst>
                      <a:ext uri="{FF2B5EF4-FFF2-40B4-BE49-F238E27FC236}">
                        <a16:creationId xmlns:a16="http://schemas.microsoft.com/office/drawing/2014/main" id="{7248EC79-7DF5-4E13-B2A2-E6D4BE7AD24C}"/>
                      </a:ext>
                    </a:extLst>
                  </p:cNvPr>
                  <p:cNvCxnSpPr/>
                  <p:nvPr/>
                </p:nvCxnSpPr>
                <p:spPr>
                  <a:xfrm>
                    <a:off x="2388937" y="1407244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82" name="Straight Connector 581">
                    <a:extLst>
                      <a:ext uri="{FF2B5EF4-FFF2-40B4-BE49-F238E27FC236}">
                        <a16:creationId xmlns:a16="http://schemas.microsoft.com/office/drawing/2014/main" id="{C0551115-465D-4782-A43F-D4BC392FDC1C}"/>
                      </a:ext>
                    </a:extLst>
                  </p:cNvPr>
                  <p:cNvCxnSpPr/>
                  <p:nvPr/>
                </p:nvCxnSpPr>
                <p:spPr>
                  <a:xfrm>
                    <a:off x="1958946" y="1409843"/>
                    <a:ext cx="0" cy="107091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544" name="Group 543">
                  <a:extLst>
                    <a:ext uri="{FF2B5EF4-FFF2-40B4-BE49-F238E27FC236}">
                      <a16:creationId xmlns:a16="http://schemas.microsoft.com/office/drawing/2014/main" id="{84EE2DA1-6070-444F-A0EE-F5EB9186570F}"/>
                    </a:ext>
                  </a:extLst>
                </p:cNvPr>
                <p:cNvGrpSpPr/>
                <p:nvPr/>
              </p:nvGrpSpPr>
              <p:grpSpPr>
                <a:xfrm>
                  <a:off x="1130474" y="3693269"/>
                  <a:ext cx="258235" cy="69372"/>
                  <a:chOff x="1958946" y="1407244"/>
                  <a:chExt cx="3421060" cy="113588"/>
                </a:xfrm>
              </p:grpSpPr>
              <p:cxnSp>
                <p:nvCxnSpPr>
                  <p:cNvPr id="565" name="Straight Connector 564">
                    <a:extLst>
                      <a:ext uri="{FF2B5EF4-FFF2-40B4-BE49-F238E27FC236}">
                        <a16:creationId xmlns:a16="http://schemas.microsoft.com/office/drawing/2014/main" id="{B94DC78E-60B2-4823-B322-3D2D7E6A3B36}"/>
                      </a:ext>
                    </a:extLst>
                  </p:cNvPr>
                  <p:cNvCxnSpPr/>
                  <p:nvPr/>
                </p:nvCxnSpPr>
                <p:spPr>
                  <a:xfrm>
                    <a:off x="5380006" y="1413741"/>
                    <a:ext cx="0" cy="107091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66" name="Straight Connector 565">
                    <a:extLst>
                      <a:ext uri="{FF2B5EF4-FFF2-40B4-BE49-F238E27FC236}">
                        <a16:creationId xmlns:a16="http://schemas.microsoft.com/office/drawing/2014/main" id="{14E1F43D-4AF7-4FE1-8035-3E8283717842}"/>
                      </a:ext>
                    </a:extLst>
                  </p:cNvPr>
                  <p:cNvCxnSpPr/>
                  <p:nvPr/>
                </p:nvCxnSpPr>
                <p:spPr>
                  <a:xfrm>
                    <a:off x="4954882" y="1411366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67" name="Straight Connector 566">
                    <a:extLst>
                      <a:ext uri="{FF2B5EF4-FFF2-40B4-BE49-F238E27FC236}">
                        <a16:creationId xmlns:a16="http://schemas.microsoft.com/office/drawing/2014/main" id="{698F70D6-C926-4FDD-A4B3-F45D3AE0566F}"/>
                      </a:ext>
                    </a:extLst>
                  </p:cNvPr>
                  <p:cNvCxnSpPr/>
                  <p:nvPr/>
                </p:nvCxnSpPr>
                <p:spPr>
                  <a:xfrm>
                    <a:off x="4528361" y="1411366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68" name="Straight Connector 567">
                    <a:extLst>
                      <a:ext uri="{FF2B5EF4-FFF2-40B4-BE49-F238E27FC236}">
                        <a16:creationId xmlns:a16="http://schemas.microsoft.com/office/drawing/2014/main" id="{F6C13321-C5ED-4E7D-963C-43B1B7774BFD}"/>
                      </a:ext>
                    </a:extLst>
                  </p:cNvPr>
                  <p:cNvCxnSpPr/>
                  <p:nvPr/>
                </p:nvCxnSpPr>
                <p:spPr>
                  <a:xfrm>
                    <a:off x="4096507" y="1411366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69" name="Straight Connector 568">
                    <a:extLst>
                      <a:ext uri="{FF2B5EF4-FFF2-40B4-BE49-F238E27FC236}">
                        <a16:creationId xmlns:a16="http://schemas.microsoft.com/office/drawing/2014/main" id="{44950E05-9038-4698-9E4B-EDE71C8038C6}"/>
                      </a:ext>
                    </a:extLst>
                  </p:cNvPr>
                  <p:cNvCxnSpPr/>
                  <p:nvPr/>
                </p:nvCxnSpPr>
                <p:spPr>
                  <a:xfrm>
                    <a:off x="3670175" y="1411366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70" name="Straight Connector 569">
                    <a:extLst>
                      <a:ext uri="{FF2B5EF4-FFF2-40B4-BE49-F238E27FC236}">
                        <a16:creationId xmlns:a16="http://schemas.microsoft.com/office/drawing/2014/main" id="{ACEB89AF-1C0B-4E7B-85E2-2A1D39365ED1}"/>
                      </a:ext>
                    </a:extLst>
                  </p:cNvPr>
                  <p:cNvCxnSpPr/>
                  <p:nvPr/>
                </p:nvCxnSpPr>
                <p:spPr>
                  <a:xfrm>
                    <a:off x="3240589" y="1409618"/>
                    <a:ext cx="0" cy="107091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71" name="Straight Connector 570">
                    <a:extLst>
                      <a:ext uri="{FF2B5EF4-FFF2-40B4-BE49-F238E27FC236}">
                        <a16:creationId xmlns:a16="http://schemas.microsoft.com/office/drawing/2014/main" id="{F38F4CC8-8E3B-4B1F-B364-1357F8BC1155}"/>
                      </a:ext>
                    </a:extLst>
                  </p:cNvPr>
                  <p:cNvCxnSpPr/>
                  <p:nvPr/>
                </p:nvCxnSpPr>
                <p:spPr>
                  <a:xfrm>
                    <a:off x="2815458" y="1407244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72" name="Straight Connector 571">
                    <a:extLst>
                      <a:ext uri="{FF2B5EF4-FFF2-40B4-BE49-F238E27FC236}">
                        <a16:creationId xmlns:a16="http://schemas.microsoft.com/office/drawing/2014/main" id="{F606E9C1-A655-4BEA-B32D-51052FB5F459}"/>
                      </a:ext>
                    </a:extLst>
                  </p:cNvPr>
                  <p:cNvCxnSpPr/>
                  <p:nvPr/>
                </p:nvCxnSpPr>
                <p:spPr>
                  <a:xfrm>
                    <a:off x="2388937" y="1407244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73" name="Straight Connector 572">
                    <a:extLst>
                      <a:ext uri="{FF2B5EF4-FFF2-40B4-BE49-F238E27FC236}">
                        <a16:creationId xmlns:a16="http://schemas.microsoft.com/office/drawing/2014/main" id="{AFD85EDC-94A9-4EB7-ACB3-1258E1DA2551}"/>
                      </a:ext>
                    </a:extLst>
                  </p:cNvPr>
                  <p:cNvCxnSpPr/>
                  <p:nvPr/>
                </p:nvCxnSpPr>
                <p:spPr>
                  <a:xfrm>
                    <a:off x="1958946" y="1409843"/>
                    <a:ext cx="0" cy="107091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545" name="Group 544">
                  <a:extLst>
                    <a:ext uri="{FF2B5EF4-FFF2-40B4-BE49-F238E27FC236}">
                      <a16:creationId xmlns:a16="http://schemas.microsoft.com/office/drawing/2014/main" id="{EB348484-088C-483C-9C02-AC6433ACE711}"/>
                    </a:ext>
                  </a:extLst>
                </p:cNvPr>
                <p:cNvGrpSpPr/>
                <p:nvPr/>
              </p:nvGrpSpPr>
              <p:grpSpPr>
                <a:xfrm>
                  <a:off x="860538" y="3691285"/>
                  <a:ext cx="242786" cy="69372"/>
                  <a:chOff x="1958946" y="1407244"/>
                  <a:chExt cx="3421060" cy="113588"/>
                </a:xfrm>
              </p:grpSpPr>
              <p:cxnSp>
                <p:nvCxnSpPr>
                  <p:cNvPr id="556" name="Straight Connector 555">
                    <a:extLst>
                      <a:ext uri="{FF2B5EF4-FFF2-40B4-BE49-F238E27FC236}">
                        <a16:creationId xmlns:a16="http://schemas.microsoft.com/office/drawing/2014/main" id="{2DC20B91-7A3B-41E9-B7E5-6FAC7B454419}"/>
                      </a:ext>
                    </a:extLst>
                  </p:cNvPr>
                  <p:cNvCxnSpPr/>
                  <p:nvPr/>
                </p:nvCxnSpPr>
                <p:spPr>
                  <a:xfrm>
                    <a:off x="5380006" y="1413741"/>
                    <a:ext cx="0" cy="107091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57" name="Straight Connector 556">
                    <a:extLst>
                      <a:ext uri="{FF2B5EF4-FFF2-40B4-BE49-F238E27FC236}">
                        <a16:creationId xmlns:a16="http://schemas.microsoft.com/office/drawing/2014/main" id="{E974797B-F26C-4A04-B732-EE2D16B5EF2D}"/>
                      </a:ext>
                    </a:extLst>
                  </p:cNvPr>
                  <p:cNvCxnSpPr/>
                  <p:nvPr/>
                </p:nvCxnSpPr>
                <p:spPr>
                  <a:xfrm>
                    <a:off x="4954882" y="1411366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58" name="Straight Connector 557">
                    <a:extLst>
                      <a:ext uri="{FF2B5EF4-FFF2-40B4-BE49-F238E27FC236}">
                        <a16:creationId xmlns:a16="http://schemas.microsoft.com/office/drawing/2014/main" id="{3F7D89BF-474B-40D1-9696-831D2E592C46}"/>
                      </a:ext>
                    </a:extLst>
                  </p:cNvPr>
                  <p:cNvCxnSpPr/>
                  <p:nvPr/>
                </p:nvCxnSpPr>
                <p:spPr>
                  <a:xfrm>
                    <a:off x="4528361" y="1411366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59" name="Straight Connector 558">
                    <a:extLst>
                      <a:ext uri="{FF2B5EF4-FFF2-40B4-BE49-F238E27FC236}">
                        <a16:creationId xmlns:a16="http://schemas.microsoft.com/office/drawing/2014/main" id="{745B7BEB-8885-4B8A-988D-DBA6B3DB6D18}"/>
                      </a:ext>
                    </a:extLst>
                  </p:cNvPr>
                  <p:cNvCxnSpPr/>
                  <p:nvPr/>
                </p:nvCxnSpPr>
                <p:spPr>
                  <a:xfrm>
                    <a:off x="4096507" y="1411366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60" name="Straight Connector 559">
                    <a:extLst>
                      <a:ext uri="{FF2B5EF4-FFF2-40B4-BE49-F238E27FC236}">
                        <a16:creationId xmlns:a16="http://schemas.microsoft.com/office/drawing/2014/main" id="{BAD56307-5FD3-4094-94A6-C049FCEF6054}"/>
                      </a:ext>
                    </a:extLst>
                  </p:cNvPr>
                  <p:cNvCxnSpPr/>
                  <p:nvPr/>
                </p:nvCxnSpPr>
                <p:spPr>
                  <a:xfrm>
                    <a:off x="3670175" y="1411366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61" name="Straight Connector 560">
                    <a:extLst>
                      <a:ext uri="{FF2B5EF4-FFF2-40B4-BE49-F238E27FC236}">
                        <a16:creationId xmlns:a16="http://schemas.microsoft.com/office/drawing/2014/main" id="{049AC1C7-9F04-423F-B81E-5DE1A52AB019}"/>
                      </a:ext>
                    </a:extLst>
                  </p:cNvPr>
                  <p:cNvCxnSpPr/>
                  <p:nvPr/>
                </p:nvCxnSpPr>
                <p:spPr>
                  <a:xfrm>
                    <a:off x="3240589" y="1409618"/>
                    <a:ext cx="0" cy="107091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62" name="Straight Connector 561">
                    <a:extLst>
                      <a:ext uri="{FF2B5EF4-FFF2-40B4-BE49-F238E27FC236}">
                        <a16:creationId xmlns:a16="http://schemas.microsoft.com/office/drawing/2014/main" id="{BC3DA2E5-E3E0-4C76-8390-C6495F1C9EC4}"/>
                      </a:ext>
                    </a:extLst>
                  </p:cNvPr>
                  <p:cNvCxnSpPr/>
                  <p:nvPr/>
                </p:nvCxnSpPr>
                <p:spPr>
                  <a:xfrm>
                    <a:off x="2815458" y="1407244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63" name="Straight Connector 562">
                    <a:extLst>
                      <a:ext uri="{FF2B5EF4-FFF2-40B4-BE49-F238E27FC236}">
                        <a16:creationId xmlns:a16="http://schemas.microsoft.com/office/drawing/2014/main" id="{7FA458D7-2B2E-43AB-92E9-DA3686F89380}"/>
                      </a:ext>
                    </a:extLst>
                  </p:cNvPr>
                  <p:cNvCxnSpPr/>
                  <p:nvPr/>
                </p:nvCxnSpPr>
                <p:spPr>
                  <a:xfrm>
                    <a:off x="2388937" y="1407244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64" name="Straight Connector 563">
                    <a:extLst>
                      <a:ext uri="{FF2B5EF4-FFF2-40B4-BE49-F238E27FC236}">
                        <a16:creationId xmlns:a16="http://schemas.microsoft.com/office/drawing/2014/main" id="{448ABEC7-3D03-4086-B19C-24E6646F7841}"/>
                      </a:ext>
                    </a:extLst>
                  </p:cNvPr>
                  <p:cNvCxnSpPr/>
                  <p:nvPr/>
                </p:nvCxnSpPr>
                <p:spPr>
                  <a:xfrm>
                    <a:off x="1958946" y="1409843"/>
                    <a:ext cx="0" cy="107091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546" name="Group 545">
                  <a:extLst>
                    <a:ext uri="{FF2B5EF4-FFF2-40B4-BE49-F238E27FC236}">
                      <a16:creationId xmlns:a16="http://schemas.microsoft.com/office/drawing/2014/main" id="{F4989E1D-B760-4FD4-BCD8-C7C2C3B3A42C}"/>
                    </a:ext>
                  </a:extLst>
                </p:cNvPr>
                <p:cNvGrpSpPr/>
                <p:nvPr/>
              </p:nvGrpSpPr>
              <p:grpSpPr>
                <a:xfrm>
                  <a:off x="572123" y="3695653"/>
                  <a:ext cx="242786" cy="69372"/>
                  <a:chOff x="1958946" y="1407244"/>
                  <a:chExt cx="3421060" cy="113588"/>
                </a:xfrm>
              </p:grpSpPr>
              <p:cxnSp>
                <p:nvCxnSpPr>
                  <p:cNvPr id="547" name="Straight Connector 546">
                    <a:extLst>
                      <a:ext uri="{FF2B5EF4-FFF2-40B4-BE49-F238E27FC236}">
                        <a16:creationId xmlns:a16="http://schemas.microsoft.com/office/drawing/2014/main" id="{C1B2FC53-3184-4D61-B262-54C290DEE15A}"/>
                      </a:ext>
                    </a:extLst>
                  </p:cNvPr>
                  <p:cNvCxnSpPr/>
                  <p:nvPr/>
                </p:nvCxnSpPr>
                <p:spPr>
                  <a:xfrm>
                    <a:off x="5380006" y="1413741"/>
                    <a:ext cx="0" cy="107091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48" name="Straight Connector 547">
                    <a:extLst>
                      <a:ext uri="{FF2B5EF4-FFF2-40B4-BE49-F238E27FC236}">
                        <a16:creationId xmlns:a16="http://schemas.microsoft.com/office/drawing/2014/main" id="{B049DF02-43F8-4753-864C-77B13FC86C19}"/>
                      </a:ext>
                    </a:extLst>
                  </p:cNvPr>
                  <p:cNvCxnSpPr/>
                  <p:nvPr/>
                </p:nvCxnSpPr>
                <p:spPr>
                  <a:xfrm>
                    <a:off x="4954882" y="1411366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49" name="Straight Connector 548">
                    <a:extLst>
                      <a:ext uri="{FF2B5EF4-FFF2-40B4-BE49-F238E27FC236}">
                        <a16:creationId xmlns:a16="http://schemas.microsoft.com/office/drawing/2014/main" id="{0A608947-9075-4913-BECB-84FDB70FCF9B}"/>
                      </a:ext>
                    </a:extLst>
                  </p:cNvPr>
                  <p:cNvCxnSpPr/>
                  <p:nvPr/>
                </p:nvCxnSpPr>
                <p:spPr>
                  <a:xfrm>
                    <a:off x="4528361" y="1411366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50" name="Straight Connector 549">
                    <a:extLst>
                      <a:ext uri="{FF2B5EF4-FFF2-40B4-BE49-F238E27FC236}">
                        <a16:creationId xmlns:a16="http://schemas.microsoft.com/office/drawing/2014/main" id="{DFC76939-E624-4DE8-9D81-7F24D35DA82F}"/>
                      </a:ext>
                    </a:extLst>
                  </p:cNvPr>
                  <p:cNvCxnSpPr/>
                  <p:nvPr/>
                </p:nvCxnSpPr>
                <p:spPr>
                  <a:xfrm>
                    <a:off x="4096507" y="1411366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51" name="Straight Connector 550">
                    <a:extLst>
                      <a:ext uri="{FF2B5EF4-FFF2-40B4-BE49-F238E27FC236}">
                        <a16:creationId xmlns:a16="http://schemas.microsoft.com/office/drawing/2014/main" id="{1716882D-6C4F-4460-A8FF-9CEF10947F89}"/>
                      </a:ext>
                    </a:extLst>
                  </p:cNvPr>
                  <p:cNvCxnSpPr/>
                  <p:nvPr/>
                </p:nvCxnSpPr>
                <p:spPr>
                  <a:xfrm>
                    <a:off x="3670175" y="1411366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52" name="Straight Connector 551">
                    <a:extLst>
                      <a:ext uri="{FF2B5EF4-FFF2-40B4-BE49-F238E27FC236}">
                        <a16:creationId xmlns:a16="http://schemas.microsoft.com/office/drawing/2014/main" id="{A14D4A1D-099D-4345-8E76-1FB9BFF5A565}"/>
                      </a:ext>
                    </a:extLst>
                  </p:cNvPr>
                  <p:cNvCxnSpPr/>
                  <p:nvPr/>
                </p:nvCxnSpPr>
                <p:spPr>
                  <a:xfrm>
                    <a:off x="3240589" y="1409618"/>
                    <a:ext cx="0" cy="107091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53" name="Straight Connector 552">
                    <a:extLst>
                      <a:ext uri="{FF2B5EF4-FFF2-40B4-BE49-F238E27FC236}">
                        <a16:creationId xmlns:a16="http://schemas.microsoft.com/office/drawing/2014/main" id="{9E4A0757-08BB-4986-8E79-66B6CB55EC3A}"/>
                      </a:ext>
                    </a:extLst>
                  </p:cNvPr>
                  <p:cNvCxnSpPr/>
                  <p:nvPr/>
                </p:nvCxnSpPr>
                <p:spPr>
                  <a:xfrm>
                    <a:off x="2815458" y="1407244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54" name="Straight Connector 553">
                    <a:extLst>
                      <a:ext uri="{FF2B5EF4-FFF2-40B4-BE49-F238E27FC236}">
                        <a16:creationId xmlns:a16="http://schemas.microsoft.com/office/drawing/2014/main" id="{B6CC0C63-78FB-4CDD-9E15-0A805427AD72}"/>
                      </a:ext>
                    </a:extLst>
                  </p:cNvPr>
                  <p:cNvCxnSpPr/>
                  <p:nvPr/>
                </p:nvCxnSpPr>
                <p:spPr>
                  <a:xfrm>
                    <a:off x="2388937" y="1407244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55" name="Straight Connector 554">
                    <a:extLst>
                      <a:ext uri="{FF2B5EF4-FFF2-40B4-BE49-F238E27FC236}">
                        <a16:creationId xmlns:a16="http://schemas.microsoft.com/office/drawing/2014/main" id="{D92BCBCD-76E8-4179-9BE2-043C75B0B40D}"/>
                      </a:ext>
                    </a:extLst>
                  </p:cNvPr>
                  <p:cNvCxnSpPr/>
                  <p:nvPr/>
                </p:nvCxnSpPr>
                <p:spPr>
                  <a:xfrm>
                    <a:off x="1958946" y="1409843"/>
                    <a:ext cx="0" cy="107091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492" name="Group 491">
                <a:extLst>
                  <a:ext uri="{FF2B5EF4-FFF2-40B4-BE49-F238E27FC236}">
                    <a16:creationId xmlns:a16="http://schemas.microsoft.com/office/drawing/2014/main" id="{C2CEB973-89A3-4A52-BBAE-502FE881E517}"/>
                  </a:ext>
                </a:extLst>
              </p:cNvPr>
              <p:cNvGrpSpPr/>
              <p:nvPr/>
            </p:nvGrpSpPr>
            <p:grpSpPr>
              <a:xfrm>
                <a:off x="3155328" y="3704259"/>
                <a:ext cx="252890" cy="54414"/>
                <a:chOff x="1958946" y="1407244"/>
                <a:chExt cx="3421060" cy="113588"/>
              </a:xfrm>
            </p:grpSpPr>
            <p:cxnSp>
              <p:nvCxnSpPr>
                <p:cNvPr id="533" name="Straight Connector 532">
                  <a:extLst>
                    <a:ext uri="{FF2B5EF4-FFF2-40B4-BE49-F238E27FC236}">
                      <a16:creationId xmlns:a16="http://schemas.microsoft.com/office/drawing/2014/main" id="{395744D7-BA5D-482B-BFB1-5306DBF4DE03}"/>
                    </a:ext>
                  </a:extLst>
                </p:cNvPr>
                <p:cNvCxnSpPr/>
                <p:nvPr/>
              </p:nvCxnSpPr>
              <p:spPr>
                <a:xfrm>
                  <a:off x="5380006" y="1413741"/>
                  <a:ext cx="0" cy="107091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4" name="Straight Connector 533">
                  <a:extLst>
                    <a:ext uri="{FF2B5EF4-FFF2-40B4-BE49-F238E27FC236}">
                      <a16:creationId xmlns:a16="http://schemas.microsoft.com/office/drawing/2014/main" id="{61D4BB6E-C56E-4C52-971E-9E8522FDA762}"/>
                    </a:ext>
                  </a:extLst>
                </p:cNvPr>
                <p:cNvCxnSpPr/>
                <p:nvPr/>
              </p:nvCxnSpPr>
              <p:spPr>
                <a:xfrm>
                  <a:off x="4954882" y="1411366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5" name="Straight Connector 534">
                  <a:extLst>
                    <a:ext uri="{FF2B5EF4-FFF2-40B4-BE49-F238E27FC236}">
                      <a16:creationId xmlns:a16="http://schemas.microsoft.com/office/drawing/2014/main" id="{766E7C47-5D92-42AA-8536-EA506B2C1AD6}"/>
                    </a:ext>
                  </a:extLst>
                </p:cNvPr>
                <p:cNvCxnSpPr/>
                <p:nvPr/>
              </p:nvCxnSpPr>
              <p:spPr>
                <a:xfrm>
                  <a:off x="4528361" y="1411366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6" name="Straight Connector 535">
                  <a:extLst>
                    <a:ext uri="{FF2B5EF4-FFF2-40B4-BE49-F238E27FC236}">
                      <a16:creationId xmlns:a16="http://schemas.microsoft.com/office/drawing/2014/main" id="{A22853E3-2A20-4ADF-8B28-0D51D6EBDC52}"/>
                    </a:ext>
                  </a:extLst>
                </p:cNvPr>
                <p:cNvCxnSpPr/>
                <p:nvPr/>
              </p:nvCxnSpPr>
              <p:spPr>
                <a:xfrm>
                  <a:off x="4096507" y="1411366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7" name="Straight Connector 536">
                  <a:extLst>
                    <a:ext uri="{FF2B5EF4-FFF2-40B4-BE49-F238E27FC236}">
                      <a16:creationId xmlns:a16="http://schemas.microsoft.com/office/drawing/2014/main" id="{AC81E64C-9DC0-40BD-84F0-6CBF55DC2E53}"/>
                    </a:ext>
                  </a:extLst>
                </p:cNvPr>
                <p:cNvCxnSpPr/>
                <p:nvPr/>
              </p:nvCxnSpPr>
              <p:spPr>
                <a:xfrm>
                  <a:off x="3670175" y="1411366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8" name="Straight Connector 537">
                  <a:extLst>
                    <a:ext uri="{FF2B5EF4-FFF2-40B4-BE49-F238E27FC236}">
                      <a16:creationId xmlns:a16="http://schemas.microsoft.com/office/drawing/2014/main" id="{6B7CD997-5C40-4DEA-B0BE-7012F4D40C0A}"/>
                    </a:ext>
                  </a:extLst>
                </p:cNvPr>
                <p:cNvCxnSpPr/>
                <p:nvPr/>
              </p:nvCxnSpPr>
              <p:spPr>
                <a:xfrm>
                  <a:off x="3240589" y="1409618"/>
                  <a:ext cx="0" cy="107091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9" name="Straight Connector 538">
                  <a:extLst>
                    <a:ext uri="{FF2B5EF4-FFF2-40B4-BE49-F238E27FC236}">
                      <a16:creationId xmlns:a16="http://schemas.microsoft.com/office/drawing/2014/main" id="{0A201F43-ECAA-43E1-9A5D-F3FBE3319CAE}"/>
                    </a:ext>
                  </a:extLst>
                </p:cNvPr>
                <p:cNvCxnSpPr/>
                <p:nvPr/>
              </p:nvCxnSpPr>
              <p:spPr>
                <a:xfrm>
                  <a:off x="2815458" y="1407244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0" name="Straight Connector 539">
                  <a:extLst>
                    <a:ext uri="{FF2B5EF4-FFF2-40B4-BE49-F238E27FC236}">
                      <a16:creationId xmlns:a16="http://schemas.microsoft.com/office/drawing/2014/main" id="{1B6DDB8C-13F1-4FF3-A523-EB83BE69DF43}"/>
                    </a:ext>
                  </a:extLst>
                </p:cNvPr>
                <p:cNvCxnSpPr/>
                <p:nvPr/>
              </p:nvCxnSpPr>
              <p:spPr>
                <a:xfrm>
                  <a:off x="2388937" y="1407244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1" name="Straight Connector 540">
                  <a:extLst>
                    <a:ext uri="{FF2B5EF4-FFF2-40B4-BE49-F238E27FC236}">
                      <a16:creationId xmlns:a16="http://schemas.microsoft.com/office/drawing/2014/main" id="{C99A3471-5C6F-47E0-870D-3888B57BA7F4}"/>
                    </a:ext>
                  </a:extLst>
                </p:cNvPr>
                <p:cNvCxnSpPr/>
                <p:nvPr/>
              </p:nvCxnSpPr>
              <p:spPr>
                <a:xfrm>
                  <a:off x="1958946" y="1409843"/>
                  <a:ext cx="0" cy="107091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493" name="Group 492">
                <a:extLst>
                  <a:ext uri="{FF2B5EF4-FFF2-40B4-BE49-F238E27FC236}">
                    <a16:creationId xmlns:a16="http://schemas.microsoft.com/office/drawing/2014/main" id="{C70610F8-22C4-40A4-8F57-EDB22C9E96AE}"/>
                  </a:ext>
                </a:extLst>
              </p:cNvPr>
              <p:cNvGrpSpPr/>
              <p:nvPr/>
            </p:nvGrpSpPr>
            <p:grpSpPr>
              <a:xfrm>
                <a:off x="2868811" y="3706356"/>
                <a:ext cx="232376" cy="52317"/>
                <a:chOff x="1958946" y="1407244"/>
                <a:chExt cx="3421060" cy="113588"/>
              </a:xfrm>
            </p:grpSpPr>
            <p:cxnSp>
              <p:nvCxnSpPr>
                <p:cNvPr id="524" name="Straight Connector 523">
                  <a:extLst>
                    <a:ext uri="{FF2B5EF4-FFF2-40B4-BE49-F238E27FC236}">
                      <a16:creationId xmlns:a16="http://schemas.microsoft.com/office/drawing/2014/main" id="{361460DE-6329-41D9-994B-3E2745B9AB19}"/>
                    </a:ext>
                  </a:extLst>
                </p:cNvPr>
                <p:cNvCxnSpPr/>
                <p:nvPr/>
              </p:nvCxnSpPr>
              <p:spPr>
                <a:xfrm>
                  <a:off x="5380006" y="1413741"/>
                  <a:ext cx="0" cy="107091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25" name="Straight Connector 524">
                  <a:extLst>
                    <a:ext uri="{FF2B5EF4-FFF2-40B4-BE49-F238E27FC236}">
                      <a16:creationId xmlns:a16="http://schemas.microsoft.com/office/drawing/2014/main" id="{DE7C04B3-DD96-44C5-AA4A-DBFD2A86B440}"/>
                    </a:ext>
                  </a:extLst>
                </p:cNvPr>
                <p:cNvCxnSpPr/>
                <p:nvPr/>
              </p:nvCxnSpPr>
              <p:spPr>
                <a:xfrm>
                  <a:off x="4954882" y="1411366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26" name="Straight Connector 525">
                  <a:extLst>
                    <a:ext uri="{FF2B5EF4-FFF2-40B4-BE49-F238E27FC236}">
                      <a16:creationId xmlns:a16="http://schemas.microsoft.com/office/drawing/2014/main" id="{CD8778A8-BA2E-41DA-9216-4D0045B0512D}"/>
                    </a:ext>
                  </a:extLst>
                </p:cNvPr>
                <p:cNvCxnSpPr/>
                <p:nvPr/>
              </p:nvCxnSpPr>
              <p:spPr>
                <a:xfrm>
                  <a:off x="4528361" y="1411366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27" name="Straight Connector 526">
                  <a:extLst>
                    <a:ext uri="{FF2B5EF4-FFF2-40B4-BE49-F238E27FC236}">
                      <a16:creationId xmlns:a16="http://schemas.microsoft.com/office/drawing/2014/main" id="{3317820A-20A4-4E65-AB38-C83A7A8E22BC}"/>
                    </a:ext>
                  </a:extLst>
                </p:cNvPr>
                <p:cNvCxnSpPr/>
                <p:nvPr/>
              </p:nvCxnSpPr>
              <p:spPr>
                <a:xfrm>
                  <a:off x="4096507" y="1411366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28" name="Straight Connector 527">
                  <a:extLst>
                    <a:ext uri="{FF2B5EF4-FFF2-40B4-BE49-F238E27FC236}">
                      <a16:creationId xmlns:a16="http://schemas.microsoft.com/office/drawing/2014/main" id="{E85EB1E1-D68E-4755-BA38-CEFD9A7F8863}"/>
                    </a:ext>
                  </a:extLst>
                </p:cNvPr>
                <p:cNvCxnSpPr/>
                <p:nvPr/>
              </p:nvCxnSpPr>
              <p:spPr>
                <a:xfrm>
                  <a:off x="3670175" y="1411366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29" name="Straight Connector 528">
                  <a:extLst>
                    <a:ext uri="{FF2B5EF4-FFF2-40B4-BE49-F238E27FC236}">
                      <a16:creationId xmlns:a16="http://schemas.microsoft.com/office/drawing/2014/main" id="{790F12D5-343F-4CC4-9A69-1D3913DF28BC}"/>
                    </a:ext>
                  </a:extLst>
                </p:cNvPr>
                <p:cNvCxnSpPr/>
                <p:nvPr/>
              </p:nvCxnSpPr>
              <p:spPr>
                <a:xfrm>
                  <a:off x="3240589" y="1409618"/>
                  <a:ext cx="0" cy="107091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0" name="Straight Connector 529">
                  <a:extLst>
                    <a:ext uri="{FF2B5EF4-FFF2-40B4-BE49-F238E27FC236}">
                      <a16:creationId xmlns:a16="http://schemas.microsoft.com/office/drawing/2014/main" id="{0730EEF0-F4BC-49F5-BED2-CE2DEBF96D0C}"/>
                    </a:ext>
                  </a:extLst>
                </p:cNvPr>
                <p:cNvCxnSpPr/>
                <p:nvPr/>
              </p:nvCxnSpPr>
              <p:spPr>
                <a:xfrm>
                  <a:off x="2815458" y="1407244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1" name="Straight Connector 530">
                  <a:extLst>
                    <a:ext uri="{FF2B5EF4-FFF2-40B4-BE49-F238E27FC236}">
                      <a16:creationId xmlns:a16="http://schemas.microsoft.com/office/drawing/2014/main" id="{66E34363-40CB-4FC1-8288-6ABA5AE2FF49}"/>
                    </a:ext>
                  </a:extLst>
                </p:cNvPr>
                <p:cNvCxnSpPr/>
                <p:nvPr/>
              </p:nvCxnSpPr>
              <p:spPr>
                <a:xfrm>
                  <a:off x="2388937" y="1407244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2" name="Straight Connector 531">
                  <a:extLst>
                    <a:ext uri="{FF2B5EF4-FFF2-40B4-BE49-F238E27FC236}">
                      <a16:creationId xmlns:a16="http://schemas.microsoft.com/office/drawing/2014/main" id="{6F810AD6-5FFE-4FDF-B7E6-860180216AFC}"/>
                    </a:ext>
                  </a:extLst>
                </p:cNvPr>
                <p:cNvCxnSpPr/>
                <p:nvPr/>
              </p:nvCxnSpPr>
              <p:spPr>
                <a:xfrm>
                  <a:off x="1958946" y="1409843"/>
                  <a:ext cx="0" cy="107091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494" name="Group 493">
                <a:extLst>
                  <a:ext uri="{FF2B5EF4-FFF2-40B4-BE49-F238E27FC236}">
                    <a16:creationId xmlns:a16="http://schemas.microsoft.com/office/drawing/2014/main" id="{8ECCC8E2-A3FE-4ED3-B7D8-B0E137D6E852}"/>
                  </a:ext>
                </a:extLst>
              </p:cNvPr>
              <p:cNvGrpSpPr/>
              <p:nvPr/>
            </p:nvGrpSpPr>
            <p:grpSpPr>
              <a:xfrm>
                <a:off x="2560794" y="3704259"/>
                <a:ext cx="258235" cy="52317"/>
                <a:chOff x="1958946" y="1407244"/>
                <a:chExt cx="3421060" cy="113588"/>
              </a:xfrm>
            </p:grpSpPr>
            <p:cxnSp>
              <p:nvCxnSpPr>
                <p:cNvPr id="515" name="Straight Connector 514">
                  <a:extLst>
                    <a:ext uri="{FF2B5EF4-FFF2-40B4-BE49-F238E27FC236}">
                      <a16:creationId xmlns:a16="http://schemas.microsoft.com/office/drawing/2014/main" id="{CAF8DA51-A49E-42D2-A55C-02FEBC921128}"/>
                    </a:ext>
                  </a:extLst>
                </p:cNvPr>
                <p:cNvCxnSpPr/>
                <p:nvPr/>
              </p:nvCxnSpPr>
              <p:spPr>
                <a:xfrm>
                  <a:off x="5380006" y="1413741"/>
                  <a:ext cx="0" cy="107091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16" name="Straight Connector 515">
                  <a:extLst>
                    <a:ext uri="{FF2B5EF4-FFF2-40B4-BE49-F238E27FC236}">
                      <a16:creationId xmlns:a16="http://schemas.microsoft.com/office/drawing/2014/main" id="{4578C12B-1B7A-498E-80D6-A0D3777F07B9}"/>
                    </a:ext>
                  </a:extLst>
                </p:cNvPr>
                <p:cNvCxnSpPr/>
                <p:nvPr/>
              </p:nvCxnSpPr>
              <p:spPr>
                <a:xfrm>
                  <a:off x="4954882" y="1411366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17" name="Straight Connector 516">
                  <a:extLst>
                    <a:ext uri="{FF2B5EF4-FFF2-40B4-BE49-F238E27FC236}">
                      <a16:creationId xmlns:a16="http://schemas.microsoft.com/office/drawing/2014/main" id="{132ABC45-ED12-441E-A1B9-60011B0D8A17}"/>
                    </a:ext>
                  </a:extLst>
                </p:cNvPr>
                <p:cNvCxnSpPr/>
                <p:nvPr/>
              </p:nvCxnSpPr>
              <p:spPr>
                <a:xfrm>
                  <a:off x="4528361" y="1411366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18" name="Straight Connector 517">
                  <a:extLst>
                    <a:ext uri="{FF2B5EF4-FFF2-40B4-BE49-F238E27FC236}">
                      <a16:creationId xmlns:a16="http://schemas.microsoft.com/office/drawing/2014/main" id="{A774BFAE-AA2F-411E-A8E0-5C8E2F123F46}"/>
                    </a:ext>
                  </a:extLst>
                </p:cNvPr>
                <p:cNvCxnSpPr/>
                <p:nvPr/>
              </p:nvCxnSpPr>
              <p:spPr>
                <a:xfrm>
                  <a:off x="4096507" y="1411366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19" name="Straight Connector 518">
                  <a:extLst>
                    <a:ext uri="{FF2B5EF4-FFF2-40B4-BE49-F238E27FC236}">
                      <a16:creationId xmlns:a16="http://schemas.microsoft.com/office/drawing/2014/main" id="{93E1DFE7-E7DE-4040-81E1-7538F8A0B5F3}"/>
                    </a:ext>
                  </a:extLst>
                </p:cNvPr>
                <p:cNvCxnSpPr/>
                <p:nvPr/>
              </p:nvCxnSpPr>
              <p:spPr>
                <a:xfrm>
                  <a:off x="3670175" y="1411366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20" name="Straight Connector 519">
                  <a:extLst>
                    <a:ext uri="{FF2B5EF4-FFF2-40B4-BE49-F238E27FC236}">
                      <a16:creationId xmlns:a16="http://schemas.microsoft.com/office/drawing/2014/main" id="{E78873DB-D0CB-4725-8955-991E419675CC}"/>
                    </a:ext>
                  </a:extLst>
                </p:cNvPr>
                <p:cNvCxnSpPr/>
                <p:nvPr/>
              </p:nvCxnSpPr>
              <p:spPr>
                <a:xfrm>
                  <a:off x="3240589" y="1409618"/>
                  <a:ext cx="0" cy="107091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21" name="Straight Connector 520">
                  <a:extLst>
                    <a:ext uri="{FF2B5EF4-FFF2-40B4-BE49-F238E27FC236}">
                      <a16:creationId xmlns:a16="http://schemas.microsoft.com/office/drawing/2014/main" id="{CAE77BA5-BCEF-48AD-9DED-97AF827B7086}"/>
                    </a:ext>
                  </a:extLst>
                </p:cNvPr>
                <p:cNvCxnSpPr/>
                <p:nvPr/>
              </p:nvCxnSpPr>
              <p:spPr>
                <a:xfrm>
                  <a:off x="2815458" y="1407244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22" name="Straight Connector 521">
                  <a:extLst>
                    <a:ext uri="{FF2B5EF4-FFF2-40B4-BE49-F238E27FC236}">
                      <a16:creationId xmlns:a16="http://schemas.microsoft.com/office/drawing/2014/main" id="{C61FA80D-EF58-4814-8070-544AEF437C94}"/>
                    </a:ext>
                  </a:extLst>
                </p:cNvPr>
                <p:cNvCxnSpPr/>
                <p:nvPr/>
              </p:nvCxnSpPr>
              <p:spPr>
                <a:xfrm>
                  <a:off x="2388937" y="1407244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23" name="Straight Connector 522">
                  <a:extLst>
                    <a:ext uri="{FF2B5EF4-FFF2-40B4-BE49-F238E27FC236}">
                      <a16:creationId xmlns:a16="http://schemas.microsoft.com/office/drawing/2014/main" id="{DCCC14C9-53DF-4EFF-8304-98957D023242}"/>
                    </a:ext>
                  </a:extLst>
                </p:cNvPr>
                <p:cNvCxnSpPr/>
                <p:nvPr/>
              </p:nvCxnSpPr>
              <p:spPr>
                <a:xfrm>
                  <a:off x="1958946" y="1409843"/>
                  <a:ext cx="0" cy="107091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495" name="Group 494">
                <a:extLst>
                  <a:ext uri="{FF2B5EF4-FFF2-40B4-BE49-F238E27FC236}">
                    <a16:creationId xmlns:a16="http://schemas.microsoft.com/office/drawing/2014/main" id="{7FC84CEF-489F-4405-8525-1E5D3418787D}"/>
                  </a:ext>
                </a:extLst>
              </p:cNvPr>
              <p:cNvGrpSpPr/>
              <p:nvPr/>
            </p:nvGrpSpPr>
            <p:grpSpPr>
              <a:xfrm>
                <a:off x="2290858" y="3702763"/>
                <a:ext cx="242786" cy="52317"/>
                <a:chOff x="1958946" y="1407244"/>
                <a:chExt cx="3421060" cy="113588"/>
              </a:xfrm>
            </p:grpSpPr>
            <p:cxnSp>
              <p:nvCxnSpPr>
                <p:cNvPr id="506" name="Straight Connector 505">
                  <a:extLst>
                    <a:ext uri="{FF2B5EF4-FFF2-40B4-BE49-F238E27FC236}">
                      <a16:creationId xmlns:a16="http://schemas.microsoft.com/office/drawing/2014/main" id="{E5669AB4-6B5B-4AC1-80FF-5F24D945DF7B}"/>
                    </a:ext>
                  </a:extLst>
                </p:cNvPr>
                <p:cNvCxnSpPr/>
                <p:nvPr/>
              </p:nvCxnSpPr>
              <p:spPr>
                <a:xfrm>
                  <a:off x="5380006" y="1413741"/>
                  <a:ext cx="0" cy="107091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7" name="Straight Connector 506">
                  <a:extLst>
                    <a:ext uri="{FF2B5EF4-FFF2-40B4-BE49-F238E27FC236}">
                      <a16:creationId xmlns:a16="http://schemas.microsoft.com/office/drawing/2014/main" id="{F6DB680C-7DD2-4447-AD11-AA60EDDB0130}"/>
                    </a:ext>
                  </a:extLst>
                </p:cNvPr>
                <p:cNvCxnSpPr/>
                <p:nvPr/>
              </p:nvCxnSpPr>
              <p:spPr>
                <a:xfrm>
                  <a:off x="4954882" y="1411366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8" name="Straight Connector 507">
                  <a:extLst>
                    <a:ext uri="{FF2B5EF4-FFF2-40B4-BE49-F238E27FC236}">
                      <a16:creationId xmlns:a16="http://schemas.microsoft.com/office/drawing/2014/main" id="{78D87C00-BA11-4430-B6EF-2EBC082D4986}"/>
                    </a:ext>
                  </a:extLst>
                </p:cNvPr>
                <p:cNvCxnSpPr/>
                <p:nvPr/>
              </p:nvCxnSpPr>
              <p:spPr>
                <a:xfrm>
                  <a:off x="4528361" y="1411366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9" name="Straight Connector 508">
                  <a:extLst>
                    <a:ext uri="{FF2B5EF4-FFF2-40B4-BE49-F238E27FC236}">
                      <a16:creationId xmlns:a16="http://schemas.microsoft.com/office/drawing/2014/main" id="{A601047E-4660-4928-882F-1A0036F0B771}"/>
                    </a:ext>
                  </a:extLst>
                </p:cNvPr>
                <p:cNvCxnSpPr/>
                <p:nvPr/>
              </p:nvCxnSpPr>
              <p:spPr>
                <a:xfrm>
                  <a:off x="4096507" y="1411366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10" name="Straight Connector 509">
                  <a:extLst>
                    <a:ext uri="{FF2B5EF4-FFF2-40B4-BE49-F238E27FC236}">
                      <a16:creationId xmlns:a16="http://schemas.microsoft.com/office/drawing/2014/main" id="{2F2ED71E-7989-4763-8BA3-E5EF5D1C54DA}"/>
                    </a:ext>
                  </a:extLst>
                </p:cNvPr>
                <p:cNvCxnSpPr/>
                <p:nvPr/>
              </p:nvCxnSpPr>
              <p:spPr>
                <a:xfrm>
                  <a:off x="3670175" y="1411366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11" name="Straight Connector 510">
                  <a:extLst>
                    <a:ext uri="{FF2B5EF4-FFF2-40B4-BE49-F238E27FC236}">
                      <a16:creationId xmlns:a16="http://schemas.microsoft.com/office/drawing/2014/main" id="{1FC0B5A6-ABA0-4314-8204-360D75FD1FD1}"/>
                    </a:ext>
                  </a:extLst>
                </p:cNvPr>
                <p:cNvCxnSpPr/>
                <p:nvPr/>
              </p:nvCxnSpPr>
              <p:spPr>
                <a:xfrm>
                  <a:off x="3240589" y="1409618"/>
                  <a:ext cx="0" cy="107091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12" name="Straight Connector 511">
                  <a:extLst>
                    <a:ext uri="{FF2B5EF4-FFF2-40B4-BE49-F238E27FC236}">
                      <a16:creationId xmlns:a16="http://schemas.microsoft.com/office/drawing/2014/main" id="{39652618-369A-4B81-915B-56162360C3C8}"/>
                    </a:ext>
                  </a:extLst>
                </p:cNvPr>
                <p:cNvCxnSpPr/>
                <p:nvPr/>
              </p:nvCxnSpPr>
              <p:spPr>
                <a:xfrm>
                  <a:off x="2815458" y="1407244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13" name="Straight Connector 512">
                  <a:extLst>
                    <a:ext uri="{FF2B5EF4-FFF2-40B4-BE49-F238E27FC236}">
                      <a16:creationId xmlns:a16="http://schemas.microsoft.com/office/drawing/2014/main" id="{7098CA63-9F3B-4C67-92F4-4A681139430D}"/>
                    </a:ext>
                  </a:extLst>
                </p:cNvPr>
                <p:cNvCxnSpPr/>
                <p:nvPr/>
              </p:nvCxnSpPr>
              <p:spPr>
                <a:xfrm>
                  <a:off x="2388937" y="1407244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14" name="Straight Connector 513">
                  <a:extLst>
                    <a:ext uri="{FF2B5EF4-FFF2-40B4-BE49-F238E27FC236}">
                      <a16:creationId xmlns:a16="http://schemas.microsoft.com/office/drawing/2014/main" id="{D765D373-6C9E-477E-8152-025C00E36199}"/>
                    </a:ext>
                  </a:extLst>
                </p:cNvPr>
                <p:cNvCxnSpPr/>
                <p:nvPr/>
              </p:nvCxnSpPr>
              <p:spPr>
                <a:xfrm>
                  <a:off x="1958946" y="1409843"/>
                  <a:ext cx="0" cy="107091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496" name="Group 495">
                <a:extLst>
                  <a:ext uri="{FF2B5EF4-FFF2-40B4-BE49-F238E27FC236}">
                    <a16:creationId xmlns:a16="http://schemas.microsoft.com/office/drawing/2014/main" id="{489613FF-E8DD-4A86-8438-6284A486F04D}"/>
                  </a:ext>
                </a:extLst>
              </p:cNvPr>
              <p:cNvGrpSpPr/>
              <p:nvPr/>
            </p:nvGrpSpPr>
            <p:grpSpPr>
              <a:xfrm>
                <a:off x="2002443" y="3706057"/>
                <a:ext cx="242786" cy="52317"/>
                <a:chOff x="1958946" y="1407244"/>
                <a:chExt cx="3421060" cy="113588"/>
              </a:xfrm>
            </p:grpSpPr>
            <p:cxnSp>
              <p:nvCxnSpPr>
                <p:cNvPr id="497" name="Straight Connector 496">
                  <a:extLst>
                    <a:ext uri="{FF2B5EF4-FFF2-40B4-BE49-F238E27FC236}">
                      <a16:creationId xmlns:a16="http://schemas.microsoft.com/office/drawing/2014/main" id="{6B1969F6-205F-427C-9273-795B5000AA52}"/>
                    </a:ext>
                  </a:extLst>
                </p:cNvPr>
                <p:cNvCxnSpPr/>
                <p:nvPr/>
              </p:nvCxnSpPr>
              <p:spPr>
                <a:xfrm>
                  <a:off x="5380006" y="1413741"/>
                  <a:ext cx="0" cy="107091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98" name="Straight Connector 497">
                  <a:extLst>
                    <a:ext uri="{FF2B5EF4-FFF2-40B4-BE49-F238E27FC236}">
                      <a16:creationId xmlns:a16="http://schemas.microsoft.com/office/drawing/2014/main" id="{1C4EF73B-B021-4EFA-AE23-989CF96A2780}"/>
                    </a:ext>
                  </a:extLst>
                </p:cNvPr>
                <p:cNvCxnSpPr/>
                <p:nvPr/>
              </p:nvCxnSpPr>
              <p:spPr>
                <a:xfrm>
                  <a:off x="4954882" y="1411366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99" name="Straight Connector 498">
                  <a:extLst>
                    <a:ext uri="{FF2B5EF4-FFF2-40B4-BE49-F238E27FC236}">
                      <a16:creationId xmlns:a16="http://schemas.microsoft.com/office/drawing/2014/main" id="{476C8FD8-31E0-4EE6-B98C-E9F060CBCE9B}"/>
                    </a:ext>
                  </a:extLst>
                </p:cNvPr>
                <p:cNvCxnSpPr/>
                <p:nvPr/>
              </p:nvCxnSpPr>
              <p:spPr>
                <a:xfrm>
                  <a:off x="4528361" y="1411366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0" name="Straight Connector 499">
                  <a:extLst>
                    <a:ext uri="{FF2B5EF4-FFF2-40B4-BE49-F238E27FC236}">
                      <a16:creationId xmlns:a16="http://schemas.microsoft.com/office/drawing/2014/main" id="{9F137A86-94A4-46B7-9263-867A60EA1802}"/>
                    </a:ext>
                  </a:extLst>
                </p:cNvPr>
                <p:cNvCxnSpPr/>
                <p:nvPr/>
              </p:nvCxnSpPr>
              <p:spPr>
                <a:xfrm>
                  <a:off x="4096507" y="1411366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1" name="Straight Connector 500">
                  <a:extLst>
                    <a:ext uri="{FF2B5EF4-FFF2-40B4-BE49-F238E27FC236}">
                      <a16:creationId xmlns:a16="http://schemas.microsoft.com/office/drawing/2014/main" id="{9B53AAB6-A954-4C8E-912F-96E3458350AB}"/>
                    </a:ext>
                  </a:extLst>
                </p:cNvPr>
                <p:cNvCxnSpPr/>
                <p:nvPr/>
              </p:nvCxnSpPr>
              <p:spPr>
                <a:xfrm>
                  <a:off x="3670175" y="1411366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2" name="Straight Connector 501">
                  <a:extLst>
                    <a:ext uri="{FF2B5EF4-FFF2-40B4-BE49-F238E27FC236}">
                      <a16:creationId xmlns:a16="http://schemas.microsoft.com/office/drawing/2014/main" id="{452B1E54-0531-4CA5-BDDF-0064FCFBDE36}"/>
                    </a:ext>
                  </a:extLst>
                </p:cNvPr>
                <p:cNvCxnSpPr/>
                <p:nvPr/>
              </p:nvCxnSpPr>
              <p:spPr>
                <a:xfrm>
                  <a:off x="3240589" y="1409618"/>
                  <a:ext cx="0" cy="107091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3" name="Straight Connector 502">
                  <a:extLst>
                    <a:ext uri="{FF2B5EF4-FFF2-40B4-BE49-F238E27FC236}">
                      <a16:creationId xmlns:a16="http://schemas.microsoft.com/office/drawing/2014/main" id="{2BA9E68F-380D-42CA-8145-AD8963AA3430}"/>
                    </a:ext>
                  </a:extLst>
                </p:cNvPr>
                <p:cNvCxnSpPr/>
                <p:nvPr/>
              </p:nvCxnSpPr>
              <p:spPr>
                <a:xfrm>
                  <a:off x="2815458" y="1407244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4" name="Straight Connector 503">
                  <a:extLst>
                    <a:ext uri="{FF2B5EF4-FFF2-40B4-BE49-F238E27FC236}">
                      <a16:creationId xmlns:a16="http://schemas.microsoft.com/office/drawing/2014/main" id="{480E7117-2A12-4DFF-9763-380210DAC07B}"/>
                    </a:ext>
                  </a:extLst>
                </p:cNvPr>
                <p:cNvCxnSpPr/>
                <p:nvPr/>
              </p:nvCxnSpPr>
              <p:spPr>
                <a:xfrm>
                  <a:off x="2388937" y="1407244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5" name="Straight Connector 504">
                  <a:extLst>
                    <a:ext uri="{FF2B5EF4-FFF2-40B4-BE49-F238E27FC236}">
                      <a16:creationId xmlns:a16="http://schemas.microsoft.com/office/drawing/2014/main" id="{7B6938F6-C48D-4E70-80B7-9FD61BF17AEE}"/>
                    </a:ext>
                  </a:extLst>
                </p:cNvPr>
                <p:cNvCxnSpPr/>
                <p:nvPr/>
              </p:nvCxnSpPr>
              <p:spPr>
                <a:xfrm>
                  <a:off x="1958946" y="1409843"/>
                  <a:ext cx="0" cy="107091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</p:spTree>
    <p:extLst>
      <p:ext uri="{BB962C8B-B14F-4D97-AF65-F5344CB8AC3E}">
        <p14:creationId xmlns:p14="http://schemas.microsoft.com/office/powerpoint/2010/main" val="1430690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2" grpId="0" animBg="1"/>
      <p:bldP spid="241" grpId="0" animBg="1"/>
      <p:bldP spid="243" grpId="0"/>
      <p:bldP spid="244" grpId="0"/>
      <p:bldP spid="245" grpId="0"/>
      <p:bldP spid="245" grpId="1"/>
      <p:bldP spid="247" grpId="0"/>
      <p:bldP spid="24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EAFE3D04-283F-4CA1-A3A6-B96B8CCBAF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48580" y="189541"/>
            <a:ext cx="8214852" cy="54808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DE90AB6D-B915-4180-9836-EF3B8B6653D4}"/>
              </a:ext>
            </a:extLst>
          </p:cNvPr>
          <p:cNvSpPr txBox="1"/>
          <p:nvPr/>
        </p:nvSpPr>
        <p:spPr>
          <a:xfrm>
            <a:off x="467032" y="5560143"/>
            <a:ext cx="117249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400" dirty="0"/>
              <a:t>Some </a:t>
            </a:r>
            <a:r>
              <a:rPr lang="en-NZ" sz="2400" dirty="0" err="1"/>
              <a:t>firewoods</a:t>
            </a:r>
            <a:r>
              <a:rPr lang="en-NZ" sz="2400" dirty="0"/>
              <a:t> are better than others.</a:t>
            </a:r>
          </a:p>
          <a:p>
            <a:r>
              <a:rPr lang="en-NZ" sz="2400" dirty="0"/>
              <a:t>Wood that is dense tends to burn hotter.</a:t>
            </a:r>
          </a:p>
          <a:p>
            <a:r>
              <a:rPr lang="en-NZ" sz="2400" dirty="0"/>
              <a:t>What does dense mean? Density is the noun.</a:t>
            </a:r>
          </a:p>
        </p:txBody>
      </p:sp>
    </p:spTree>
    <p:extLst>
      <p:ext uri="{BB962C8B-B14F-4D97-AF65-F5344CB8AC3E}">
        <p14:creationId xmlns:p14="http://schemas.microsoft.com/office/powerpoint/2010/main" val="12982680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E0DAAB8-DBDB-4230-A338-64165173E1F8}"/>
              </a:ext>
            </a:extLst>
          </p:cNvPr>
          <p:cNvSpPr txBox="1"/>
          <p:nvPr/>
        </p:nvSpPr>
        <p:spPr>
          <a:xfrm>
            <a:off x="356260" y="296883"/>
            <a:ext cx="1147156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400" dirty="0"/>
              <a:t>Pinus radiata is the most common firewood burned in New Zealand.</a:t>
            </a:r>
          </a:p>
          <a:p>
            <a:r>
              <a:rPr lang="en-NZ" sz="2400" dirty="0"/>
              <a:t>A solid cubic metre of pine has a mass of 0.480 tonnes or 480 kilograms.</a:t>
            </a:r>
          </a:p>
          <a:p>
            <a:r>
              <a:rPr lang="en-NZ" sz="2400" dirty="0"/>
              <a:t>So the density of pine is 0.480 tonnes per cubic metre.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1C729BA-D228-4E13-97BB-DAF28488B6E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1927" y="1665045"/>
            <a:ext cx="7528956" cy="5034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97435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E1BED91-5DE4-4C53-A64A-F34DAB86C379}"/>
              </a:ext>
            </a:extLst>
          </p:cNvPr>
          <p:cNvSpPr txBox="1"/>
          <p:nvPr/>
        </p:nvSpPr>
        <p:spPr>
          <a:xfrm>
            <a:off x="332509" y="237506"/>
            <a:ext cx="1150719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400" dirty="0"/>
              <a:t>Pinus Radiata is a firewood that burns quickly.</a:t>
            </a:r>
          </a:p>
          <a:p>
            <a:r>
              <a:rPr lang="en-NZ" sz="2400" dirty="0"/>
              <a:t>It has a density of 0.48 tonne per cubic metre.</a:t>
            </a:r>
          </a:p>
          <a:p>
            <a:r>
              <a:rPr lang="en-NZ" sz="2400" dirty="0"/>
              <a:t>What does a thrown cubic metre (0.7 m</a:t>
            </a:r>
            <a:r>
              <a:rPr lang="en-NZ" sz="2400" baseline="30000" dirty="0"/>
              <a:t>3</a:t>
            </a:r>
            <a:r>
              <a:rPr lang="en-NZ" sz="2400" dirty="0"/>
              <a:t>) of pine weigh?</a:t>
            </a:r>
          </a:p>
          <a:p>
            <a:endParaRPr lang="en-NZ" dirty="0"/>
          </a:p>
        </p:txBody>
      </p:sp>
      <p:pic>
        <p:nvPicPr>
          <p:cNvPr id="4" name="Picture 3" descr="A truck driving down a dirt road&#10;&#10;Description automatically generated">
            <a:extLst>
              <a:ext uri="{FF2B5EF4-FFF2-40B4-BE49-F238E27FC236}">
                <a16:creationId xmlns:a16="http://schemas.microsoft.com/office/drawing/2014/main" id="{7C1B9046-6430-4C48-8998-9018555C7DB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2567" y="1486420"/>
            <a:ext cx="7552706" cy="50390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8995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0A68B4C8-6B7B-47CF-B645-9222AF386A93}"/>
                  </a:ext>
                </a:extLst>
              </p:cNvPr>
              <p:cNvSpPr txBox="1"/>
              <p:nvPr/>
            </p:nvSpPr>
            <p:spPr>
              <a:xfrm>
                <a:off x="403762" y="332508"/>
                <a:ext cx="11210306" cy="17543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NZ" sz="3600" dirty="0"/>
                  <a:t>If 7 x 48 = 336, what is 0.7 x 0.48 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NZ" sz="36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NZ" sz="3600" b="0" i="1" smtClean="0">
                            <a:latin typeface="Cambria Math" panose="02040503050406030204" pitchFamily="18" charset="0"/>
                          </a:rPr>
                          <m:t>      </m:t>
                        </m:r>
                      </m:e>
                    </m:d>
                  </m:oMath>
                </a14:m>
                <a:r>
                  <a:rPr lang="en-NZ" sz="3600" dirty="0"/>
                  <a:t>? </a:t>
                </a:r>
              </a:p>
              <a:p>
                <a:endParaRPr lang="en-NZ" sz="3600" dirty="0"/>
              </a:p>
              <a:p>
                <a:r>
                  <a:rPr lang="en-NZ" sz="3600" dirty="0"/>
                  <a:t>Write this multiplication in fraction form.</a:t>
                </a:r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0A68B4C8-6B7B-47CF-B645-9222AF386A9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762" y="332508"/>
                <a:ext cx="11210306" cy="1754326"/>
              </a:xfrm>
              <a:prstGeom prst="rect">
                <a:avLst/>
              </a:prstGeom>
              <a:blipFill>
                <a:blip r:embed="rId2"/>
                <a:stretch>
                  <a:fillRect l="-1631" t="-5575" b="-12544"/>
                </a:stretch>
              </a:blipFill>
            </p:spPr>
            <p:txBody>
              <a:bodyPr/>
              <a:lstStyle/>
              <a:p>
                <a:r>
                  <a:rPr lang="en-N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AF1D8318-5F1D-4542-A21E-EA9BAFE6B531}"/>
                  </a:ext>
                </a:extLst>
              </p:cNvPr>
              <p:cNvSpPr txBox="1"/>
              <p:nvPr/>
            </p:nvSpPr>
            <p:spPr>
              <a:xfrm>
                <a:off x="490847" y="2705595"/>
                <a:ext cx="11210306" cy="87921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NZ" sz="3600" dirty="0"/>
                  <a:t>0.7 x 0.48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NZ" sz="36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NZ" sz="3600" b="0" i="1" smtClean="0">
                            <a:latin typeface="Cambria Math" panose="02040503050406030204" pitchFamily="18" charset="0"/>
                          </a:rPr>
                          <m:t>7</m:t>
                        </m:r>
                      </m:num>
                      <m:den>
                        <m:r>
                          <a:rPr lang="en-NZ" sz="3600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den>
                    </m:f>
                    <m:r>
                      <a:rPr lang="en-NZ" sz="3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f>
                      <m:fPr>
                        <m:ctrlPr>
                          <a:rPr lang="en-NZ" sz="36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NZ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48</m:t>
                        </m:r>
                      </m:num>
                      <m:den>
                        <m:r>
                          <a:rPr lang="en-NZ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100</m:t>
                        </m:r>
                      </m:den>
                    </m:f>
                    <m:r>
                      <a:rPr lang="en-NZ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NZ" sz="36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NZ" sz="3600" b="0" i="1" smtClean="0">
                            <a:latin typeface="Cambria Math" panose="02040503050406030204" pitchFamily="18" charset="0"/>
                          </a:rPr>
                          <m:t>             </m:t>
                        </m:r>
                      </m:e>
                    </m:d>
                  </m:oMath>
                </a14:m>
                <a:r>
                  <a:rPr lang="en-NZ" sz="3600" dirty="0"/>
                  <a:t>? </a:t>
                </a: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AF1D8318-5F1D-4542-A21E-EA9BAFE6B53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0847" y="2705595"/>
                <a:ext cx="11210306" cy="879215"/>
              </a:xfrm>
              <a:prstGeom prst="rect">
                <a:avLst/>
              </a:prstGeom>
              <a:blipFill>
                <a:blip r:embed="rId3"/>
                <a:stretch>
                  <a:fillRect l="-1687" b="-13194"/>
                </a:stretch>
              </a:blipFill>
            </p:spPr>
            <p:txBody>
              <a:bodyPr/>
              <a:lstStyle/>
              <a:p>
                <a:r>
                  <a:rPr lang="en-N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8AD11A5F-7247-47EE-BC49-BB1EF0F2F034}"/>
                  </a:ext>
                </a:extLst>
              </p:cNvPr>
              <p:cNvSpPr txBox="1"/>
              <p:nvPr/>
            </p:nvSpPr>
            <p:spPr>
              <a:xfrm>
                <a:off x="5276604" y="2705595"/>
                <a:ext cx="1009402" cy="9105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NZ" sz="28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NZ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336</m:t>
                          </m:r>
                        </m:num>
                        <m:den>
                          <m:r>
                            <a:rPr lang="en-NZ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100</m:t>
                          </m:r>
                          <m:r>
                            <a:rPr lang="en-NZ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den>
                      </m:f>
                    </m:oMath>
                  </m:oMathPara>
                </a14:m>
                <a:endParaRPr lang="en-NZ" sz="2800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8AD11A5F-7247-47EE-BC49-BB1EF0F2F03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76604" y="2705595"/>
                <a:ext cx="1009402" cy="91057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N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A3A0AC5A-2478-4701-BE82-1F55CC0A695B}"/>
                  </a:ext>
                </a:extLst>
              </p:cNvPr>
              <p:cNvSpPr txBox="1"/>
              <p:nvPr/>
            </p:nvSpPr>
            <p:spPr>
              <a:xfrm>
                <a:off x="490847" y="4500748"/>
                <a:ext cx="8158348" cy="8871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NZ" sz="3600" dirty="0"/>
                  <a:t>What is the decimal for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NZ" sz="3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NZ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336</m:t>
                        </m:r>
                      </m:num>
                      <m:den>
                        <m:r>
                          <a:rPr lang="en-NZ" sz="3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1000</m:t>
                        </m:r>
                      </m:den>
                    </m:f>
                  </m:oMath>
                </a14:m>
                <a:r>
                  <a:rPr lang="en-NZ" sz="3600" dirty="0"/>
                  <a:t>?</a:t>
                </a: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A3A0AC5A-2478-4701-BE82-1F55CC0A695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0847" y="4500748"/>
                <a:ext cx="8158348" cy="887166"/>
              </a:xfrm>
              <a:prstGeom prst="rect">
                <a:avLst/>
              </a:prstGeom>
              <a:blipFill>
                <a:blip r:embed="rId5"/>
                <a:stretch>
                  <a:fillRect l="-2317" b="-11644"/>
                </a:stretch>
              </a:blipFill>
            </p:spPr>
            <p:txBody>
              <a:bodyPr/>
              <a:lstStyle/>
              <a:p>
                <a:r>
                  <a:rPr lang="en-N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45668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94A99997-B88C-409F-8DF7-2F1BB1DF056E}"/>
              </a:ext>
            </a:extLst>
          </p:cNvPr>
          <p:cNvGrpSpPr/>
          <p:nvPr/>
        </p:nvGrpSpPr>
        <p:grpSpPr>
          <a:xfrm>
            <a:off x="3508292" y="1394564"/>
            <a:ext cx="5001858" cy="5024050"/>
            <a:chOff x="508324" y="3694241"/>
            <a:chExt cx="2908170" cy="2900359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3C5C500B-C8AA-4098-ADB0-650186150589}"/>
                </a:ext>
              </a:extLst>
            </p:cNvPr>
            <p:cNvSpPr/>
            <p:nvPr/>
          </p:nvSpPr>
          <p:spPr>
            <a:xfrm>
              <a:off x="551726" y="3729832"/>
              <a:ext cx="2864768" cy="2864768"/>
            </a:xfrm>
            <a:prstGeom prst="rect">
              <a:avLst/>
            </a:prstGeom>
            <a:noFill/>
            <a:ln w="28575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4914719E-C7C9-4244-82CA-18371ED57BED}"/>
                </a:ext>
              </a:extLst>
            </p:cNvPr>
            <p:cNvGrpSpPr/>
            <p:nvPr/>
          </p:nvGrpSpPr>
          <p:grpSpPr>
            <a:xfrm rot="5400000">
              <a:off x="-598387" y="5121848"/>
              <a:ext cx="2292139" cy="78717"/>
              <a:chOff x="1958946" y="1407244"/>
              <a:chExt cx="3421060" cy="117487"/>
            </a:xfrm>
          </p:grpSpPr>
          <p:cxnSp>
            <p:nvCxnSpPr>
              <p:cNvPr id="232" name="Straight Connector 231">
                <a:extLst>
                  <a:ext uri="{FF2B5EF4-FFF2-40B4-BE49-F238E27FC236}">
                    <a16:creationId xmlns:a16="http://schemas.microsoft.com/office/drawing/2014/main" id="{2FD38898-9362-479E-82E1-CF71661CDA95}"/>
                  </a:ext>
                </a:extLst>
              </p:cNvPr>
              <p:cNvCxnSpPr/>
              <p:nvPr/>
            </p:nvCxnSpPr>
            <p:spPr>
              <a:xfrm>
                <a:off x="5380006" y="1417639"/>
                <a:ext cx="0" cy="107092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3" name="Straight Connector 232">
                <a:extLst>
                  <a:ext uri="{FF2B5EF4-FFF2-40B4-BE49-F238E27FC236}">
                    <a16:creationId xmlns:a16="http://schemas.microsoft.com/office/drawing/2014/main" id="{A0FB2B8D-15A2-4936-8F7F-F7C0037BA2AB}"/>
                  </a:ext>
                </a:extLst>
              </p:cNvPr>
              <p:cNvCxnSpPr/>
              <p:nvPr/>
            </p:nvCxnSpPr>
            <p:spPr>
              <a:xfrm>
                <a:off x="4951325" y="1411366"/>
                <a:ext cx="0" cy="107092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4" name="Straight Connector 233">
                <a:extLst>
                  <a:ext uri="{FF2B5EF4-FFF2-40B4-BE49-F238E27FC236}">
                    <a16:creationId xmlns:a16="http://schemas.microsoft.com/office/drawing/2014/main" id="{8F1270B1-DF78-45E5-992C-9BA71416BDA1}"/>
                  </a:ext>
                </a:extLst>
              </p:cNvPr>
              <p:cNvCxnSpPr/>
              <p:nvPr/>
            </p:nvCxnSpPr>
            <p:spPr>
              <a:xfrm>
                <a:off x="4528361" y="1411366"/>
                <a:ext cx="0" cy="107092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5" name="Straight Connector 234">
                <a:extLst>
                  <a:ext uri="{FF2B5EF4-FFF2-40B4-BE49-F238E27FC236}">
                    <a16:creationId xmlns:a16="http://schemas.microsoft.com/office/drawing/2014/main" id="{5299F1C2-E1A2-4C4D-B051-9B73EF694766}"/>
                  </a:ext>
                </a:extLst>
              </p:cNvPr>
              <p:cNvCxnSpPr/>
              <p:nvPr/>
            </p:nvCxnSpPr>
            <p:spPr>
              <a:xfrm>
                <a:off x="4096507" y="1411366"/>
                <a:ext cx="0" cy="107092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6" name="Straight Connector 235">
                <a:extLst>
                  <a:ext uri="{FF2B5EF4-FFF2-40B4-BE49-F238E27FC236}">
                    <a16:creationId xmlns:a16="http://schemas.microsoft.com/office/drawing/2014/main" id="{90CD90FB-BF9B-46ED-B456-045ABA922723}"/>
                  </a:ext>
                </a:extLst>
              </p:cNvPr>
              <p:cNvCxnSpPr/>
              <p:nvPr/>
            </p:nvCxnSpPr>
            <p:spPr>
              <a:xfrm>
                <a:off x="3670175" y="1411366"/>
                <a:ext cx="0" cy="107092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7" name="Straight Connector 236">
                <a:extLst>
                  <a:ext uri="{FF2B5EF4-FFF2-40B4-BE49-F238E27FC236}">
                    <a16:creationId xmlns:a16="http://schemas.microsoft.com/office/drawing/2014/main" id="{756915E7-33FF-47D9-95FE-FC3D82F289CD}"/>
                  </a:ext>
                </a:extLst>
              </p:cNvPr>
              <p:cNvCxnSpPr/>
              <p:nvPr/>
            </p:nvCxnSpPr>
            <p:spPr>
              <a:xfrm>
                <a:off x="3239292" y="1413517"/>
                <a:ext cx="0" cy="107092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8" name="Straight Connector 237">
                <a:extLst>
                  <a:ext uri="{FF2B5EF4-FFF2-40B4-BE49-F238E27FC236}">
                    <a16:creationId xmlns:a16="http://schemas.microsoft.com/office/drawing/2014/main" id="{54FCE080-A2E1-45CB-8C40-C99B95755000}"/>
                  </a:ext>
                </a:extLst>
              </p:cNvPr>
              <p:cNvCxnSpPr/>
              <p:nvPr/>
            </p:nvCxnSpPr>
            <p:spPr>
              <a:xfrm>
                <a:off x="2814168" y="1407244"/>
                <a:ext cx="0" cy="107092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9" name="Straight Connector 238">
                <a:extLst>
                  <a:ext uri="{FF2B5EF4-FFF2-40B4-BE49-F238E27FC236}">
                    <a16:creationId xmlns:a16="http://schemas.microsoft.com/office/drawing/2014/main" id="{D9BBD614-9492-4E0C-8781-230798617854}"/>
                  </a:ext>
                </a:extLst>
              </p:cNvPr>
              <p:cNvCxnSpPr/>
              <p:nvPr/>
            </p:nvCxnSpPr>
            <p:spPr>
              <a:xfrm>
                <a:off x="2384090" y="1407244"/>
                <a:ext cx="0" cy="107092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0" name="Straight Connector 239">
                <a:extLst>
                  <a:ext uri="{FF2B5EF4-FFF2-40B4-BE49-F238E27FC236}">
                    <a16:creationId xmlns:a16="http://schemas.microsoft.com/office/drawing/2014/main" id="{5234D9B5-8289-498F-BFC5-DCE0B0802C20}"/>
                  </a:ext>
                </a:extLst>
              </p:cNvPr>
              <p:cNvCxnSpPr/>
              <p:nvPr/>
            </p:nvCxnSpPr>
            <p:spPr>
              <a:xfrm>
                <a:off x="1958946" y="1417639"/>
                <a:ext cx="0" cy="107092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2A3AEACC-CD80-4C9C-892E-D50063E453B4}"/>
                </a:ext>
              </a:extLst>
            </p:cNvPr>
            <p:cNvGrpSpPr/>
            <p:nvPr/>
          </p:nvGrpSpPr>
          <p:grpSpPr>
            <a:xfrm>
              <a:off x="572123" y="3694241"/>
              <a:ext cx="2836095" cy="78718"/>
              <a:chOff x="572123" y="3694241"/>
              <a:chExt cx="2836095" cy="78718"/>
            </a:xfrm>
          </p:grpSpPr>
          <p:grpSp>
            <p:nvGrpSpPr>
              <p:cNvPr id="121" name="Group 120">
                <a:extLst>
                  <a:ext uri="{FF2B5EF4-FFF2-40B4-BE49-F238E27FC236}">
                    <a16:creationId xmlns:a16="http://schemas.microsoft.com/office/drawing/2014/main" id="{13065EE1-DFFE-4A34-83E5-102191D830FB}"/>
                  </a:ext>
                </a:extLst>
              </p:cNvPr>
              <p:cNvGrpSpPr/>
              <p:nvPr/>
            </p:nvGrpSpPr>
            <p:grpSpPr>
              <a:xfrm>
                <a:off x="837839" y="3694241"/>
                <a:ext cx="2292138" cy="78718"/>
                <a:chOff x="1958946" y="1407244"/>
                <a:chExt cx="3421060" cy="117487"/>
              </a:xfrm>
            </p:grpSpPr>
            <p:cxnSp>
              <p:nvCxnSpPr>
                <p:cNvPr id="223" name="Straight Connector 222">
                  <a:extLst>
                    <a:ext uri="{FF2B5EF4-FFF2-40B4-BE49-F238E27FC236}">
                      <a16:creationId xmlns:a16="http://schemas.microsoft.com/office/drawing/2014/main" id="{82993610-6247-4945-A2E6-08188AAE1F9C}"/>
                    </a:ext>
                  </a:extLst>
                </p:cNvPr>
                <p:cNvCxnSpPr/>
                <p:nvPr/>
              </p:nvCxnSpPr>
              <p:spPr>
                <a:xfrm>
                  <a:off x="5380006" y="1417639"/>
                  <a:ext cx="0" cy="107092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4" name="Straight Connector 223">
                  <a:extLst>
                    <a:ext uri="{FF2B5EF4-FFF2-40B4-BE49-F238E27FC236}">
                      <a16:creationId xmlns:a16="http://schemas.microsoft.com/office/drawing/2014/main" id="{3532DA43-DCF9-47B0-80C1-D5BEE4A47C6E}"/>
                    </a:ext>
                  </a:extLst>
                </p:cNvPr>
                <p:cNvCxnSpPr/>
                <p:nvPr/>
              </p:nvCxnSpPr>
              <p:spPr>
                <a:xfrm>
                  <a:off x="4954882" y="1411366"/>
                  <a:ext cx="0" cy="107092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5" name="Straight Connector 224">
                  <a:extLst>
                    <a:ext uri="{FF2B5EF4-FFF2-40B4-BE49-F238E27FC236}">
                      <a16:creationId xmlns:a16="http://schemas.microsoft.com/office/drawing/2014/main" id="{FA6FA618-3C9F-4E25-A9E3-BACA81BE5785}"/>
                    </a:ext>
                  </a:extLst>
                </p:cNvPr>
                <p:cNvCxnSpPr/>
                <p:nvPr/>
              </p:nvCxnSpPr>
              <p:spPr>
                <a:xfrm>
                  <a:off x="4528361" y="1411366"/>
                  <a:ext cx="0" cy="107092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6" name="Straight Connector 225">
                  <a:extLst>
                    <a:ext uri="{FF2B5EF4-FFF2-40B4-BE49-F238E27FC236}">
                      <a16:creationId xmlns:a16="http://schemas.microsoft.com/office/drawing/2014/main" id="{1E0D0844-61DB-4EB8-8EB9-9B300A7E3F82}"/>
                    </a:ext>
                  </a:extLst>
                </p:cNvPr>
                <p:cNvCxnSpPr/>
                <p:nvPr/>
              </p:nvCxnSpPr>
              <p:spPr>
                <a:xfrm>
                  <a:off x="4096507" y="1411366"/>
                  <a:ext cx="0" cy="107092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7" name="Straight Connector 226">
                  <a:extLst>
                    <a:ext uri="{FF2B5EF4-FFF2-40B4-BE49-F238E27FC236}">
                      <a16:creationId xmlns:a16="http://schemas.microsoft.com/office/drawing/2014/main" id="{9FBD97C0-5B6C-4385-ADB3-F8EBCFC3DA35}"/>
                    </a:ext>
                  </a:extLst>
                </p:cNvPr>
                <p:cNvCxnSpPr/>
                <p:nvPr/>
              </p:nvCxnSpPr>
              <p:spPr>
                <a:xfrm>
                  <a:off x="3670175" y="1411366"/>
                  <a:ext cx="0" cy="107092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8" name="Straight Connector 227">
                  <a:extLst>
                    <a:ext uri="{FF2B5EF4-FFF2-40B4-BE49-F238E27FC236}">
                      <a16:creationId xmlns:a16="http://schemas.microsoft.com/office/drawing/2014/main" id="{7BFA72B4-17BA-4775-A2A6-277A3C44FDC7}"/>
                    </a:ext>
                  </a:extLst>
                </p:cNvPr>
                <p:cNvCxnSpPr/>
                <p:nvPr/>
              </p:nvCxnSpPr>
              <p:spPr>
                <a:xfrm>
                  <a:off x="3240582" y="1413517"/>
                  <a:ext cx="0" cy="107092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9" name="Straight Connector 228">
                  <a:extLst>
                    <a:ext uri="{FF2B5EF4-FFF2-40B4-BE49-F238E27FC236}">
                      <a16:creationId xmlns:a16="http://schemas.microsoft.com/office/drawing/2014/main" id="{DC2785A4-277C-44FE-A0FD-AA7E3789B63D}"/>
                    </a:ext>
                  </a:extLst>
                </p:cNvPr>
                <p:cNvCxnSpPr/>
                <p:nvPr/>
              </p:nvCxnSpPr>
              <p:spPr>
                <a:xfrm>
                  <a:off x="2815458" y="1407244"/>
                  <a:ext cx="0" cy="107092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0" name="Straight Connector 229">
                  <a:extLst>
                    <a:ext uri="{FF2B5EF4-FFF2-40B4-BE49-F238E27FC236}">
                      <a16:creationId xmlns:a16="http://schemas.microsoft.com/office/drawing/2014/main" id="{70C03080-85BF-49EA-B374-AA362BACD521}"/>
                    </a:ext>
                  </a:extLst>
                </p:cNvPr>
                <p:cNvCxnSpPr/>
                <p:nvPr/>
              </p:nvCxnSpPr>
              <p:spPr>
                <a:xfrm>
                  <a:off x="2388937" y="1407244"/>
                  <a:ext cx="0" cy="107092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1" name="Straight Connector 230">
                  <a:extLst>
                    <a:ext uri="{FF2B5EF4-FFF2-40B4-BE49-F238E27FC236}">
                      <a16:creationId xmlns:a16="http://schemas.microsoft.com/office/drawing/2014/main" id="{2061FFFD-B774-4AA6-9286-FAFE99340FD7}"/>
                    </a:ext>
                  </a:extLst>
                </p:cNvPr>
                <p:cNvCxnSpPr/>
                <p:nvPr/>
              </p:nvCxnSpPr>
              <p:spPr>
                <a:xfrm>
                  <a:off x="1958946" y="1417639"/>
                  <a:ext cx="0" cy="107092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22" name="Group 121">
                <a:extLst>
                  <a:ext uri="{FF2B5EF4-FFF2-40B4-BE49-F238E27FC236}">
                    <a16:creationId xmlns:a16="http://schemas.microsoft.com/office/drawing/2014/main" id="{FA668E95-89C1-4C1A-AC81-67FA20F9B082}"/>
                  </a:ext>
                </a:extLst>
              </p:cNvPr>
              <p:cNvGrpSpPr/>
              <p:nvPr/>
            </p:nvGrpSpPr>
            <p:grpSpPr>
              <a:xfrm>
                <a:off x="572123" y="3703191"/>
                <a:ext cx="1411119" cy="55910"/>
                <a:chOff x="572123" y="3691285"/>
                <a:chExt cx="1411119" cy="74137"/>
              </a:xfrm>
            </p:grpSpPr>
            <p:grpSp>
              <p:nvGrpSpPr>
                <p:cNvPr id="173" name="Group 172">
                  <a:extLst>
                    <a:ext uri="{FF2B5EF4-FFF2-40B4-BE49-F238E27FC236}">
                      <a16:creationId xmlns:a16="http://schemas.microsoft.com/office/drawing/2014/main" id="{6608E6F4-8EAB-41BD-B7AD-91C1C95D82A6}"/>
                    </a:ext>
                  </a:extLst>
                </p:cNvPr>
                <p:cNvGrpSpPr/>
                <p:nvPr/>
              </p:nvGrpSpPr>
              <p:grpSpPr>
                <a:xfrm>
                  <a:off x="1725007" y="3693269"/>
                  <a:ext cx="258235" cy="69372"/>
                  <a:chOff x="1958946" y="1407244"/>
                  <a:chExt cx="3421060" cy="113588"/>
                </a:xfrm>
              </p:grpSpPr>
              <p:cxnSp>
                <p:nvCxnSpPr>
                  <p:cNvPr id="214" name="Straight Connector 213">
                    <a:extLst>
                      <a:ext uri="{FF2B5EF4-FFF2-40B4-BE49-F238E27FC236}">
                        <a16:creationId xmlns:a16="http://schemas.microsoft.com/office/drawing/2014/main" id="{FABB390B-9B74-4795-988B-DF6C59A80DAF}"/>
                      </a:ext>
                    </a:extLst>
                  </p:cNvPr>
                  <p:cNvCxnSpPr/>
                  <p:nvPr/>
                </p:nvCxnSpPr>
                <p:spPr>
                  <a:xfrm>
                    <a:off x="5380006" y="1413741"/>
                    <a:ext cx="0" cy="107091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5" name="Straight Connector 214">
                    <a:extLst>
                      <a:ext uri="{FF2B5EF4-FFF2-40B4-BE49-F238E27FC236}">
                        <a16:creationId xmlns:a16="http://schemas.microsoft.com/office/drawing/2014/main" id="{0B1AF4E4-CF83-4B4A-83DF-2C302DF51872}"/>
                      </a:ext>
                    </a:extLst>
                  </p:cNvPr>
                  <p:cNvCxnSpPr/>
                  <p:nvPr/>
                </p:nvCxnSpPr>
                <p:spPr>
                  <a:xfrm>
                    <a:off x="4954882" y="1411366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6" name="Straight Connector 215">
                    <a:extLst>
                      <a:ext uri="{FF2B5EF4-FFF2-40B4-BE49-F238E27FC236}">
                        <a16:creationId xmlns:a16="http://schemas.microsoft.com/office/drawing/2014/main" id="{3D424593-2162-418F-B42F-DBDE89F7527A}"/>
                      </a:ext>
                    </a:extLst>
                  </p:cNvPr>
                  <p:cNvCxnSpPr/>
                  <p:nvPr/>
                </p:nvCxnSpPr>
                <p:spPr>
                  <a:xfrm>
                    <a:off x="4528361" y="1411366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7" name="Straight Connector 216">
                    <a:extLst>
                      <a:ext uri="{FF2B5EF4-FFF2-40B4-BE49-F238E27FC236}">
                        <a16:creationId xmlns:a16="http://schemas.microsoft.com/office/drawing/2014/main" id="{114165B6-9148-4F7A-AFCB-252807E83B8C}"/>
                      </a:ext>
                    </a:extLst>
                  </p:cNvPr>
                  <p:cNvCxnSpPr/>
                  <p:nvPr/>
                </p:nvCxnSpPr>
                <p:spPr>
                  <a:xfrm>
                    <a:off x="4096507" y="1411366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8" name="Straight Connector 217">
                    <a:extLst>
                      <a:ext uri="{FF2B5EF4-FFF2-40B4-BE49-F238E27FC236}">
                        <a16:creationId xmlns:a16="http://schemas.microsoft.com/office/drawing/2014/main" id="{D18EFA43-D8A5-4B1C-9AC3-EB842F85673D}"/>
                      </a:ext>
                    </a:extLst>
                  </p:cNvPr>
                  <p:cNvCxnSpPr/>
                  <p:nvPr/>
                </p:nvCxnSpPr>
                <p:spPr>
                  <a:xfrm>
                    <a:off x="3670175" y="1411366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9" name="Straight Connector 218">
                    <a:extLst>
                      <a:ext uri="{FF2B5EF4-FFF2-40B4-BE49-F238E27FC236}">
                        <a16:creationId xmlns:a16="http://schemas.microsoft.com/office/drawing/2014/main" id="{D219AFB8-548A-4E4D-A1F1-2822FF989198}"/>
                      </a:ext>
                    </a:extLst>
                  </p:cNvPr>
                  <p:cNvCxnSpPr/>
                  <p:nvPr/>
                </p:nvCxnSpPr>
                <p:spPr>
                  <a:xfrm>
                    <a:off x="3240589" y="1409618"/>
                    <a:ext cx="0" cy="107091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20" name="Straight Connector 219">
                    <a:extLst>
                      <a:ext uri="{FF2B5EF4-FFF2-40B4-BE49-F238E27FC236}">
                        <a16:creationId xmlns:a16="http://schemas.microsoft.com/office/drawing/2014/main" id="{3FAA11CA-2CDE-41C5-8B0F-9E959A58A19C}"/>
                      </a:ext>
                    </a:extLst>
                  </p:cNvPr>
                  <p:cNvCxnSpPr/>
                  <p:nvPr/>
                </p:nvCxnSpPr>
                <p:spPr>
                  <a:xfrm>
                    <a:off x="2815458" y="1407244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21" name="Straight Connector 220">
                    <a:extLst>
                      <a:ext uri="{FF2B5EF4-FFF2-40B4-BE49-F238E27FC236}">
                        <a16:creationId xmlns:a16="http://schemas.microsoft.com/office/drawing/2014/main" id="{29A35BD6-4EE5-46AB-938A-08AB58EA519B}"/>
                      </a:ext>
                    </a:extLst>
                  </p:cNvPr>
                  <p:cNvCxnSpPr/>
                  <p:nvPr/>
                </p:nvCxnSpPr>
                <p:spPr>
                  <a:xfrm>
                    <a:off x="2388937" y="1407244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22" name="Straight Connector 221">
                    <a:extLst>
                      <a:ext uri="{FF2B5EF4-FFF2-40B4-BE49-F238E27FC236}">
                        <a16:creationId xmlns:a16="http://schemas.microsoft.com/office/drawing/2014/main" id="{09B7B0DE-0179-460B-BD31-1EE257869E5C}"/>
                      </a:ext>
                    </a:extLst>
                  </p:cNvPr>
                  <p:cNvCxnSpPr/>
                  <p:nvPr/>
                </p:nvCxnSpPr>
                <p:spPr>
                  <a:xfrm>
                    <a:off x="1958946" y="1409843"/>
                    <a:ext cx="0" cy="107091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74" name="Group 173">
                  <a:extLst>
                    <a:ext uri="{FF2B5EF4-FFF2-40B4-BE49-F238E27FC236}">
                      <a16:creationId xmlns:a16="http://schemas.microsoft.com/office/drawing/2014/main" id="{E7D7AB48-D736-44F4-9D05-697322C3E1CD}"/>
                    </a:ext>
                  </a:extLst>
                </p:cNvPr>
                <p:cNvGrpSpPr/>
                <p:nvPr/>
              </p:nvGrpSpPr>
              <p:grpSpPr>
                <a:xfrm>
                  <a:off x="1438491" y="3696050"/>
                  <a:ext cx="232376" cy="69372"/>
                  <a:chOff x="1958946" y="1407244"/>
                  <a:chExt cx="3421060" cy="113588"/>
                </a:xfrm>
              </p:grpSpPr>
              <p:cxnSp>
                <p:nvCxnSpPr>
                  <p:cNvPr id="205" name="Straight Connector 204">
                    <a:extLst>
                      <a:ext uri="{FF2B5EF4-FFF2-40B4-BE49-F238E27FC236}">
                        <a16:creationId xmlns:a16="http://schemas.microsoft.com/office/drawing/2014/main" id="{1C04A30D-2BCF-4FF3-990B-23B8A31AA5FC}"/>
                      </a:ext>
                    </a:extLst>
                  </p:cNvPr>
                  <p:cNvCxnSpPr/>
                  <p:nvPr/>
                </p:nvCxnSpPr>
                <p:spPr>
                  <a:xfrm>
                    <a:off x="5380006" y="1413741"/>
                    <a:ext cx="0" cy="107091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6" name="Straight Connector 205">
                    <a:extLst>
                      <a:ext uri="{FF2B5EF4-FFF2-40B4-BE49-F238E27FC236}">
                        <a16:creationId xmlns:a16="http://schemas.microsoft.com/office/drawing/2014/main" id="{71933CF8-27FB-4C53-B17D-3B6990C8519A}"/>
                      </a:ext>
                    </a:extLst>
                  </p:cNvPr>
                  <p:cNvCxnSpPr/>
                  <p:nvPr/>
                </p:nvCxnSpPr>
                <p:spPr>
                  <a:xfrm>
                    <a:off x="4954882" y="1411366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7" name="Straight Connector 206">
                    <a:extLst>
                      <a:ext uri="{FF2B5EF4-FFF2-40B4-BE49-F238E27FC236}">
                        <a16:creationId xmlns:a16="http://schemas.microsoft.com/office/drawing/2014/main" id="{B11D3370-126E-4535-ABE8-C166642547D7}"/>
                      </a:ext>
                    </a:extLst>
                  </p:cNvPr>
                  <p:cNvCxnSpPr/>
                  <p:nvPr/>
                </p:nvCxnSpPr>
                <p:spPr>
                  <a:xfrm>
                    <a:off x="4528361" y="1411366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8" name="Straight Connector 207">
                    <a:extLst>
                      <a:ext uri="{FF2B5EF4-FFF2-40B4-BE49-F238E27FC236}">
                        <a16:creationId xmlns:a16="http://schemas.microsoft.com/office/drawing/2014/main" id="{824C5BC0-CD14-4D22-9062-8312D13CCAF8}"/>
                      </a:ext>
                    </a:extLst>
                  </p:cNvPr>
                  <p:cNvCxnSpPr/>
                  <p:nvPr/>
                </p:nvCxnSpPr>
                <p:spPr>
                  <a:xfrm>
                    <a:off x="4096507" y="1411366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9" name="Straight Connector 208">
                    <a:extLst>
                      <a:ext uri="{FF2B5EF4-FFF2-40B4-BE49-F238E27FC236}">
                        <a16:creationId xmlns:a16="http://schemas.microsoft.com/office/drawing/2014/main" id="{C25E15DF-36E5-4B41-81C2-D46D8B0DF8E6}"/>
                      </a:ext>
                    </a:extLst>
                  </p:cNvPr>
                  <p:cNvCxnSpPr/>
                  <p:nvPr/>
                </p:nvCxnSpPr>
                <p:spPr>
                  <a:xfrm>
                    <a:off x="3670175" y="1411366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0" name="Straight Connector 209">
                    <a:extLst>
                      <a:ext uri="{FF2B5EF4-FFF2-40B4-BE49-F238E27FC236}">
                        <a16:creationId xmlns:a16="http://schemas.microsoft.com/office/drawing/2014/main" id="{AC6D551C-E410-4203-9571-737736CCA0A3}"/>
                      </a:ext>
                    </a:extLst>
                  </p:cNvPr>
                  <p:cNvCxnSpPr/>
                  <p:nvPr/>
                </p:nvCxnSpPr>
                <p:spPr>
                  <a:xfrm>
                    <a:off x="3240589" y="1409618"/>
                    <a:ext cx="0" cy="107091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1" name="Straight Connector 210">
                    <a:extLst>
                      <a:ext uri="{FF2B5EF4-FFF2-40B4-BE49-F238E27FC236}">
                        <a16:creationId xmlns:a16="http://schemas.microsoft.com/office/drawing/2014/main" id="{E5302302-40AB-41F6-9085-2B5A29280D6A}"/>
                      </a:ext>
                    </a:extLst>
                  </p:cNvPr>
                  <p:cNvCxnSpPr/>
                  <p:nvPr/>
                </p:nvCxnSpPr>
                <p:spPr>
                  <a:xfrm>
                    <a:off x="2815458" y="1407244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2" name="Straight Connector 211">
                    <a:extLst>
                      <a:ext uri="{FF2B5EF4-FFF2-40B4-BE49-F238E27FC236}">
                        <a16:creationId xmlns:a16="http://schemas.microsoft.com/office/drawing/2014/main" id="{EF14033C-4499-4FBA-A76C-7C1EA4B4D9FB}"/>
                      </a:ext>
                    </a:extLst>
                  </p:cNvPr>
                  <p:cNvCxnSpPr/>
                  <p:nvPr/>
                </p:nvCxnSpPr>
                <p:spPr>
                  <a:xfrm>
                    <a:off x="2388937" y="1407244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3" name="Straight Connector 212">
                    <a:extLst>
                      <a:ext uri="{FF2B5EF4-FFF2-40B4-BE49-F238E27FC236}">
                        <a16:creationId xmlns:a16="http://schemas.microsoft.com/office/drawing/2014/main" id="{B55105DF-D9D2-4284-A32C-6C2D8F201096}"/>
                      </a:ext>
                    </a:extLst>
                  </p:cNvPr>
                  <p:cNvCxnSpPr/>
                  <p:nvPr/>
                </p:nvCxnSpPr>
                <p:spPr>
                  <a:xfrm>
                    <a:off x="1958946" y="1409843"/>
                    <a:ext cx="0" cy="107091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75" name="Group 174">
                  <a:extLst>
                    <a:ext uri="{FF2B5EF4-FFF2-40B4-BE49-F238E27FC236}">
                      <a16:creationId xmlns:a16="http://schemas.microsoft.com/office/drawing/2014/main" id="{F82659A7-E0B2-43F9-8DD1-EF552F34EA9D}"/>
                    </a:ext>
                  </a:extLst>
                </p:cNvPr>
                <p:cNvGrpSpPr/>
                <p:nvPr/>
              </p:nvGrpSpPr>
              <p:grpSpPr>
                <a:xfrm>
                  <a:off x="1130474" y="3693269"/>
                  <a:ext cx="258235" cy="69372"/>
                  <a:chOff x="1958946" y="1407244"/>
                  <a:chExt cx="3421060" cy="113588"/>
                </a:xfrm>
              </p:grpSpPr>
              <p:cxnSp>
                <p:nvCxnSpPr>
                  <p:cNvPr id="196" name="Straight Connector 195">
                    <a:extLst>
                      <a:ext uri="{FF2B5EF4-FFF2-40B4-BE49-F238E27FC236}">
                        <a16:creationId xmlns:a16="http://schemas.microsoft.com/office/drawing/2014/main" id="{929B3226-9508-4497-B349-0E579516CE46}"/>
                      </a:ext>
                    </a:extLst>
                  </p:cNvPr>
                  <p:cNvCxnSpPr/>
                  <p:nvPr/>
                </p:nvCxnSpPr>
                <p:spPr>
                  <a:xfrm>
                    <a:off x="5380006" y="1413741"/>
                    <a:ext cx="0" cy="107091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7" name="Straight Connector 196">
                    <a:extLst>
                      <a:ext uri="{FF2B5EF4-FFF2-40B4-BE49-F238E27FC236}">
                        <a16:creationId xmlns:a16="http://schemas.microsoft.com/office/drawing/2014/main" id="{310B82D0-EE72-4F21-A55C-83D0CDD77702}"/>
                      </a:ext>
                    </a:extLst>
                  </p:cNvPr>
                  <p:cNvCxnSpPr/>
                  <p:nvPr/>
                </p:nvCxnSpPr>
                <p:spPr>
                  <a:xfrm>
                    <a:off x="4954882" y="1411366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8" name="Straight Connector 197">
                    <a:extLst>
                      <a:ext uri="{FF2B5EF4-FFF2-40B4-BE49-F238E27FC236}">
                        <a16:creationId xmlns:a16="http://schemas.microsoft.com/office/drawing/2014/main" id="{49BB9FE1-AE2B-4EAD-808F-5A54B4FF806B}"/>
                      </a:ext>
                    </a:extLst>
                  </p:cNvPr>
                  <p:cNvCxnSpPr/>
                  <p:nvPr/>
                </p:nvCxnSpPr>
                <p:spPr>
                  <a:xfrm>
                    <a:off x="4528361" y="1411366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9" name="Straight Connector 198">
                    <a:extLst>
                      <a:ext uri="{FF2B5EF4-FFF2-40B4-BE49-F238E27FC236}">
                        <a16:creationId xmlns:a16="http://schemas.microsoft.com/office/drawing/2014/main" id="{4DC5C1D1-AE1D-4A1C-B40B-AE82AEC39D3A}"/>
                      </a:ext>
                    </a:extLst>
                  </p:cNvPr>
                  <p:cNvCxnSpPr/>
                  <p:nvPr/>
                </p:nvCxnSpPr>
                <p:spPr>
                  <a:xfrm>
                    <a:off x="4096507" y="1411366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0" name="Straight Connector 199">
                    <a:extLst>
                      <a:ext uri="{FF2B5EF4-FFF2-40B4-BE49-F238E27FC236}">
                        <a16:creationId xmlns:a16="http://schemas.microsoft.com/office/drawing/2014/main" id="{98A7E3D4-16E7-40A6-B960-B9909EA3F072}"/>
                      </a:ext>
                    </a:extLst>
                  </p:cNvPr>
                  <p:cNvCxnSpPr/>
                  <p:nvPr/>
                </p:nvCxnSpPr>
                <p:spPr>
                  <a:xfrm>
                    <a:off x="3670175" y="1411366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1" name="Straight Connector 200">
                    <a:extLst>
                      <a:ext uri="{FF2B5EF4-FFF2-40B4-BE49-F238E27FC236}">
                        <a16:creationId xmlns:a16="http://schemas.microsoft.com/office/drawing/2014/main" id="{29AFE3C1-30B0-409A-8C29-6016B9537B8B}"/>
                      </a:ext>
                    </a:extLst>
                  </p:cNvPr>
                  <p:cNvCxnSpPr/>
                  <p:nvPr/>
                </p:nvCxnSpPr>
                <p:spPr>
                  <a:xfrm>
                    <a:off x="3240589" y="1409618"/>
                    <a:ext cx="0" cy="107091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2" name="Straight Connector 201">
                    <a:extLst>
                      <a:ext uri="{FF2B5EF4-FFF2-40B4-BE49-F238E27FC236}">
                        <a16:creationId xmlns:a16="http://schemas.microsoft.com/office/drawing/2014/main" id="{2CBC4D49-78C0-4F90-A673-D1C362C3B76A}"/>
                      </a:ext>
                    </a:extLst>
                  </p:cNvPr>
                  <p:cNvCxnSpPr/>
                  <p:nvPr/>
                </p:nvCxnSpPr>
                <p:spPr>
                  <a:xfrm>
                    <a:off x="2815458" y="1407244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3" name="Straight Connector 202">
                    <a:extLst>
                      <a:ext uri="{FF2B5EF4-FFF2-40B4-BE49-F238E27FC236}">
                        <a16:creationId xmlns:a16="http://schemas.microsoft.com/office/drawing/2014/main" id="{FF8612A1-9652-4F77-B731-278EC75FB66D}"/>
                      </a:ext>
                    </a:extLst>
                  </p:cNvPr>
                  <p:cNvCxnSpPr/>
                  <p:nvPr/>
                </p:nvCxnSpPr>
                <p:spPr>
                  <a:xfrm>
                    <a:off x="2388937" y="1407244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4" name="Straight Connector 203">
                    <a:extLst>
                      <a:ext uri="{FF2B5EF4-FFF2-40B4-BE49-F238E27FC236}">
                        <a16:creationId xmlns:a16="http://schemas.microsoft.com/office/drawing/2014/main" id="{584840BF-685F-4829-A92C-814C48178A8F}"/>
                      </a:ext>
                    </a:extLst>
                  </p:cNvPr>
                  <p:cNvCxnSpPr/>
                  <p:nvPr/>
                </p:nvCxnSpPr>
                <p:spPr>
                  <a:xfrm>
                    <a:off x="1958946" y="1409843"/>
                    <a:ext cx="0" cy="107091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76" name="Group 175">
                  <a:extLst>
                    <a:ext uri="{FF2B5EF4-FFF2-40B4-BE49-F238E27FC236}">
                      <a16:creationId xmlns:a16="http://schemas.microsoft.com/office/drawing/2014/main" id="{50901531-3A3E-478D-BBA7-0E2F449AD21B}"/>
                    </a:ext>
                  </a:extLst>
                </p:cNvPr>
                <p:cNvGrpSpPr/>
                <p:nvPr/>
              </p:nvGrpSpPr>
              <p:grpSpPr>
                <a:xfrm>
                  <a:off x="860538" y="3691285"/>
                  <a:ext cx="242786" cy="69372"/>
                  <a:chOff x="1958946" y="1407244"/>
                  <a:chExt cx="3421060" cy="113588"/>
                </a:xfrm>
              </p:grpSpPr>
              <p:cxnSp>
                <p:nvCxnSpPr>
                  <p:cNvPr id="187" name="Straight Connector 186">
                    <a:extLst>
                      <a:ext uri="{FF2B5EF4-FFF2-40B4-BE49-F238E27FC236}">
                        <a16:creationId xmlns:a16="http://schemas.microsoft.com/office/drawing/2014/main" id="{1F4148AB-C17A-4C74-86C0-4AD1DDC9B499}"/>
                      </a:ext>
                    </a:extLst>
                  </p:cNvPr>
                  <p:cNvCxnSpPr/>
                  <p:nvPr/>
                </p:nvCxnSpPr>
                <p:spPr>
                  <a:xfrm>
                    <a:off x="5380006" y="1413741"/>
                    <a:ext cx="0" cy="107091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8" name="Straight Connector 187">
                    <a:extLst>
                      <a:ext uri="{FF2B5EF4-FFF2-40B4-BE49-F238E27FC236}">
                        <a16:creationId xmlns:a16="http://schemas.microsoft.com/office/drawing/2014/main" id="{5570DBCF-BF8E-40CF-9BB8-00BF89F76990}"/>
                      </a:ext>
                    </a:extLst>
                  </p:cNvPr>
                  <p:cNvCxnSpPr/>
                  <p:nvPr/>
                </p:nvCxnSpPr>
                <p:spPr>
                  <a:xfrm>
                    <a:off x="4954882" y="1411366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9" name="Straight Connector 188">
                    <a:extLst>
                      <a:ext uri="{FF2B5EF4-FFF2-40B4-BE49-F238E27FC236}">
                        <a16:creationId xmlns:a16="http://schemas.microsoft.com/office/drawing/2014/main" id="{B222F4BB-05D2-49FF-A730-F8C638C50553}"/>
                      </a:ext>
                    </a:extLst>
                  </p:cNvPr>
                  <p:cNvCxnSpPr/>
                  <p:nvPr/>
                </p:nvCxnSpPr>
                <p:spPr>
                  <a:xfrm>
                    <a:off x="4528361" y="1411366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0" name="Straight Connector 189">
                    <a:extLst>
                      <a:ext uri="{FF2B5EF4-FFF2-40B4-BE49-F238E27FC236}">
                        <a16:creationId xmlns:a16="http://schemas.microsoft.com/office/drawing/2014/main" id="{9C0353C3-F932-4048-84DB-9A3230E81D75}"/>
                      </a:ext>
                    </a:extLst>
                  </p:cNvPr>
                  <p:cNvCxnSpPr/>
                  <p:nvPr/>
                </p:nvCxnSpPr>
                <p:spPr>
                  <a:xfrm>
                    <a:off x="4096507" y="1411366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1" name="Straight Connector 190">
                    <a:extLst>
                      <a:ext uri="{FF2B5EF4-FFF2-40B4-BE49-F238E27FC236}">
                        <a16:creationId xmlns:a16="http://schemas.microsoft.com/office/drawing/2014/main" id="{D1D0029B-FBB3-4AB7-8BB5-1AF034A6DFA1}"/>
                      </a:ext>
                    </a:extLst>
                  </p:cNvPr>
                  <p:cNvCxnSpPr/>
                  <p:nvPr/>
                </p:nvCxnSpPr>
                <p:spPr>
                  <a:xfrm>
                    <a:off x="3670175" y="1411366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2" name="Straight Connector 191">
                    <a:extLst>
                      <a:ext uri="{FF2B5EF4-FFF2-40B4-BE49-F238E27FC236}">
                        <a16:creationId xmlns:a16="http://schemas.microsoft.com/office/drawing/2014/main" id="{839794F0-B3C2-4EAE-936F-7BDA3A8CF07B}"/>
                      </a:ext>
                    </a:extLst>
                  </p:cNvPr>
                  <p:cNvCxnSpPr/>
                  <p:nvPr/>
                </p:nvCxnSpPr>
                <p:spPr>
                  <a:xfrm>
                    <a:off x="3240589" y="1409618"/>
                    <a:ext cx="0" cy="107091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3" name="Straight Connector 192">
                    <a:extLst>
                      <a:ext uri="{FF2B5EF4-FFF2-40B4-BE49-F238E27FC236}">
                        <a16:creationId xmlns:a16="http://schemas.microsoft.com/office/drawing/2014/main" id="{FD267A9B-4599-47E9-B827-5C5ED921B1DC}"/>
                      </a:ext>
                    </a:extLst>
                  </p:cNvPr>
                  <p:cNvCxnSpPr/>
                  <p:nvPr/>
                </p:nvCxnSpPr>
                <p:spPr>
                  <a:xfrm>
                    <a:off x="2815458" y="1407244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4" name="Straight Connector 193">
                    <a:extLst>
                      <a:ext uri="{FF2B5EF4-FFF2-40B4-BE49-F238E27FC236}">
                        <a16:creationId xmlns:a16="http://schemas.microsoft.com/office/drawing/2014/main" id="{651D9B5B-BFA0-46C1-AF56-549A3A056AD2}"/>
                      </a:ext>
                    </a:extLst>
                  </p:cNvPr>
                  <p:cNvCxnSpPr/>
                  <p:nvPr/>
                </p:nvCxnSpPr>
                <p:spPr>
                  <a:xfrm>
                    <a:off x="2388937" y="1407244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5" name="Straight Connector 194">
                    <a:extLst>
                      <a:ext uri="{FF2B5EF4-FFF2-40B4-BE49-F238E27FC236}">
                        <a16:creationId xmlns:a16="http://schemas.microsoft.com/office/drawing/2014/main" id="{0F191E8B-D04C-4E85-95E5-B246DA903A9F}"/>
                      </a:ext>
                    </a:extLst>
                  </p:cNvPr>
                  <p:cNvCxnSpPr/>
                  <p:nvPr/>
                </p:nvCxnSpPr>
                <p:spPr>
                  <a:xfrm>
                    <a:off x="1958946" y="1409843"/>
                    <a:ext cx="0" cy="107091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77" name="Group 176">
                  <a:extLst>
                    <a:ext uri="{FF2B5EF4-FFF2-40B4-BE49-F238E27FC236}">
                      <a16:creationId xmlns:a16="http://schemas.microsoft.com/office/drawing/2014/main" id="{BDDC76FE-A894-496B-A5A7-7712EEFEA65D}"/>
                    </a:ext>
                  </a:extLst>
                </p:cNvPr>
                <p:cNvGrpSpPr/>
                <p:nvPr/>
              </p:nvGrpSpPr>
              <p:grpSpPr>
                <a:xfrm>
                  <a:off x="572123" y="3695653"/>
                  <a:ext cx="242786" cy="69372"/>
                  <a:chOff x="1958946" y="1407244"/>
                  <a:chExt cx="3421060" cy="113588"/>
                </a:xfrm>
              </p:grpSpPr>
              <p:cxnSp>
                <p:nvCxnSpPr>
                  <p:cNvPr id="178" name="Straight Connector 177">
                    <a:extLst>
                      <a:ext uri="{FF2B5EF4-FFF2-40B4-BE49-F238E27FC236}">
                        <a16:creationId xmlns:a16="http://schemas.microsoft.com/office/drawing/2014/main" id="{065199D6-591F-454B-97DB-8AD0F75BE19E}"/>
                      </a:ext>
                    </a:extLst>
                  </p:cNvPr>
                  <p:cNvCxnSpPr/>
                  <p:nvPr/>
                </p:nvCxnSpPr>
                <p:spPr>
                  <a:xfrm>
                    <a:off x="5380006" y="1413741"/>
                    <a:ext cx="0" cy="107091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9" name="Straight Connector 178">
                    <a:extLst>
                      <a:ext uri="{FF2B5EF4-FFF2-40B4-BE49-F238E27FC236}">
                        <a16:creationId xmlns:a16="http://schemas.microsoft.com/office/drawing/2014/main" id="{BD1E2C81-DB3C-452C-8146-B21580653987}"/>
                      </a:ext>
                    </a:extLst>
                  </p:cNvPr>
                  <p:cNvCxnSpPr/>
                  <p:nvPr/>
                </p:nvCxnSpPr>
                <p:spPr>
                  <a:xfrm>
                    <a:off x="4954882" y="1411366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0" name="Straight Connector 179">
                    <a:extLst>
                      <a:ext uri="{FF2B5EF4-FFF2-40B4-BE49-F238E27FC236}">
                        <a16:creationId xmlns:a16="http://schemas.microsoft.com/office/drawing/2014/main" id="{39065ED8-AD3A-4148-8BE6-7A89F3B26C73}"/>
                      </a:ext>
                    </a:extLst>
                  </p:cNvPr>
                  <p:cNvCxnSpPr/>
                  <p:nvPr/>
                </p:nvCxnSpPr>
                <p:spPr>
                  <a:xfrm>
                    <a:off x="4528361" y="1411366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1" name="Straight Connector 180">
                    <a:extLst>
                      <a:ext uri="{FF2B5EF4-FFF2-40B4-BE49-F238E27FC236}">
                        <a16:creationId xmlns:a16="http://schemas.microsoft.com/office/drawing/2014/main" id="{68C249FF-CB1D-42E1-A79E-A5466A748FE8}"/>
                      </a:ext>
                    </a:extLst>
                  </p:cNvPr>
                  <p:cNvCxnSpPr/>
                  <p:nvPr/>
                </p:nvCxnSpPr>
                <p:spPr>
                  <a:xfrm>
                    <a:off x="4096507" y="1411366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2" name="Straight Connector 181">
                    <a:extLst>
                      <a:ext uri="{FF2B5EF4-FFF2-40B4-BE49-F238E27FC236}">
                        <a16:creationId xmlns:a16="http://schemas.microsoft.com/office/drawing/2014/main" id="{481066F5-A9F5-4591-8139-BA2C733CDD12}"/>
                      </a:ext>
                    </a:extLst>
                  </p:cNvPr>
                  <p:cNvCxnSpPr/>
                  <p:nvPr/>
                </p:nvCxnSpPr>
                <p:spPr>
                  <a:xfrm>
                    <a:off x="3670175" y="1411366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3" name="Straight Connector 182">
                    <a:extLst>
                      <a:ext uri="{FF2B5EF4-FFF2-40B4-BE49-F238E27FC236}">
                        <a16:creationId xmlns:a16="http://schemas.microsoft.com/office/drawing/2014/main" id="{DD6F7DB3-974D-4B5D-AF43-2592ADAAB4EA}"/>
                      </a:ext>
                    </a:extLst>
                  </p:cNvPr>
                  <p:cNvCxnSpPr/>
                  <p:nvPr/>
                </p:nvCxnSpPr>
                <p:spPr>
                  <a:xfrm>
                    <a:off x="3240589" y="1409618"/>
                    <a:ext cx="0" cy="107091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4" name="Straight Connector 183">
                    <a:extLst>
                      <a:ext uri="{FF2B5EF4-FFF2-40B4-BE49-F238E27FC236}">
                        <a16:creationId xmlns:a16="http://schemas.microsoft.com/office/drawing/2014/main" id="{D84F59DB-A9B5-43C9-BB4C-576D5A2FEA39}"/>
                      </a:ext>
                    </a:extLst>
                  </p:cNvPr>
                  <p:cNvCxnSpPr/>
                  <p:nvPr/>
                </p:nvCxnSpPr>
                <p:spPr>
                  <a:xfrm>
                    <a:off x="2815458" y="1407244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5" name="Straight Connector 184">
                    <a:extLst>
                      <a:ext uri="{FF2B5EF4-FFF2-40B4-BE49-F238E27FC236}">
                        <a16:creationId xmlns:a16="http://schemas.microsoft.com/office/drawing/2014/main" id="{A1B31D8E-9D0F-4175-B4B3-BF7967806870}"/>
                      </a:ext>
                    </a:extLst>
                  </p:cNvPr>
                  <p:cNvCxnSpPr/>
                  <p:nvPr/>
                </p:nvCxnSpPr>
                <p:spPr>
                  <a:xfrm>
                    <a:off x="2388937" y="1407244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6" name="Straight Connector 185">
                    <a:extLst>
                      <a:ext uri="{FF2B5EF4-FFF2-40B4-BE49-F238E27FC236}">
                        <a16:creationId xmlns:a16="http://schemas.microsoft.com/office/drawing/2014/main" id="{E488C758-BED8-49F3-9323-119B39CEF074}"/>
                      </a:ext>
                    </a:extLst>
                  </p:cNvPr>
                  <p:cNvCxnSpPr/>
                  <p:nvPr/>
                </p:nvCxnSpPr>
                <p:spPr>
                  <a:xfrm>
                    <a:off x="1958946" y="1409843"/>
                    <a:ext cx="0" cy="107091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123" name="Group 122">
                <a:extLst>
                  <a:ext uri="{FF2B5EF4-FFF2-40B4-BE49-F238E27FC236}">
                    <a16:creationId xmlns:a16="http://schemas.microsoft.com/office/drawing/2014/main" id="{B9FB8895-5D0C-4355-BEBB-C5815878E9F6}"/>
                  </a:ext>
                </a:extLst>
              </p:cNvPr>
              <p:cNvGrpSpPr/>
              <p:nvPr/>
            </p:nvGrpSpPr>
            <p:grpSpPr>
              <a:xfrm>
                <a:off x="3155328" y="3704259"/>
                <a:ext cx="252890" cy="54414"/>
                <a:chOff x="1958946" y="1407244"/>
                <a:chExt cx="3421060" cy="113588"/>
              </a:xfrm>
            </p:grpSpPr>
            <p:cxnSp>
              <p:nvCxnSpPr>
                <p:cNvPr id="164" name="Straight Connector 163">
                  <a:extLst>
                    <a:ext uri="{FF2B5EF4-FFF2-40B4-BE49-F238E27FC236}">
                      <a16:creationId xmlns:a16="http://schemas.microsoft.com/office/drawing/2014/main" id="{3A2CC79F-6AB7-4898-B815-CF64B480F32E}"/>
                    </a:ext>
                  </a:extLst>
                </p:cNvPr>
                <p:cNvCxnSpPr/>
                <p:nvPr/>
              </p:nvCxnSpPr>
              <p:spPr>
                <a:xfrm>
                  <a:off x="5380006" y="1413741"/>
                  <a:ext cx="0" cy="107091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5" name="Straight Connector 164">
                  <a:extLst>
                    <a:ext uri="{FF2B5EF4-FFF2-40B4-BE49-F238E27FC236}">
                      <a16:creationId xmlns:a16="http://schemas.microsoft.com/office/drawing/2014/main" id="{C008AB2A-570A-4120-AED4-A23B9317DA2A}"/>
                    </a:ext>
                  </a:extLst>
                </p:cNvPr>
                <p:cNvCxnSpPr/>
                <p:nvPr/>
              </p:nvCxnSpPr>
              <p:spPr>
                <a:xfrm>
                  <a:off x="4954882" y="1411366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6" name="Straight Connector 165">
                  <a:extLst>
                    <a:ext uri="{FF2B5EF4-FFF2-40B4-BE49-F238E27FC236}">
                      <a16:creationId xmlns:a16="http://schemas.microsoft.com/office/drawing/2014/main" id="{733DE32B-017D-45F9-9325-8287102FAC0C}"/>
                    </a:ext>
                  </a:extLst>
                </p:cNvPr>
                <p:cNvCxnSpPr/>
                <p:nvPr/>
              </p:nvCxnSpPr>
              <p:spPr>
                <a:xfrm>
                  <a:off x="4528361" y="1411366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7" name="Straight Connector 166">
                  <a:extLst>
                    <a:ext uri="{FF2B5EF4-FFF2-40B4-BE49-F238E27FC236}">
                      <a16:creationId xmlns:a16="http://schemas.microsoft.com/office/drawing/2014/main" id="{8F47F820-405E-4BF9-81FF-161BA4954446}"/>
                    </a:ext>
                  </a:extLst>
                </p:cNvPr>
                <p:cNvCxnSpPr/>
                <p:nvPr/>
              </p:nvCxnSpPr>
              <p:spPr>
                <a:xfrm>
                  <a:off x="4096507" y="1411366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8" name="Straight Connector 167">
                  <a:extLst>
                    <a:ext uri="{FF2B5EF4-FFF2-40B4-BE49-F238E27FC236}">
                      <a16:creationId xmlns:a16="http://schemas.microsoft.com/office/drawing/2014/main" id="{93772D14-FEDE-4677-A450-85ACFEDF2630}"/>
                    </a:ext>
                  </a:extLst>
                </p:cNvPr>
                <p:cNvCxnSpPr/>
                <p:nvPr/>
              </p:nvCxnSpPr>
              <p:spPr>
                <a:xfrm>
                  <a:off x="3670175" y="1411366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9" name="Straight Connector 168">
                  <a:extLst>
                    <a:ext uri="{FF2B5EF4-FFF2-40B4-BE49-F238E27FC236}">
                      <a16:creationId xmlns:a16="http://schemas.microsoft.com/office/drawing/2014/main" id="{55239C98-D7DF-46CC-A493-56AD35190F20}"/>
                    </a:ext>
                  </a:extLst>
                </p:cNvPr>
                <p:cNvCxnSpPr/>
                <p:nvPr/>
              </p:nvCxnSpPr>
              <p:spPr>
                <a:xfrm>
                  <a:off x="3240589" y="1409618"/>
                  <a:ext cx="0" cy="107091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0" name="Straight Connector 169">
                  <a:extLst>
                    <a:ext uri="{FF2B5EF4-FFF2-40B4-BE49-F238E27FC236}">
                      <a16:creationId xmlns:a16="http://schemas.microsoft.com/office/drawing/2014/main" id="{FA6A7995-3B86-4628-9C2C-1D1A6E5C15D8}"/>
                    </a:ext>
                  </a:extLst>
                </p:cNvPr>
                <p:cNvCxnSpPr/>
                <p:nvPr/>
              </p:nvCxnSpPr>
              <p:spPr>
                <a:xfrm>
                  <a:off x="2815458" y="1407244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1" name="Straight Connector 170">
                  <a:extLst>
                    <a:ext uri="{FF2B5EF4-FFF2-40B4-BE49-F238E27FC236}">
                      <a16:creationId xmlns:a16="http://schemas.microsoft.com/office/drawing/2014/main" id="{48DDFB59-77B3-494C-AFF4-3D984D6B5CE1}"/>
                    </a:ext>
                  </a:extLst>
                </p:cNvPr>
                <p:cNvCxnSpPr/>
                <p:nvPr/>
              </p:nvCxnSpPr>
              <p:spPr>
                <a:xfrm>
                  <a:off x="2388937" y="1407244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2" name="Straight Connector 171">
                  <a:extLst>
                    <a:ext uri="{FF2B5EF4-FFF2-40B4-BE49-F238E27FC236}">
                      <a16:creationId xmlns:a16="http://schemas.microsoft.com/office/drawing/2014/main" id="{4892A644-B387-4AD2-AD0D-F181BC793E5D}"/>
                    </a:ext>
                  </a:extLst>
                </p:cNvPr>
                <p:cNvCxnSpPr/>
                <p:nvPr/>
              </p:nvCxnSpPr>
              <p:spPr>
                <a:xfrm>
                  <a:off x="1958946" y="1409843"/>
                  <a:ext cx="0" cy="107091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24" name="Group 123">
                <a:extLst>
                  <a:ext uri="{FF2B5EF4-FFF2-40B4-BE49-F238E27FC236}">
                    <a16:creationId xmlns:a16="http://schemas.microsoft.com/office/drawing/2014/main" id="{E9A00582-C5C2-4056-B981-E00439CB3AF9}"/>
                  </a:ext>
                </a:extLst>
              </p:cNvPr>
              <p:cNvGrpSpPr/>
              <p:nvPr/>
            </p:nvGrpSpPr>
            <p:grpSpPr>
              <a:xfrm>
                <a:off x="2868811" y="3706356"/>
                <a:ext cx="232376" cy="52317"/>
                <a:chOff x="1958946" y="1407244"/>
                <a:chExt cx="3421060" cy="113588"/>
              </a:xfrm>
            </p:grpSpPr>
            <p:cxnSp>
              <p:nvCxnSpPr>
                <p:cNvPr id="155" name="Straight Connector 154">
                  <a:extLst>
                    <a:ext uri="{FF2B5EF4-FFF2-40B4-BE49-F238E27FC236}">
                      <a16:creationId xmlns:a16="http://schemas.microsoft.com/office/drawing/2014/main" id="{12751313-DAF0-4B61-8D44-B3A70B9710E8}"/>
                    </a:ext>
                  </a:extLst>
                </p:cNvPr>
                <p:cNvCxnSpPr/>
                <p:nvPr/>
              </p:nvCxnSpPr>
              <p:spPr>
                <a:xfrm>
                  <a:off x="5380006" y="1413741"/>
                  <a:ext cx="0" cy="107091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6" name="Straight Connector 155">
                  <a:extLst>
                    <a:ext uri="{FF2B5EF4-FFF2-40B4-BE49-F238E27FC236}">
                      <a16:creationId xmlns:a16="http://schemas.microsoft.com/office/drawing/2014/main" id="{AD1AEC57-4B4A-4D17-BEAF-C28716E7BFC5}"/>
                    </a:ext>
                  </a:extLst>
                </p:cNvPr>
                <p:cNvCxnSpPr/>
                <p:nvPr/>
              </p:nvCxnSpPr>
              <p:spPr>
                <a:xfrm>
                  <a:off x="4954882" y="1411366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7" name="Straight Connector 156">
                  <a:extLst>
                    <a:ext uri="{FF2B5EF4-FFF2-40B4-BE49-F238E27FC236}">
                      <a16:creationId xmlns:a16="http://schemas.microsoft.com/office/drawing/2014/main" id="{D41C6315-06E2-4EE6-A7B8-4E8E37C6FBF4}"/>
                    </a:ext>
                  </a:extLst>
                </p:cNvPr>
                <p:cNvCxnSpPr/>
                <p:nvPr/>
              </p:nvCxnSpPr>
              <p:spPr>
                <a:xfrm>
                  <a:off x="4528361" y="1411366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8" name="Straight Connector 157">
                  <a:extLst>
                    <a:ext uri="{FF2B5EF4-FFF2-40B4-BE49-F238E27FC236}">
                      <a16:creationId xmlns:a16="http://schemas.microsoft.com/office/drawing/2014/main" id="{0FBDF936-563B-465E-970D-DC6201580E95}"/>
                    </a:ext>
                  </a:extLst>
                </p:cNvPr>
                <p:cNvCxnSpPr/>
                <p:nvPr/>
              </p:nvCxnSpPr>
              <p:spPr>
                <a:xfrm>
                  <a:off x="4096507" y="1411366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9" name="Straight Connector 158">
                  <a:extLst>
                    <a:ext uri="{FF2B5EF4-FFF2-40B4-BE49-F238E27FC236}">
                      <a16:creationId xmlns:a16="http://schemas.microsoft.com/office/drawing/2014/main" id="{0D1291E0-6568-41FD-8ABE-EE04BA6EF062}"/>
                    </a:ext>
                  </a:extLst>
                </p:cNvPr>
                <p:cNvCxnSpPr/>
                <p:nvPr/>
              </p:nvCxnSpPr>
              <p:spPr>
                <a:xfrm>
                  <a:off x="3670175" y="1411366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0" name="Straight Connector 159">
                  <a:extLst>
                    <a:ext uri="{FF2B5EF4-FFF2-40B4-BE49-F238E27FC236}">
                      <a16:creationId xmlns:a16="http://schemas.microsoft.com/office/drawing/2014/main" id="{D24F2D41-1868-4BC8-AC21-E6D188044919}"/>
                    </a:ext>
                  </a:extLst>
                </p:cNvPr>
                <p:cNvCxnSpPr/>
                <p:nvPr/>
              </p:nvCxnSpPr>
              <p:spPr>
                <a:xfrm>
                  <a:off x="3240589" y="1409618"/>
                  <a:ext cx="0" cy="107091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1" name="Straight Connector 160">
                  <a:extLst>
                    <a:ext uri="{FF2B5EF4-FFF2-40B4-BE49-F238E27FC236}">
                      <a16:creationId xmlns:a16="http://schemas.microsoft.com/office/drawing/2014/main" id="{002EFEB0-F82B-4957-A01C-9B0467EE5EA3}"/>
                    </a:ext>
                  </a:extLst>
                </p:cNvPr>
                <p:cNvCxnSpPr/>
                <p:nvPr/>
              </p:nvCxnSpPr>
              <p:spPr>
                <a:xfrm>
                  <a:off x="2815458" y="1407244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2" name="Straight Connector 161">
                  <a:extLst>
                    <a:ext uri="{FF2B5EF4-FFF2-40B4-BE49-F238E27FC236}">
                      <a16:creationId xmlns:a16="http://schemas.microsoft.com/office/drawing/2014/main" id="{472D641A-2514-4670-85FA-C33BD31D1A7B}"/>
                    </a:ext>
                  </a:extLst>
                </p:cNvPr>
                <p:cNvCxnSpPr/>
                <p:nvPr/>
              </p:nvCxnSpPr>
              <p:spPr>
                <a:xfrm>
                  <a:off x="2388937" y="1407244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3" name="Straight Connector 162">
                  <a:extLst>
                    <a:ext uri="{FF2B5EF4-FFF2-40B4-BE49-F238E27FC236}">
                      <a16:creationId xmlns:a16="http://schemas.microsoft.com/office/drawing/2014/main" id="{ED1CF8E2-A594-43F3-ABA7-A8255AC047D6}"/>
                    </a:ext>
                  </a:extLst>
                </p:cNvPr>
                <p:cNvCxnSpPr/>
                <p:nvPr/>
              </p:nvCxnSpPr>
              <p:spPr>
                <a:xfrm>
                  <a:off x="1958946" y="1409843"/>
                  <a:ext cx="0" cy="107091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25" name="Group 124">
                <a:extLst>
                  <a:ext uri="{FF2B5EF4-FFF2-40B4-BE49-F238E27FC236}">
                    <a16:creationId xmlns:a16="http://schemas.microsoft.com/office/drawing/2014/main" id="{A589A5EA-E960-4E76-933B-B6E256A1C89A}"/>
                  </a:ext>
                </a:extLst>
              </p:cNvPr>
              <p:cNvGrpSpPr/>
              <p:nvPr/>
            </p:nvGrpSpPr>
            <p:grpSpPr>
              <a:xfrm>
                <a:off x="2560794" y="3704259"/>
                <a:ext cx="258235" cy="52317"/>
                <a:chOff x="1958946" y="1407244"/>
                <a:chExt cx="3421060" cy="113588"/>
              </a:xfrm>
            </p:grpSpPr>
            <p:cxnSp>
              <p:nvCxnSpPr>
                <p:cNvPr id="146" name="Straight Connector 145">
                  <a:extLst>
                    <a:ext uri="{FF2B5EF4-FFF2-40B4-BE49-F238E27FC236}">
                      <a16:creationId xmlns:a16="http://schemas.microsoft.com/office/drawing/2014/main" id="{CBE1D64F-9AAE-4E09-A4D0-6497939353E9}"/>
                    </a:ext>
                  </a:extLst>
                </p:cNvPr>
                <p:cNvCxnSpPr/>
                <p:nvPr/>
              </p:nvCxnSpPr>
              <p:spPr>
                <a:xfrm>
                  <a:off x="5380006" y="1413741"/>
                  <a:ext cx="0" cy="107091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7" name="Straight Connector 146">
                  <a:extLst>
                    <a:ext uri="{FF2B5EF4-FFF2-40B4-BE49-F238E27FC236}">
                      <a16:creationId xmlns:a16="http://schemas.microsoft.com/office/drawing/2014/main" id="{70F90805-9A6F-4BB3-807F-9EA053434929}"/>
                    </a:ext>
                  </a:extLst>
                </p:cNvPr>
                <p:cNvCxnSpPr/>
                <p:nvPr/>
              </p:nvCxnSpPr>
              <p:spPr>
                <a:xfrm>
                  <a:off x="4954882" y="1411366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8" name="Straight Connector 147">
                  <a:extLst>
                    <a:ext uri="{FF2B5EF4-FFF2-40B4-BE49-F238E27FC236}">
                      <a16:creationId xmlns:a16="http://schemas.microsoft.com/office/drawing/2014/main" id="{2F3BEF2F-7410-4CFD-BDCF-96261E84821C}"/>
                    </a:ext>
                  </a:extLst>
                </p:cNvPr>
                <p:cNvCxnSpPr/>
                <p:nvPr/>
              </p:nvCxnSpPr>
              <p:spPr>
                <a:xfrm>
                  <a:off x="4528361" y="1411366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9" name="Straight Connector 148">
                  <a:extLst>
                    <a:ext uri="{FF2B5EF4-FFF2-40B4-BE49-F238E27FC236}">
                      <a16:creationId xmlns:a16="http://schemas.microsoft.com/office/drawing/2014/main" id="{357D9438-A36B-4107-B01A-7AFF91DFE5AA}"/>
                    </a:ext>
                  </a:extLst>
                </p:cNvPr>
                <p:cNvCxnSpPr/>
                <p:nvPr/>
              </p:nvCxnSpPr>
              <p:spPr>
                <a:xfrm>
                  <a:off x="4096507" y="1411366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0" name="Straight Connector 149">
                  <a:extLst>
                    <a:ext uri="{FF2B5EF4-FFF2-40B4-BE49-F238E27FC236}">
                      <a16:creationId xmlns:a16="http://schemas.microsoft.com/office/drawing/2014/main" id="{01C43F7E-49CB-48F3-A842-A34E959430AA}"/>
                    </a:ext>
                  </a:extLst>
                </p:cNvPr>
                <p:cNvCxnSpPr/>
                <p:nvPr/>
              </p:nvCxnSpPr>
              <p:spPr>
                <a:xfrm>
                  <a:off x="3670175" y="1411366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1" name="Straight Connector 150">
                  <a:extLst>
                    <a:ext uri="{FF2B5EF4-FFF2-40B4-BE49-F238E27FC236}">
                      <a16:creationId xmlns:a16="http://schemas.microsoft.com/office/drawing/2014/main" id="{CAC6DBD2-53B9-446E-AE87-715318FA3633}"/>
                    </a:ext>
                  </a:extLst>
                </p:cNvPr>
                <p:cNvCxnSpPr/>
                <p:nvPr/>
              </p:nvCxnSpPr>
              <p:spPr>
                <a:xfrm>
                  <a:off x="3240589" y="1409618"/>
                  <a:ext cx="0" cy="107091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2" name="Straight Connector 151">
                  <a:extLst>
                    <a:ext uri="{FF2B5EF4-FFF2-40B4-BE49-F238E27FC236}">
                      <a16:creationId xmlns:a16="http://schemas.microsoft.com/office/drawing/2014/main" id="{23F08072-B85A-40D2-B346-EFAFF43C121A}"/>
                    </a:ext>
                  </a:extLst>
                </p:cNvPr>
                <p:cNvCxnSpPr/>
                <p:nvPr/>
              </p:nvCxnSpPr>
              <p:spPr>
                <a:xfrm>
                  <a:off x="2815458" y="1407244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3" name="Straight Connector 152">
                  <a:extLst>
                    <a:ext uri="{FF2B5EF4-FFF2-40B4-BE49-F238E27FC236}">
                      <a16:creationId xmlns:a16="http://schemas.microsoft.com/office/drawing/2014/main" id="{5F26B938-58E7-4FBE-ACCE-263FD97CE52A}"/>
                    </a:ext>
                  </a:extLst>
                </p:cNvPr>
                <p:cNvCxnSpPr/>
                <p:nvPr/>
              </p:nvCxnSpPr>
              <p:spPr>
                <a:xfrm>
                  <a:off x="2388937" y="1407244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4" name="Straight Connector 153">
                  <a:extLst>
                    <a:ext uri="{FF2B5EF4-FFF2-40B4-BE49-F238E27FC236}">
                      <a16:creationId xmlns:a16="http://schemas.microsoft.com/office/drawing/2014/main" id="{988C2C63-1AED-41AF-9571-B30650654B84}"/>
                    </a:ext>
                  </a:extLst>
                </p:cNvPr>
                <p:cNvCxnSpPr/>
                <p:nvPr/>
              </p:nvCxnSpPr>
              <p:spPr>
                <a:xfrm>
                  <a:off x="1958946" y="1409843"/>
                  <a:ext cx="0" cy="107091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26" name="Group 125">
                <a:extLst>
                  <a:ext uri="{FF2B5EF4-FFF2-40B4-BE49-F238E27FC236}">
                    <a16:creationId xmlns:a16="http://schemas.microsoft.com/office/drawing/2014/main" id="{0EEC4C3F-7A98-4BD2-BBEA-C510A324C4EC}"/>
                  </a:ext>
                </a:extLst>
              </p:cNvPr>
              <p:cNvGrpSpPr/>
              <p:nvPr/>
            </p:nvGrpSpPr>
            <p:grpSpPr>
              <a:xfrm>
                <a:off x="2290858" y="3702763"/>
                <a:ext cx="242786" cy="52317"/>
                <a:chOff x="1958946" y="1407244"/>
                <a:chExt cx="3421060" cy="113588"/>
              </a:xfrm>
            </p:grpSpPr>
            <p:cxnSp>
              <p:nvCxnSpPr>
                <p:cNvPr id="137" name="Straight Connector 136">
                  <a:extLst>
                    <a:ext uri="{FF2B5EF4-FFF2-40B4-BE49-F238E27FC236}">
                      <a16:creationId xmlns:a16="http://schemas.microsoft.com/office/drawing/2014/main" id="{0D143EA8-3397-478B-A492-D315DE1B2BCA}"/>
                    </a:ext>
                  </a:extLst>
                </p:cNvPr>
                <p:cNvCxnSpPr/>
                <p:nvPr/>
              </p:nvCxnSpPr>
              <p:spPr>
                <a:xfrm>
                  <a:off x="5380006" y="1413741"/>
                  <a:ext cx="0" cy="107091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8" name="Straight Connector 137">
                  <a:extLst>
                    <a:ext uri="{FF2B5EF4-FFF2-40B4-BE49-F238E27FC236}">
                      <a16:creationId xmlns:a16="http://schemas.microsoft.com/office/drawing/2014/main" id="{E6E77A2C-E7BD-43E7-A70B-7EAA6BC09171}"/>
                    </a:ext>
                  </a:extLst>
                </p:cNvPr>
                <p:cNvCxnSpPr/>
                <p:nvPr/>
              </p:nvCxnSpPr>
              <p:spPr>
                <a:xfrm>
                  <a:off x="4954882" y="1411366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9" name="Straight Connector 138">
                  <a:extLst>
                    <a:ext uri="{FF2B5EF4-FFF2-40B4-BE49-F238E27FC236}">
                      <a16:creationId xmlns:a16="http://schemas.microsoft.com/office/drawing/2014/main" id="{FF0A4083-7C88-4EDC-81F6-608CBC5215E9}"/>
                    </a:ext>
                  </a:extLst>
                </p:cNvPr>
                <p:cNvCxnSpPr/>
                <p:nvPr/>
              </p:nvCxnSpPr>
              <p:spPr>
                <a:xfrm>
                  <a:off x="4528361" y="1411366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0" name="Straight Connector 139">
                  <a:extLst>
                    <a:ext uri="{FF2B5EF4-FFF2-40B4-BE49-F238E27FC236}">
                      <a16:creationId xmlns:a16="http://schemas.microsoft.com/office/drawing/2014/main" id="{245E58DD-6EC5-4A0A-B0C2-E7EF9C3A8FE6}"/>
                    </a:ext>
                  </a:extLst>
                </p:cNvPr>
                <p:cNvCxnSpPr/>
                <p:nvPr/>
              </p:nvCxnSpPr>
              <p:spPr>
                <a:xfrm>
                  <a:off x="4096507" y="1411366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1" name="Straight Connector 140">
                  <a:extLst>
                    <a:ext uri="{FF2B5EF4-FFF2-40B4-BE49-F238E27FC236}">
                      <a16:creationId xmlns:a16="http://schemas.microsoft.com/office/drawing/2014/main" id="{5EAEA2E0-89F7-4093-B459-10F546C54EEA}"/>
                    </a:ext>
                  </a:extLst>
                </p:cNvPr>
                <p:cNvCxnSpPr/>
                <p:nvPr/>
              </p:nvCxnSpPr>
              <p:spPr>
                <a:xfrm>
                  <a:off x="3670175" y="1411366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2" name="Straight Connector 141">
                  <a:extLst>
                    <a:ext uri="{FF2B5EF4-FFF2-40B4-BE49-F238E27FC236}">
                      <a16:creationId xmlns:a16="http://schemas.microsoft.com/office/drawing/2014/main" id="{01305689-E11C-4EA6-BFB4-2E09F7A9B978}"/>
                    </a:ext>
                  </a:extLst>
                </p:cNvPr>
                <p:cNvCxnSpPr/>
                <p:nvPr/>
              </p:nvCxnSpPr>
              <p:spPr>
                <a:xfrm>
                  <a:off x="3240589" y="1409618"/>
                  <a:ext cx="0" cy="107091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3" name="Straight Connector 142">
                  <a:extLst>
                    <a:ext uri="{FF2B5EF4-FFF2-40B4-BE49-F238E27FC236}">
                      <a16:creationId xmlns:a16="http://schemas.microsoft.com/office/drawing/2014/main" id="{F16CB625-9EB1-4911-8B70-3C995D8820B6}"/>
                    </a:ext>
                  </a:extLst>
                </p:cNvPr>
                <p:cNvCxnSpPr/>
                <p:nvPr/>
              </p:nvCxnSpPr>
              <p:spPr>
                <a:xfrm>
                  <a:off x="2815458" y="1407244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4" name="Straight Connector 143">
                  <a:extLst>
                    <a:ext uri="{FF2B5EF4-FFF2-40B4-BE49-F238E27FC236}">
                      <a16:creationId xmlns:a16="http://schemas.microsoft.com/office/drawing/2014/main" id="{95C3EB19-6214-4A12-93AB-6EB5BF7714FB}"/>
                    </a:ext>
                  </a:extLst>
                </p:cNvPr>
                <p:cNvCxnSpPr/>
                <p:nvPr/>
              </p:nvCxnSpPr>
              <p:spPr>
                <a:xfrm>
                  <a:off x="2388937" y="1407244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5" name="Straight Connector 144">
                  <a:extLst>
                    <a:ext uri="{FF2B5EF4-FFF2-40B4-BE49-F238E27FC236}">
                      <a16:creationId xmlns:a16="http://schemas.microsoft.com/office/drawing/2014/main" id="{1411E5E7-56A9-43CE-96CF-F8317AC5E7DF}"/>
                    </a:ext>
                  </a:extLst>
                </p:cNvPr>
                <p:cNvCxnSpPr/>
                <p:nvPr/>
              </p:nvCxnSpPr>
              <p:spPr>
                <a:xfrm>
                  <a:off x="1958946" y="1409843"/>
                  <a:ext cx="0" cy="107091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27" name="Group 126">
                <a:extLst>
                  <a:ext uri="{FF2B5EF4-FFF2-40B4-BE49-F238E27FC236}">
                    <a16:creationId xmlns:a16="http://schemas.microsoft.com/office/drawing/2014/main" id="{0B2B22C9-852A-4D84-907C-530C9C13A731}"/>
                  </a:ext>
                </a:extLst>
              </p:cNvPr>
              <p:cNvGrpSpPr/>
              <p:nvPr/>
            </p:nvGrpSpPr>
            <p:grpSpPr>
              <a:xfrm>
                <a:off x="2002443" y="3706057"/>
                <a:ext cx="242786" cy="52317"/>
                <a:chOff x="1958946" y="1407244"/>
                <a:chExt cx="3421060" cy="113588"/>
              </a:xfrm>
            </p:grpSpPr>
            <p:cxnSp>
              <p:nvCxnSpPr>
                <p:cNvPr id="128" name="Straight Connector 127">
                  <a:extLst>
                    <a:ext uri="{FF2B5EF4-FFF2-40B4-BE49-F238E27FC236}">
                      <a16:creationId xmlns:a16="http://schemas.microsoft.com/office/drawing/2014/main" id="{9FC26343-60AC-490A-8472-531CEFCECA68}"/>
                    </a:ext>
                  </a:extLst>
                </p:cNvPr>
                <p:cNvCxnSpPr/>
                <p:nvPr/>
              </p:nvCxnSpPr>
              <p:spPr>
                <a:xfrm>
                  <a:off x="5380006" y="1413741"/>
                  <a:ext cx="0" cy="107091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9" name="Straight Connector 128">
                  <a:extLst>
                    <a:ext uri="{FF2B5EF4-FFF2-40B4-BE49-F238E27FC236}">
                      <a16:creationId xmlns:a16="http://schemas.microsoft.com/office/drawing/2014/main" id="{773C42C0-D70F-4AF2-8F70-333AE26153F7}"/>
                    </a:ext>
                  </a:extLst>
                </p:cNvPr>
                <p:cNvCxnSpPr/>
                <p:nvPr/>
              </p:nvCxnSpPr>
              <p:spPr>
                <a:xfrm>
                  <a:off x="4954882" y="1411366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0" name="Straight Connector 129">
                  <a:extLst>
                    <a:ext uri="{FF2B5EF4-FFF2-40B4-BE49-F238E27FC236}">
                      <a16:creationId xmlns:a16="http://schemas.microsoft.com/office/drawing/2014/main" id="{4B7413A8-B7F0-42C3-8A0B-15779DA906B2}"/>
                    </a:ext>
                  </a:extLst>
                </p:cNvPr>
                <p:cNvCxnSpPr/>
                <p:nvPr/>
              </p:nvCxnSpPr>
              <p:spPr>
                <a:xfrm>
                  <a:off x="4528361" y="1411366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1" name="Straight Connector 130">
                  <a:extLst>
                    <a:ext uri="{FF2B5EF4-FFF2-40B4-BE49-F238E27FC236}">
                      <a16:creationId xmlns:a16="http://schemas.microsoft.com/office/drawing/2014/main" id="{5105F6A5-441D-47C0-AB8F-4DECC7F58976}"/>
                    </a:ext>
                  </a:extLst>
                </p:cNvPr>
                <p:cNvCxnSpPr/>
                <p:nvPr/>
              </p:nvCxnSpPr>
              <p:spPr>
                <a:xfrm>
                  <a:off x="4096507" y="1411366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2" name="Straight Connector 131">
                  <a:extLst>
                    <a:ext uri="{FF2B5EF4-FFF2-40B4-BE49-F238E27FC236}">
                      <a16:creationId xmlns:a16="http://schemas.microsoft.com/office/drawing/2014/main" id="{4409D0DF-54AA-4153-85CB-40F0D9271E6F}"/>
                    </a:ext>
                  </a:extLst>
                </p:cNvPr>
                <p:cNvCxnSpPr/>
                <p:nvPr/>
              </p:nvCxnSpPr>
              <p:spPr>
                <a:xfrm>
                  <a:off x="3670175" y="1411366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3" name="Straight Connector 132">
                  <a:extLst>
                    <a:ext uri="{FF2B5EF4-FFF2-40B4-BE49-F238E27FC236}">
                      <a16:creationId xmlns:a16="http://schemas.microsoft.com/office/drawing/2014/main" id="{1B7B4FC3-73AC-4BD1-8D72-90A53F38BD27}"/>
                    </a:ext>
                  </a:extLst>
                </p:cNvPr>
                <p:cNvCxnSpPr/>
                <p:nvPr/>
              </p:nvCxnSpPr>
              <p:spPr>
                <a:xfrm>
                  <a:off x="3240589" y="1409618"/>
                  <a:ext cx="0" cy="107091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4" name="Straight Connector 133">
                  <a:extLst>
                    <a:ext uri="{FF2B5EF4-FFF2-40B4-BE49-F238E27FC236}">
                      <a16:creationId xmlns:a16="http://schemas.microsoft.com/office/drawing/2014/main" id="{04F5451D-C817-4061-8F58-073A2EB09EA4}"/>
                    </a:ext>
                  </a:extLst>
                </p:cNvPr>
                <p:cNvCxnSpPr/>
                <p:nvPr/>
              </p:nvCxnSpPr>
              <p:spPr>
                <a:xfrm>
                  <a:off x="2815458" y="1407244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5" name="Straight Connector 134">
                  <a:extLst>
                    <a:ext uri="{FF2B5EF4-FFF2-40B4-BE49-F238E27FC236}">
                      <a16:creationId xmlns:a16="http://schemas.microsoft.com/office/drawing/2014/main" id="{3EADDF00-5D91-4FD9-8FBF-6176E3A63536}"/>
                    </a:ext>
                  </a:extLst>
                </p:cNvPr>
                <p:cNvCxnSpPr/>
                <p:nvPr/>
              </p:nvCxnSpPr>
              <p:spPr>
                <a:xfrm>
                  <a:off x="2388937" y="1407244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6" name="Straight Connector 135">
                  <a:extLst>
                    <a:ext uri="{FF2B5EF4-FFF2-40B4-BE49-F238E27FC236}">
                      <a16:creationId xmlns:a16="http://schemas.microsoft.com/office/drawing/2014/main" id="{68653F76-6F6F-462C-8CC9-BC08762C97F9}"/>
                    </a:ext>
                  </a:extLst>
                </p:cNvPr>
                <p:cNvCxnSpPr/>
                <p:nvPr/>
              </p:nvCxnSpPr>
              <p:spPr>
                <a:xfrm>
                  <a:off x="1958946" y="1409843"/>
                  <a:ext cx="0" cy="107091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79F0F2D5-2DF3-439C-B424-9E8EF7CC1FA4}"/>
                </a:ext>
              </a:extLst>
            </p:cNvPr>
            <p:cNvGrpSpPr/>
            <p:nvPr/>
          </p:nvGrpSpPr>
          <p:grpSpPr>
            <a:xfrm rot="5400000">
              <a:off x="-869315" y="5125333"/>
              <a:ext cx="2836095" cy="78718"/>
              <a:chOff x="572123" y="3694241"/>
              <a:chExt cx="2836095" cy="78718"/>
            </a:xfrm>
          </p:grpSpPr>
          <p:grpSp>
            <p:nvGrpSpPr>
              <p:cNvPr id="10" name="Group 9">
                <a:extLst>
                  <a:ext uri="{FF2B5EF4-FFF2-40B4-BE49-F238E27FC236}">
                    <a16:creationId xmlns:a16="http://schemas.microsoft.com/office/drawing/2014/main" id="{5123C8D0-0297-4F6F-9C01-5E83A30925BD}"/>
                  </a:ext>
                </a:extLst>
              </p:cNvPr>
              <p:cNvGrpSpPr/>
              <p:nvPr/>
            </p:nvGrpSpPr>
            <p:grpSpPr>
              <a:xfrm>
                <a:off x="837839" y="3694241"/>
                <a:ext cx="2292138" cy="78718"/>
                <a:chOff x="1958946" y="1407244"/>
                <a:chExt cx="3421060" cy="117487"/>
              </a:xfrm>
            </p:grpSpPr>
            <p:cxnSp>
              <p:nvCxnSpPr>
                <p:cNvPr id="112" name="Straight Connector 111">
                  <a:extLst>
                    <a:ext uri="{FF2B5EF4-FFF2-40B4-BE49-F238E27FC236}">
                      <a16:creationId xmlns:a16="http://schemas.microsoft.com/office/drawing/2014/main" id="{DDC3E0A0-97EE-4F97-BD57-5536F4BEE14B}"/>
                    </a:ext>
                  </a:extLst>
                </p:cNvPr>
                <p:cNvCxnSpPr/>
                <p:nvPr/>
              </p:nvCxnSpPr>
              <p:spPr>
                <a:xfrm>
                  <a:off x="5380006" y="1417639"/>
                  <a:ext cx="0" cy="107092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3" name="Straight Connector 112">
                  <a:extLst>
                    <a:ext uri="{FF2B5EF4-FFF2-40B4-BE49-F238E27FC236}">
                      <a16:creationId xmlns:a16="http://schemas.microsoft.com/office/drawing/2014/main" id="{84D5E75D-85ED-4019-AA95-674E86561544}"/>
                    </a:ext>
                  </a:extLst>
                </p:cNvPr>
                <p:cNvCxnSpPr/>
                <p:nvPr/>
              </p:nvCxnSpPr>
              <p:spPr>
                <a:xfrm>
                  <a:off x="4954882" y="1411366"/>
                  <a:ext cx="0" cy="107092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4" name="Straight Connector 113">
                  <a:extLst>
                    <a:ext uri="{FF2B5EF4-FFF2-40B4-BE49-F238E27FC236}">
                      <a16:creationId xmlns:a16="http://schemas.microsoft.com/office/drawing/2014/main" id="{6BC53E86-FA34-47E2-931A-D93FE7BCB617}"/>
                    </a:ext>
                  </a:extLst>
                </p:cNvPr>
                <p:cNvCxnSpPr/>
                <p:nvPr/>
              </p:nvCxnSpPr>
              <p:spPr>
                <a:xfrm>
                  <a:off x="4528361" y="1411366"/>
                  <a:ext cx="0" cy="107092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5" name="Straight Connector 114">
                  <a:extLst>
                    <a:ext uri="{FF2B5EF4-FFF2-40B4-BE49-F238E27FC236}">
                      <a16:creationId xmlns:a16="http://schemas.microsoft.com/office/drawing/2014/main" id="{ECCF5B8E-E334-488E-B5F9-4FF7EE6B05D5}"/>
                    </a:ext>
                  </a:extLst>
                </p:cNvPr>
                <p:cNvCxnSpPr/>
                <p:nvPr/>
              </p:nvCxnSpPr>
              <p:spPr>
                <a:xfrm>
                  <a:off x="4096507" y="1411366"/>
                  <a:ext cx="0" cy="107092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6" name="Straight Connector 115">
                  <a:extLst>
                    <a:ext uri="{FF2B5EF4-FFF2-40B4-BE49-F238E27FC236}">
                      <a16:creationId xmlns:a16="http://schemas.microsoft.com/office/drawing/2014/main" id="{C9CF2FCD-77CC-4420-81DA-DB22E28BB3ED}"/>
                    </a:ext>
                  </a:extLst>
                </p:cNvPr>
                <p:cNvCxnSpPr/>
                <p:nvPr/>
              </p:nvCxnSpPr>
              <p:spPr>
                <a:xfrm>
                  <a:off x="3670175" y="1411366"/>
                  <a:ext cx="0" cy="107092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7" name="Straight Connector 116">
                  <a:extLst>
                    <a:ext uri="{FF2B5EF4-FFF2-40B4-BE49-F238E27FC236}">
                      <a16:creationId xmlns:a16="http://schemas.microsoft.com/office/drawing/2014/main" id="{11B0D9BF-3A39-4B95-8953-151392EB252B}"/>
                    </a:ext>
                  </a:extLst>
                </p:cNvPr>
                <p:cNvCxnSpPr/>
                <p:nvPr/>
              </p:nvCxnSpPr>
              <p:spPr>
                <a:xfrm>
                  <a:off x="3240582" y="1413517"/>
                  <a:ext cx="0" cy="107092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8" name="Straight Connector 117">
                  <a:extLst>
                    <a:ext uri="{FF2B5EF4-FFF2-40B4-BE49-F238E27FC236}">
                      <a16:creationId xmlns:a16="http://schemas.microsoft.com/office/drawing/2014/main" id="{2A53371A-DD15-499F-AA44-6A0FE1215B08}"/>
                    </a:ext>
                  </a:extLst>
                </p:cNvPr>
                <p:cNvCxnSpPr/>
                <p:nvPr/>
              </p:nvCxnSpPr>
              <p:spPr>
                <a:xfrm>
                  <a:off x="2815458" y="1407244"/>
                  <a:ext cx="0" cy="107092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9" name="Straight Connector 118">
                  <a:extLst>
                    <a:ext uri="{FF2B5EF4-FFF2-40B4-BE49-F238E27FC236}">
                      <a16:creationId xmlns:a16="http://schemas.microsoft.com/office/drawing/2014/main" id="{8A2D9F6C-1275-4608-B856-FE40797C7937}"/>
                    </a:ext>
                  </a:extLst>
                </p:cNvPr>
                <p:cNvCxnSpPr/>
                <p:nvPr/>
              </p:nvCxnSpPr>
              <p:spPr>
                <a:xfrm>
                  <a:off x="2388937" y="1407244"/>
                  <a:ext cx="0" cy="107092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0" name="Straight Connector 119">
                  <a:extLst>
                    <a:ext uri="{FF2B5EF4-FFF2-40B4-BE49-F238E27FC236}">
                      <a16:creationId xmlns:a16="http://schemas.microsoft.com/office/drawing/2014/main" id="{582754BA-1CB0-444F-9759-84762659A165}"/>
                    </a:ext>
                  </a:extLst>
                </p:cNvPr>
                <p:cNvCxnSpPr/>
                <p:nvPr/>
              </p:nvCxnSpPr>
              <p:spPr>
                <a:xfrm>
                  <a:off x="1958946" y="1417639"/>
                  <a:ext cx="0" cy="107092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1" name="Group 10">
                <a:extLst>
                  <a:ext uri="{FF2B5EF4-FFF2-40B4-BE49-F238E27FC236}">
                    <a16:creationId xmlns:a16="http://schemas.microsoft.com/office/drawing/2014/main" id="{42149F05-EB28-4F04-A13E-47ADE1B16711}"/>
                  </a:ext>
                </a:extLst>
              </p:cNvPr>
              <p:cNvGrpSpPr/>
              <p:nvPr/>
            </p:nvGrpSpPr>
            <p:grpSpPr>
              <a:xfrm>
                <a:off x="572123" y="3703191"/>
                <a:ext cx="1411119" cy="55910"/>
                <a:chOff x="572123" y="3691285"/>
                <a:chExt cx="1411119" cy="74137"/>
              </a:xfrm>
            </p:grpSpPr>
            <p:grpSp>
              <p:nvGrpSpPr>
                <p:cNvPr id="62" name="Group 61">
                  <a:extLst>
                    <a:ext uri="{FF2B5EF4-FFF2-40B4-BE49-F238E27FC236}">
                      <a16:creationId xmlns:a16="http://schemas.microsoft.com/office/drawing/2014/main" id="{B17406BF-4DE3-4163-90C3-E3C4476E6833}"/>
                    </a:ext>
                  </a:extLst>
                </p:cNvPr>
                <p:cNvGrpSpPr/>
                <p:nvPr/>
              </p:nvGrpSpPr>
              <p:grpSpPr>
                <a:xfrm>
                  <a:off x="1725007" y="3693269"/>
                  <a:ext cx="258235" cy="69372"/>
                  <a:chOff x="1958946" y="1407244"/>
                  <a:chExt cx="3421060" cy="113588"/>
                </a:xfrm>
              </p:grpSpPr>
              <p:cxnSp>
                <p:nvCxnSpPr>
                  <p:cNvPr id="103" name="Straight Connector 102">
                    <a:extLst>
                      <a:ext uri="{FF2B5EF4-FFF2-40B4-BE49-F238E27FC236}">
                        <a16:creationId xmlns:a16="http://schemas.microsoft.com/office/drawing/2014/main" id="{6338A77E-195C-4C80-A836-9270908EF651}"/>
                      </a:ext>
                    </a:extLst>
                  </p:cNvPr>
                  <p:cNvCxnSpPr/>
                  <p:nvPr/>
                </p:nvCxnSpPr>
                <p:spPr>
                  <a:xfrm>
                    <a:off x="5380006" y="1413741"/>
                    <a:ext cx="0" cy="107091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4" name="Straight Connector 103">
                    <a:extLst>
                      <a:ext uri="{FF2B5EF4-FFF2-40B4-BE49-F238E27FC236}">
                        <a16:creationId xmlns:a16="http://schemas.microsoft.com/office/drawing/2014/main" id="{FBBCFD8B-BF9E-48FE-AA35-A1222D25C983}"/>
                      </a:ext>
                    </a:extLst>
                  </p:cNvPr>
                  <p:cNvCxnSpPr/>
                  <p:nvPr/>
                </p:nvCxnSpPr>
                <p:spPr>
                  <a:xfrm>
                    <a:off x="4954882" y="1411366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5" name="Straight Connector 104">
                    <a:extLst>
                      <a:ext uri="{FF2B5EF4-FFF2-40B4-BE49-F238E27FC236}">
                        <a16:creationId xmlns:a16="http://schemas.microsoft.com/office/drawing/2014/main" id="{1E4CE094-A096-4013-A7C4-0BC8D505801D}"/>
                      </a:ext>
                    </a:extLst>
                  </p:cNvPr>
                  <p:cNvCxnSpPr/>
                  <p:nvPr/>
                </p:nvCxnSpPr>
                <p:spPr>
                  <a:xfrm>
                    <a:off x="4528361" y="1411366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6" name="Straight Connector 105">
                    <a:extLst>
                      <a:ext uri="{FF2B5EF4-FFF2-40B4-BE49-F238E27FC236}">
                        <a16:creationId xmlns:a16="http://schemas.microsoft.com/office/drawing/2014/main" id="{29BC4096-99F7-4226-838A-2AB4BC9C0B6C}"/>
                      </a:ext>
                    </a:extLst>
                  </p:cNvPr>
                  <p:cNvCxnSpPr/>
                  <p:nvPr/>
                </p:nvCxnSpPr>
                <p:spPr>
                  <a:xfrm>
                    <a:off x="4096507" y="1411366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7" name="Straight Connector 106">
                    <a:extLst>
                      <a:ext uri="{FF2B5EF4-FFF2-40B4-BE49-F238E27FC236}">
                        <a16:creationId xmlns:a16="http://schemas.microsoft.com/office/drawing/2014/main" id="{D8816F91-D869-42BC-846D-F01BB8543537}"/>
                      </a:ext>
                    </a:extLst>
                  </p:cNvPr>
                  <p:cNvCxnSpPr/>
                  <p:nvPr/>
                </p:nvCxnSpPr>
                <p:spPr>
                  <a:xfrm>
                    <a:off x="3670175" y="1411366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8" name="Straight Connector 107">
                    <a:extLst>
                      <a:ext uri="{FF2B5EF4-FFF2-40B4-BE49-F238E27FC236}">
                        <a16:creationId xmlns:a16="http://schemas.microsoft.com/office/drawing/2014/main" id="{66809335-96B7-4A1D-9AD4-1DAEC6B37BD1}"/>
                      </a:ext>
                    </a:extLst>
                  </p:cNvPr>
                  <p:cNvCxnSpPr/>
                  <p:nvPr/>
                </p:nvCxnSpPr>
                <p:spPr>
                  <a:xfrm>
                    <a:off x="3240589" y="1409618"/>
                    <a:ext cx="0" cy="107091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9" name="Straight Connector 108">
                    <a:extLst>
                      <a:ext uri="{FF2B5EF4-FFF2-40B4-BE49-F238E27FC236}">
                        <a16:creationId xmlns:a16="http://schemas.microsoft.com/office/drawing/2014/main" id="{1C3C05A2-62B5-4AF5-9A04-2544BC2A3520}"/>
                      </a:ext>
                    </a:extLst>
                  </p:cNvPr>
                  <p:cNvCxnSpPr/>
                  <p:nvPr/>
                </p:nvCxnSpPr>
                <p:spPr>
                  <a:xfrm>
                    <a:off x="2815458" y="1407244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0" name="Straight Connector 109">
                    <a:extLst>
                      <a:ext uri="{FF2B5EF4-FFF2-40B4-BE49-F238E27FC236}">
                        <a16:creationId xmlns:a16="http://schemas.microsoft.com/office/drawing/2014/main" id="{8C4D8A64-2C58-4FFA-BDB2-B6385E26ED39}"/>
                      </a:ext>
                    </a:extLst>
                  </p:cNvPr>
                  <p:cNvCxnSpPr/>
                  <p:nvPr/>
                </p:nvCxnSpPr>
                <p:spPr>
                  <a:xfrm>
                    <a:off x="2388937" y="1407244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1" name="Straight Connector 110">
                    <a:extLst>
                      <a:ext uri="{FF2B5EF4-FFF2-40B4-BE49-F238E27FC236}">
                        <a16:creationId xmlns:a16="http://schemas.microsoft.com/office/drawing/2014/main" id="{2679904E-30B9-4514-9001-B9688788081B}"/>
                      </a:ext>
                    </a:extLst>
                  </p:cNvPr>
                  <p:cNvCxnSpPr/>
                  <p:nvPr/>
                </p:nvCxnSpPr>
                <p:spPr>
                  <a:xfrm>
                    <a:off x="1958946" y="1409843"/>
                    <a:ext cx="0" cy="107091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63" name="Group 62">
                  <a:extLst>
                    <a:ext uri="{FF2B5EF4-FFF2-40B4-BE49-F238E27FC236}">
                      <a16:creationId xmlns:a16="http://schemas.microsoft.com/office/drawing/2014/main" id="{E72DE8AD-7CBC-4167-9BA0-344EF2949F2F}"/>
                    </a:ext>
                  </a:extLst>
                </p:cNvPr>
                <p:cNvGrpSpPr/>
                <p:nvPr/>
              </p:nvGrpSpPr>
              <p:grpSpPr>
                <a:xfrm>
                  <a:off x="1438491" y="3696050"/>
                  <a:ext cx="232376" cy="69372"/>
                  <a:chOff x="1958946" y="1407244"/>
                  <a:chExt cx="3421060" cy="113588"/>
                </a:xfrm>
              </p:grpSpPr>
              <p:cxnSp>
                <p:nvCxnSpPr>
                  <p:cNvPr id="94" name="Straight Connector 93">
                    <a:extLst>
                      <a:ext uri="{FF2B5EF4-FFF2-40B4-BE49-F238E27FC236}">
                        <a16:creationId xmlns:a16="http://schemas.microsoft.com/office/drawing/2014/main" id="{0C169A4A-6EEA-433C-8CF4-4864BA82F160}"/>
                      </a:ext>
                    </a:extLst>
                  </p:cNvPr>
                  <p:cNvCxnSpPr/>
                  <p:nvPr/>
                </p:nvCxnSpPr>
                <p:spPr>
                  <a:xfrm>
                    <a:off x="5380006" y="1413741"/>
                    <a:ext cx="0" cy="107091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5" name="Straight Connector 94">
                    <a:extLst>
                      <a:ext uri="{FF2B5EF4-FFF2-40B4-BE49-F238E27FC236}">
                        <a16:creationId xmlns:a16="http://schemas.microsoft.com/office/drawing/2014/main" id="{B11C06F9-DC53-4762-BB4C-854732CA6D5E}"/>
                      </a:ext>
                    </a:extLst>
                  </p:cNvPr>
                  <p:cNvCxnSpPr/>
                  <p:nvPr/>
                </p:nvCxnSpPr>
                <p:spPr>
                  <a:xfrm>
                    <a:off x="4954882" y="1411366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6" name="Straight Connector 95">
                    <a:extLst>
                      <a:ext uri="{FF2B5EF4-FFF2-40B4-BE49-F238E27FC236}">
                        <a16:creationId xmlns:a16="http://schemas.microsoft.com/office/drawing/2014/main" id="{EDD760C1-BC48-4A1A-BF80-32C782FA6546}"/>
                      </a:ext>
                    </a:extLst>
                  </p:cNvPr>
                  <p:cNvCxnSpPr/>
                  <p:nvPr/>
                </p:nvCxnSpPr>
                <p:spPr>
                  <a:xfrm>
                    <a:off x="4528361" y="1411366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7" name="Straight Connector 96">
                    <a:extLst>
                      <a:ext uri="{FF2B5EF4-FFF2-40B4-BE49-F238E27FC236}">
                        <a16:creationId xmlns:a16="http://schemas.microsoft.com/office/drawing/2014/main" id="{6D1CE001-8B72-4662-A86B-26B96F3290ED}"/>
                      </a:ext>
                    </a:extLst>
                  </p:cNvPr>
                  <p:cNvCxnSpPr/>
                  <p:nvPr/>
                </p:nvCxnSpPr>
                <p:spPr>
                  <a:xfrm>
                    <a:off x="4096507" y="1411366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8" name="Straight Connector 97">
                    <a:extLst>
                      <a:ext uri="{FF2B5EF4-FFF2-40B4-BE49-F238E27FC236}">
                        <a16:creationId xmlns:a16="http://schemas.microsoft.com/office/drawing/2014/main" id="{54A98333-F67D-497A-8837-09678BA6BB9D}"/>
                      </a:ext>
                    </a:extLst>
                  </p:cNvPr>
                  <p:cNvCxnSpPr/>
                  <p:nvPr/>
                </p:nvCxnSpPr>
                <p:spPr>
                  <a:xfrm>
                    <a:off x="3670175" y="1411366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9" name="Straight Connector 98">
                    <a:extLst>
                      <a:ext uri="{FF2B5EF4-FFF2-40B4-BE49-F238E27FC236}">
                        <a16:creationId xmlns:a16="http://schemas.microsoft.com/office/drawing/2014/main" id="{4E82A641-605A-4043-9FA3-119D2BC67B9C}"/>
                      </a:ext>
                    </a:extLst>
                  </p:cNvPr>
                  <p:cNvCxnSpPr/>
                  <p:nvPr/>
                </p:nvCxnSpPr>
                <p:spPr>
                  <a:xfrm>
                    <a:off x="3240589" y="1409618"/>
                    <a:ext cx="0" cy="107091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0" name="Straight Connector 99">
                    <a:extLst>
                      <a:ext uri="{FF2B5EF4-FFF2-40B4-BE49-F238E27FC236}">
                        <a16:creationId xmlns:a16="http://schemas.microsoft.com/office/drawing/2014/main" id="{B11CA3B2-CE74-4D71-A4A7-F30751026617}"/>
                      </a:ext>
                    </a:extLst>
                  </p:cNvPr>
                  <p:cNvCxnSpPr/>
                  <p:nvPr/>
                </p:nvCxnSpPr>
                <p:spPr>
                  <a:xfrm>
                    <a:off x="2815458" y="1407244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1" name="Straight Connector 100">
                    <a:extLst>
                      <a:ext uri="{FF2B5EF4-FFF2-40B4-BE49-F238E27FC236}">
                        <a16:creationId xmlns:a16="http://schemas.microsoft.com/office/drawing/2014/main" id="{E75CE5CC-DB87-40A4-9AFE-2D68F86D686B}"/>
                      </a:ext>
                    </a:extLst>
                  </p:cNvPr>
                  <p:cNvCxnSpPr/>
                  <p:nvPr/>
                </p:nvCxnSpPr>
                <p:spPr>
                  <a:xfrm>
                    <a:off x="2388937" y="1407244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2" name="Straight Connector 101">
                    <a:extLst>
                      <a:ext uri="{FF2B5EF4-FFF2-40B4-BE49-F238E27FC236}">
                        <a16:creationId xmlns:a16="http://schemas.microsoft.com/office/drawing/2014/main" id="{BE3E5F07-D2E9-49F0-A973-B089F3B1B42E}"/>
                      </a:ext>
                    </a:extLst>
                  </p:cNvPr>
                  <p:cNvCxnSpPr/>
                  <p:nvPr/>
                </p:nvCxnSpPr>
                <p:spPr>
                  <a:xfrm>
                    <a:off x="1958946" y="1409843"/>
                    <a:ext cx="0" cy="107091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64" name="Group 63">
                  <a:extLst>
                    <a:ext uri="{FF2B5EF4-FFF2-40B4-BE49-F238E27FC236}">
                      <a16:creationId xmlns:a16="http://schemas.microsoft.com/office/drawing/2014/main" id="{D386D9D9-E4E4-48D1-A35A-C801F62E2A87}"/>
                    </a:ext>
                  </a:extLst>
                </p:cNvPr>
                <p:cNvGrpSpPr/>
                <p:nvPr/>
              </p:nvGrpSpPr>
              <p:grpSpPr>
                <a:xfrm>
                  <a:off x="1130474" y="3693269"/>
                  <a:ext cx="258235" cy="69372"/>
                  <a:chOff x="1958946" y="1407244"/>
                  <a:chExt cx="3421060" cy="113588"/>
                </a:xfrm>
              </p:grpSpPr>
              <p:cxnSp>
                <p:nvCxnSpPr>
                  <p:cNvPr id="85" name="Straight Connector 84">
                    <a:extLst>
                      <a:ext uri="{FF2B5EF4-FFF2-40B4-BE49-F238E27FC236}">
                        <a16:creationId xmlns:a16="http://schemas.microsoft.com/office/drawing/2014/main" id="{07FD51CC-198F-4691-A5A2-7268B35252FD}"/>
                      </a:ext>
                    </a:extLst>
                  </p:cNvPr>
                  <p:cNvCxnSpPr/>
                  <p:nvPr/>
                </p:nvCxnSpPr>
                <p:spPr>
                  <a:xfrm>
                    <a:off x="5380006" y="1413741"/>
                    <a:ext cx="0" cy="107091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6" name="Straight Connector 85">
                    <a:extLst>
                      <a:ext uri="{FF2B5EF4-FFF2-40B4-BE49-F238E27FC236}">
                        <a16:creationId xmlns:a16="http://schemas.microsoft.com/office/drawing/2014/main" id="{8B374D78-F569-49D7-8623-D9A3D4966165}"/>
                      </a:ext>
                    </a:extLst>
                  </p:cNvPr>
                  <p:cNvCxnSpPr/>
                  <p:nvPr/>
                </p:nvCxnSpPr>
                <p:spPr>
                  <a:xfrm>
                    <a:off x="4954882" y="1411366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7" name="Straight Connector 86">
                    <a:extLst>
                      <a:ext uri="{FF2B5EF4-FFF2-40B4-BE49-F238E27FC236}">
                        <a16:creationId xmlns:a16="http://schemas.microsoft.com/office/drawing/2014/main" id="{2005EB2D-42C4-4BAF-B6BA-460152BE9E6D}"/>
                      </a:ext>
                    </a:extLst>
                  </p:cNvPr>
                  <p:cNvCxnSpPr/>
                  <p:nvPr/>
                </p:nvCxnSpPr>
                <p:spPr>
                  <a:xfrm>
                    <a:off x="4528361" y="1411366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8" name="Straight Connector 87">
                    <a:extLst>
                      <a:ext uri="{FF2B5EF4-FFF2-40B4-BE49-F238E27FC236}">
                        <a16:creationId xmlns:a16="http://schemas.microsoft.com/office/drawing/2014/main" id="{2874F1CF-9807-4DAD-8972-3F833B13530D}"/>
                      </a:ext>
                    </a:extLst>
                  </p:cNvPr>
                  <p:cNvCxnSpPr/>
                  <p:nvPr/>
                </p:nvCxnSpPr>
                <p:spPr>
                  <a:xfrm>
                    <a:off x="4096507" y="1411366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9" name="Straight Connector 88">
                    <a:extLst>
                      <a:ext uri="{FF2B5EF4-FFF2-40B4-BE49-F238E27FC236}">
                        <a16:creationId xmlns:a16="http://schemas.microsoft.com/office/drawing/2014/main" id="{259F18E8-5057-4481-A7F4-F3F2D2D63399}"/>
                      </a:ext>
                    </a:extLst>
                  </p:cNvPr>
                  <p:cNvCxnSpPr/>
                  <p:nvPr/>
                </p:nvCxnSpPr>
                <p:spPr>
                  <a:xfrm>
                    <a:off x="3670175" y="1411366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0" name="Straight Connector 89">
                    <a:extLst>
                      <a:ext uri="{FF2B5EF4-FFF2-40B4-BE49-F238E27FC236}">
                        <a16:creationId xmlns:a16="http://schemas.microsoft.com/office/drawing/2014/main" id="{7120C9C6-D03A-4452-AA46-4D3EF1EEC3DF}"/>
                      </a:ext>
                    </a:extLst>
                  </p:cNvPr>
                  <p:cNvCxnSpPr/>
                  <p:nvPr/>
                </p:nvCxnSpPr>
                <p:spPr>
                  <a:xfrm>
                    <a:off x="3240589" y="1409618"/>
                    <a:ext cx="0" cy="107091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1" name="Straight Connector 90">
                    <a:extLst>
                      <a:ext uri="{FF2B5EF4-FFF2-40B4-BE49-F238E27FC236}">
                        <a16:creationId xmlns:a16="http://schemas.microsoft.com/office/drawing/2014/main" id="{309341C9-39F1-448B-B9D9-A89AE38E2665}"/>
                      </a:ext>
                    </a:extLst>
                  </p:cNvPr>
                  <p:cNvCxnSpPr/>
                  <p:nvPr/>
                </p:nvCxnSpPr>
                <p:spPr>
                  <a:xfrm>
                    <a:off x="2815458" y="1407244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2" name="Straight Connector 91">
                    <a:extLst>
                      <a:ext uri="{FF2B5EF4-FFF2-40B4-BE49-F238E27FC236}">
                        <a16:creationId xmlns:a16="http://schemas.microsoft.com/office/drawing/2014/main" id="{973428FC-1D34-47DF-AA0C-F0EA0C4F568F}"/>
                      </a:ext>
                    </a:extLst>
                  </p:cNvPr>
                  <p:cNvCxnSpPr/>
                  <p:nvPr/>
                </p:nvCxnSpPr>
                <p:spPr>
                  <a:xfrm>
                    <a:off x="2388937" y="1407244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3" name="Straight Connector 92">
                    <a:extLst>
                      <a:ext uri="{FF2B5EF4-FFF2-40B4-BE49-F238E27FC236}">
                        <a16:creationId xmlns:a16="http://schemas.microsoft.com/office/drawing/2014/main" id="{549FB24C-D6FD-412B-80BD-485AC68430B2}"/>
                      </a:ext>
                    </a:extLst>
                  </p:cNvPr>
                  <p:cNvCxnSpPr/>
                  <p:nvPr/>
                </p:nvCxnSpPr>
                <p:spPr>
                  <a:xfrm>
                    <a:off x="1958946" y="1409843"/>
                    <a:ext cx="0" cy="107091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65" name="Group 64">
                  <a:extLst>
                    <a:ext uri="{FF2B5EF4-FFF2-40B4-BE49-F238E27FC236}">
                      <a16:creationId xmlns:a16="http://schemas.microsoft.com/office/drawing/2014/main" id="{90C20CF3-C299-4626-BD7B-39162530E482}"/>
                    </a:ext>
                  </a:extLst>
                </p:cNvPr>
                <p:cNvGrpSpPr/>
                <p:nvPr/>
              </p:nvGrpSpPr>
              <p:grpSpPr>
                <a:xfrm>
                  <a:off x="860538" y="3691285"/>
                  <a:ext cx="242786" cy="69372"/>
                  <a:chOff x="1958946" y="1407244"/>
                  <a:chExt cx="3421060" cy="113588"/>
                </a:xfrm>
              </p:grpSpPr>
              <p:cxnSp>
                <p:nvCxnSpPr>
                  <p:cNvPr id="76" name="Straight Connector 75">
                    <a:extLst>
                      <a:ext uri="{FF2B5EF4-FFF2-40B4-BE49-F238E27FC236}">
                        <a16:creationId xmlns:a16="http://schemas.microsoft.com/office/drawing/2014/main" id="{77B177B4-FD2F-4FB7-980A-4E9224F215A8}"/>
                      </a:ext>
                    </a:extLst>
                  </p:cNvPr>
                  <p:cNvCxnSpPr/>
                  <p:nvPr/>
                </p:nvCxnSpPr>
                <p:spPr>
                  <a:xfrm>
                    <a:off x="5380006" y="1413741"/>
                    <a:ext cx="0" cy="107091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7" name="Straight Connector 76">
                    <a:extLst>
                      <a:ext uri="{FF2B5EF4-FFF2-40B4-BE49-F238E27FC236}">
                        <a16:creationId xmlns:a16="http://schemas.microsoft.com/office/drawing/2014/main" id="{E21AC841-A8C6-435B-BFC7-2C8E1D99F710}"/>
                      </a:ext>
                    </a:extLst>
                  </p:cNvPr>
                  <p:cNvCxnSpPr/>
                  <p:nvPr/>
                </p:nvCxnSpPr>
                <p:spPr>
                  <a:xfrm>
                    <a:off x="4954882" y="1411366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8" name="Straight Connector 77">
                    <a:extLst>
                      <a:ext uri="{FF2B5EF4-FFF2-40B4-BE49-F238E27FC236}">
                        <a16:creationId xmlns:a16="http://schemas.microsoft.com/office/drawing/2014/main" id="{21923802-C125-468E-B5C1-DD63A2413046}"/>
                      </a:ext>
                    </a:extLst>
                  </p:cNvPr>
                  <p:cNvCxnSpPr/>
                  <p:nvPr/>
                </p:nvCxnSpPr>
                <p:spPr>
                  <a:xfrm>
                    <a:off x="4528361" y="1411366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9" name="Straight Connector 78">
                    <a:extLst>
                      <a:ext uri="{FF2B5EF4-FFF2-40B4-BE49-F238E27FC236}">
                        <a16:creationId xmlns:a16="http://schemas.microsoft.com/office/drawing/2014/main" id="{7B4524E8-35B7-485D-A971-5281F399A749}"/>
                      </a:ext>
                    </a:extLst>
                  </p:cNvPr>
                  <p:cNvCxnSpPr/>
                  <p:nvPr/>
                </p:nvCxnSpPr>
                <p:spPr>
                  <a:xfrm>
                    <a:off x="4096507" y="1411366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0" name="Straight Connector 79">
                    <a:extLst>
                      <a:ext uri="{FF2B5EF4-FFF2-40B4-BE49-F238E27FC236}">
                        <a16:creationId xmlns:a16="http://schemas.microsoft.com/office/drawing/2014/main" id="{81B40698-F65B-4884-9A5C-6828C0D729F3}"/>
                      </a:ext>
                    </a:extLst>
                  </p:cNvPr>
                  <p:cNvCxnSpPr/>
                  <p:nvPr/>
                </p:nvCxnSpPr>
                <p:spPr>
                  <a:xfrm>
                    <a:off x="3670175" y="1411366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1" name="Straight Connector 80">
                    <a:extLst>
                      <a:ext uri="{FF2B5EF4-FFF2-40B4-BE49-F238E27FC236}">
                        <a16:creationId xmlns:a16="http://schemas.microsoft.com/office/drawing/2014/main" id="{C507FDB2-4859-4088-9D80-2E15D93AB79B}"/>
                      </a:ext>
                    </a:extLst>
                  </p:cNvPr>
                  <p:cNvCxnSpPr/>
                  <p:nvPr/>
                </p:nvCxnSpPr>
                <p:spPr>
                  <a:xfrm>
                    <a:off x="3240589" y="1409618"/>
                    <a:ext cx="0" cy="107091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2" name="Straight Connector 81">
                    <a:extLst>
                      <a:ext uri="{FF2B5EF4-FFF2-40B4-BE49-F238E27FC236}">
                        <a16:creationId xmlns:a16="http://schemas.microsoft.com/office/drawing/2014/main" id="{7745885C-DDB1-474E-A4DA-D25554989D44}"/>
                      </a:ext>
                    </a:extLst>
                  </p:cNvPr>
                  <p:cNvCxnSpPr/>
                  <p:nvPr/>
                </p:nvCxnSpPr>
                <p:spPr>
                  <a:xfrm>
                    <a:off x="2815458" y="1407244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3" name="Straight Connector 82">
                    <a:extLst>
                      <a:ext uri="{FF2B5EF4-FFF2-40B4-BE49-F238E27FC236}">
                        <a16:creationId xmlns:a16="http://schemas.microsoft.com/office/drawing/2014/main" id="{4E96C32E-811C-4F24-8B65-A40925DFD85C}"/>
                      </a:ext>
                    </a:extLst>
                  </p:cNvPr>
                  <p:cNvCxnSpPr/>
                  <p:nvPr/>
                </p:nvCxnSpPr>
                <p:spPr>
                  <a:xfrm>
                    <a:off x="2388937" y="1407244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4" name="Straight Connector 83">
                    <a:extLst>
                      <a:ext uri="{FF2B5EF4-FFF2-40B4-BE49-F238E27FC236}">
                        <a16:creationId xmlns:a16="http://schemas.microsoft.com/office/drawing/2014/main" id="{8854E70B-B8ED-4C2A-8B7A-ECE1739B9908}"/>
                      </a:ext>
                    </a:extLst>
                  </p:cNvPr>
                  <p:cNvCxnSpPr/>
                  <p:nvPr/>
                </p:nvCxnSpPr>
                <p:spPr>
                  <a:xfrm>
                    <a:off x="1958946" y="1409843"/>
                    <a:ext cx="0" cy="107091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66" name="Group 65">
                  <a:extLst>
                    <a:ext uri="{FF2B5EF4-FFF2-40B4-BE49-F238E27FC236}">
                      <a16:creationId xmlns:a16="http://schemas.microsoft.com/office/drawing/2014/main" id="{D4BC0519-78C8-4B95-BD60-37E9EE267FA2}"/>
                    </a:ext>
                  </a:extLst>
                </p:cNvPr>
                <p:cNvGrpSpPr/>
                <p:nvPr/>
              </p:nvGrpSpPr>
              <p:grpSpPr>
                <a:xfrm>
                  <a:off x="572123" y="3695653"/>
                  <a:ext cx="242786" cy="69372"/>
                  <a:chOff x="1958946" y="1407244"/>
                  <a:chExt cx="3421060" cy="113588"/>
                </a:xfrm>
              </p:grpSpPr>
              <p:cxnSp>
                <p:nvCxnSpPr>
                  <p:cNvPr id="67" name="Straight Connector 66">
                    <a:extLst>
                      <a:ext uri="{FF2B5EF4-FFF2-40B4-BE49-F238E27FC236}">
                        <a16:creationId xmlns:a16="http://schemas.microsoft.com/office/drawing/2014/main" id="{CA788D7C-D59B-49B9-838B-030968D4228C}"/>
                      </a:ext>
                    </a:extLst>
                  </p:cNvPr>
                  <p:cNvCxnSpPr/>
                  <p:nvPr/>
                </p:nvCxnSpPr>
                <p:spPr>
                  <a:xfrm>
                    <a:off x="5380006" y="1413741"/>
                    <a:ext cx="0" cy="107091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8" name="Straight Connector 67">
                    <a:extLst>
                      <a:ext uri="{FF2B5EF4-FFF2-40B4-BE49-F238E27FC236}">
                        <a16:creationId xmlns:a16="http://schemas.microsoft.com/office/drawing/2014/main" id="{92055C5E-42DF-4B46-AE6F-966DCADFCE4D}"/>
                      </a:ext>
                    </a:extLst>
                  </p:cNvPr>
                  <p:cNvCxnSpPr/>
                  <p:nvPr/>
                </p:nvCxnSpPr>
                <p:spPr>
                  <a:xfrm>
                    <a:off x="4954882" y="1411366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9" name="Straight Connector 68">
                    <a:extLst>
                      <a:ext uri="{FF2B5EF4-FFF2-40B4-BE49-F238E27FC236}">
                        <a16:creationId xmlns:a16="http://schemas.microsoft.com/office/drawing/2014/main" id="{F3290915-967E-4C4C-A4B2-F68FF903908F}"/>
                      </a:ext>
                    </a:extLst>
                  </p:cNvPr>
                  <p:cNvCxnSpPr/>
                  <p:nvPr/>
                </p:nvCxnSpPr>
                <p:spPr>
                  <a:xfrm>
                    <a:off x="4528361" y="1411366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0" name="Straight Connector 69">
                    <a:extLst>
                      <a:ext uri="{FF2B5EF4-FFF2-40B4-BE49-F238E27FC236}">
                        <a16:creationId xmlns:a16="http://schemas.microsoft.com/office/drawing/2014/main" id="{8532E3ED-A349-4D21-92F8-0606DA4A9D71}"/>
                      </a:ext>
                    </a:extLst>
                  </p:cNvPr>
                  <p:cNvCxnSpPr/>
                  <p:nvPr/>
                </p:nvCxnSpPr>
                <p:spPr>
                  <a:xfrm>
                    <a:off x="4096507" y="1411366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1" name="Straight Connector 70">
                    <a:extLst>
                      <a:ext uri="{FF2B5EF4-FFF2-40B4-BE49-F238E27FC236}">
                        <a16:creationId xmlns:a16="http://schemas.microsoft.com/office/drawing/2014/main" id="{B5A1D427-EE68-4135-B0CA-F25A770AF358}"/>
                      </a:ext>
                    </a:extLst>
                  </p:cNvPr>
                  <p:cNvCxnSpPr/>
                  <p:nvPr/>
                </p:nvCxnSpPr>
                <p:spPr>
                  <a:xfrm>
                    <a:off x="3670175" y="1411366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2" name="Straight Connector 71">
                    <a:extLst>
                      <a:ext uri="{FF2B5EF4-FFF2-40B4-BE49-F238E27FC236}">
                        <a16:creationId xmlns:a16="http://schemas.microsoft.com/office/drawing/2014/main" id="{5F2B662B-AA43-4BCE-ACE5-A8CCC1000C48}"/>
                      </a:ext>
                    </a:extLst>
                  </p:cNvPr>
                  <p:cNvCxnSpPr/>
                  <p:nvPr/>
                </p:nvCxnSpPr>
                <p:spPr>
                  <a:xfrm>
                    <a:off x="3240589" y="1409618"/>
                    <a:ext cx="0" cy="107091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3" name="Straight Connector 72">
                    <a:extLst>
                      <a:ext uri="{FF2B5EF4-FFF2-40B4-BE49-F238E27FC236}">
                        <a16:creationId xmlns:a16="http://schemas.microsoft.com/office/drawing/2014/main" id="{2E7F344D-28A7-4428-8028-DD264F10E088}"/>
                      </a:ext>
                    </a:extLst>
                  </p:cNvPr>
                  <p:cNvCxnSpPr/>
                  <p:nvPr/>
                </p:nvCxnSpPr>
                <p:spPr>
                  <a:xfrm>
                    <a:off x="2815458" y="1407244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4" name="Straight Connector 73">
                    <a:extLst>
                      <a:ext uri="{FF2B5EF4-FFF2-40B4-BE49-F238E27FC236}">
                        <a16:creationId xmlns:a16="http://schemas.microsoft.com/office/drawing/2014/main" id="{849EAF74-3761-43F4-AC18-2537A9387C51}"/>
                      </a:ext>
                    </a:extLst>
                  </p:cNvPr>
                  <p:cNvCxnSpPr/>
                  <p:nvPr/>
                </p:nvCxnSpPr>
                <p:spPr>
                  <a:xfrm>
                    <a:off x="2388937" y="1407244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5" name="Straight Connector 74">
                    <a:extLst>
                      <a:ext uri="{FF2B5EF4-FFF2-40B4-BE49-F238E27FC236}">
                        <a16:creationId xmlns:a16="http://schemas.microsoft.com/office/drawing/2014/main" id="{B94A0825-EC3E-4EE0-93D2-CE99D8388510}"/>
                      </a:ext>
                    </a:extLst>
                  </p:cNvPr>
                  <p:cNvCxnSpPr/>
                  <p:nvPr/>
                </p:nvCxnSpPr>
                <p:spPr>
                  <a:xfrm>
                    <a:off x="1958946" y="1409843"/>
                    <a:ext cx="0" cy="107091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12" name="Group 11">
                <a:extLst>
                  <a:ext uri="{FF2B5EF4-FFF2-40B4-BE49-F238E27FC236}">
                    <a16:creationId xmlns:a16="http://schemas.microsoft.com/office/drawing/2014/main" id="{872354DF-D678-4C84-9446-145DFC4F0A19}"/>
                  </a:ext>
                </a:extLst>
              </p:cNvPr>
              <p:cNvGrpSpPr/>
              <p:nvPr/>
            </p:nvGrpSpPr>
            <p:grpSpPr>
              <a:xfrm>
                <a:off x="3155328" y="3704259"/>
                <a:ext cx="252890" cy="54414"/>
                <a:chOff x="1958946" y="1407244"/>
                <a:chExt cx="3421060" cy="113588"/>
              </a:xfrm>
            </p:grpSpPr>
            <p:cxnSp>
              <p:nvCxnSpPr>
                <p:cNvPr id="53" name="Straight Connector 52">
                  <a:extLst>
                    <a:ext uri="{FF2B5EF4-FFF2-40B4-BE49-F238E27FC236}">
                      <a16:creationId xmlns:a16="http://schemas.microsoft.com/office/drawing/2014/main" id="{5C2E1CE0-86AD-423F-8EB1-892D33923CF7}"/>
                    </a:ext>
                  </a:extLst>
                </p:cNvPr>
                <p:cNvCxnSpPr/>
                <p:nvPr/>
              </p:nvCxnSpPr>
              <p:spPr>
                <a:xfrm>
                  <a:off x="5380006" y="1413741"/>
                  <a:ext cx="0" cy="107091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Straight Connector 53">
                  <a:extLst>
                    <a:ext uri="{FF2B5EF4-FFF2-40B4-BE49-F238E27FC236}">
                      <a16:creationId xmlns:a16="http://schemas.microsoft.com/office/drawing/2014/main" id="{0F060BD1-E9D7-4DF5-9860-7FA2E06C01C6}"/>
                    </a:ext>
                  </a:extLst>
                </p:cNvPr>
                <p:cNvCxnSpPr/>
                <p:nvPr/>
              </p:nvCxnSpPr>
              <p:spPr>
                <a:xfrm>
                  <a:off x="4954882" y="1411366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Straight Connector 54">
                  <a:extLst>
                    <a:ext uri="{FF2B5EF4-FFF2-40B4-BE49-F238E27FC236}">
                      <a16:creationId xmlns:a16="http://schemas.microsoft.com/office/drawing/2014/main" id="{DB80DB96-544B-4DC0-8B4B-BD6C180DA561}"/>
                    </a:ext>
                  </a:extLst>
                </p:cNvPr>
                <p:cNvCxnSpPr/>
                <p:nvPr/>
              </p:nvCxnSpPr>
              <p:spPr>
                <a:xfrm>
                  <a:off x="4528361" y="1411366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Straight Connector 55">
                  <a:extLst>
                    <a:ext uri="{FF2B5EF4-FFF2-40B4-BE49-F238E27FC236}">
                      <a16:creationId xmlns:a16="http://schemas.microsoft.com/office/drawing/2014/main" id="{B50286AE-66C5-49B8-A42A-6EEDEB3C35E2}"/>
                    </a:ext>
                  </a:extLst>
                </p:cNvPr>
                <p:cNvCxnSpPr/>
                <p:nvPr/>
              </p:nvCxnSpPr>
              <p:spPr>
                <a:xfrm>
                  <a:off x="4096507" y="1411366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Straight Connector 56">
                  <a:extLst>
                    <a:ext uri="{FF2B5EF4-FFF2-40B4-BE49-F238E27FC236}">
                      <a16:creationId xmlns:a16="http://schemas.microsoft.com/office/drawing/2014/main" id="{C8FACC9A-4E1C-4F7F-99D2-2A7DB8CDD96A}"/>
                    </a:ext>
                  </a:extLst>
                </p:cNvPr>
                <p:cNvCxnSpPr/>
                <p:nvPr/>
              </p:nvCxnSpPr>
              <p:spPr>
                <a:xfrm>
                  <a:off x="3670175" y="1411366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Straight Connector 57">
                  <a:extLst>
                    <a:ext uri="{FF2B5EF4-FFF2-40B4-BE49-F238E27FC236}">
                      <a16:creationId xmlns:a16="http://schemas.microsoft.com/office/drawing/2014/main" id="{33855A50-4841-46A0-9190-6E333AC67464}"/>
                    </a:ext>
                  </a:extLst>
                </p:cNvPr>
                <p:cNvCxnSpPr/>
                <p:nvPr/>
              </p:nvCxnSpPr>
              <p:spPr>
                <a:xfrm>
                  <a:off x="3240589" y="1409618"/>
                  <a:ext cx="0" cy="107091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9" name="Straight Connector 58">
                  <a:extLst>
                    <a:ext uri="{FF2B5EF4-FFF2-40B4-BE49-F238E27FC236}">
                      <a16:creationId xmlns:a16="http://schemas.microsoft.com/office/drawing/2014/main" id="{F3B25822-F161-430D-A6B5-5CC0BF5CBED6}"/>
                    </a:ext>
                  </a:extLst>
                </p:cNvPr>
                <p:cNvCxnSpPr/>
                <p:nvPr/>
              </p:nvCxnSpPr>
              <p:spPr>
                <a:xfrm>
                  <a:off x="2815458" y="1407244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0" name="Straight Connector 59">
                  <a:extLst>
                    <a:ext uri="{FF2B5EF4-FFF2-40B4-BE49-F238E27FC236}">
                      <a16:creationId xmlns:a16="http://schemas.microsoft.com/office/drawing/2014/main" id="{F2E0919D-94BA-4742-AF00-767A1E47E656}"/>
                    </a:ext>
                  </a:extLst>
                </p:cNvPr>
                <p:cNvCxnSpPr/>
                <p:nvPr/>
              </p:nvCxnSpPr>
              <p:spPr>
                <a:xfrm>
                  <a:off x="2388937" y="1407244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1" name="Straight Connector 60">
                  <a:extLst>
                    <a:ext uri="{FF2B5EF4-FFF2-40B4-BE49-F238E27FC236}">
                      <a16:creationId xmlns:a16="http://schemas.microsoft.com/office/drawing/2014/main" id="{D9F5FF53-8415-476D-A088-79E0C95ECD0B}"/>
                    </a:ext>
                  </a:extLst>
                </p:cNvPr>
                <p:cNvCxnSpPr/>
                <p:nvPr/>
              </p:nvCxnSpPr>
              <p:spPr>
                <a:xfrm>
                  <a:off x="1958946" y="1409843"/>
                  <a:ext cx="0" cy="107091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3" name="Group 12">
                <a:extLst>
                  <a:ext uri="{FF2B5EF4-FFF2-40B4-BE49-F238E27FC236}">
                    <a16:creationId xmlns:a16="http://schemas.microsoft.com/office/drawing/2014/main" id="{C975EDC0-2415-415C-A2EF-29F8FFB3DF86}"/>
                  </a:ext>
                </a:extLst>
              </p:cNvPr>
              <p:cNvGrpSpPr/>
              <p:nvPr/>
            </p:nvGrpSpPr>
            <p:grpSpPr>
              <a:xfrm>
                <a:off x="2868811" y="3706356"/>
                <a:ext cx="232376" cy="52317"/>
                <a:chOff x="1958946" y="1407244"/>
                <a:chExt cx="3421060" cy="113588"/>
              </a:xfrm>
            </p:grpSpPr>
            <p:cxnSp>
              <p:nvCxnSpPr>
                <p:cNvPr id="44" name="Straight Connector 43">
                  <a:extLst>
                    <a:ext uri="{FF2B5EF4-FFF2-40B4-BE49-F238E27FC236}">
                      <a16:creationId xmlns:a16="http://schemas.microsoft.com/office/drawing/2014/main" id="{8818C8CF-61EE-4AC1-A5E6-5AE851E87CBA}"/>
                    </a:ext>
                  </a:extLst>
                </p:cNvPr>
                <p:cNvCxnSpPr/>
                <p:nvPr/>
              </p:nvCxnSpPr>
              <p:spPr>
                <a:xfrm>
                  <a:off x="5380006" y="1413741"/>
                  <a:ext cx="0" cy="107091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5" name="Straight Connector 44">
                  <a:extLst>
                    <a:ext uri="{FF2B5EF4-FFF2-40B4-BE49-F238E27FC236}">
                      <a16:creationId xmlns:a16="http://schemas.microsoft.com/office/drawing/2014/main" id="{ED3B00C1-FAA1-4E6F-BB22-5ABE5FB5E238}"/>
                    </a:ext>
                  </a:extLst>
                </p:cNvPr>
                <p:cNvCxnSpPr/>
                <p:nvPr/>
              </p:nvCxnSpPr>
              <p:spPr>
                <a:xfrm>
                  <a:off x="4954882" y="1411366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Straight Connector 45">
                  <a:extLst>
                    <a:ext uri="{FF2B5EF4-FFF2-40B4-BE49-F238E27FC236}">
                      <a16:creationId xmlns:a16="http://schemas.microsoft.com/office/drawing/2014/main" id="{CD529FA5-3E14-41A3-9629-85DAD17DF530}"/>
                    </a:ext>
                  </a:extLst>
                </p:cNvPr>
                <p:cNvCxnSpPr/>
                <p:nvPr/>
              </p:nvCxnSpPr>
              <p:spPr>
                <a:xfrm>
                  <a:off x="4528361" y="1411366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" name="Straight Connector 46">
                  <a:extLst>
                    <a:ext uri="{FF2B5EF4-FFF2-40B4-BE49-F238E27FC236}">
                      <a16:creationId xmlns:a16="http://schemas.microsoft.com/office/drawing/2014/main" id="{2ABA78D6-5F4E-40C8-8721-B96F2CBC36E1}"/>
                    </a:ext>
                  </a:extLst>
                </p:cNvPr>
                <p:cNvCxnSpPr/>
                <p:nvPr/>
              </p:nvCxnSpPr>
              <p:spPr>
                <a:xfrm>
                  <a:off x="4096507" y="1411366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" name="Straight Connector 47">
                  <a:extLst>
                    <a:ext uri="{FF2B5EF4-FFF2-40B4-BE49-F238E27FC236}">
                      <a16:creationId xmlns:a16="http://schemas.microsoft.com/office/drawing/2014/main" id="{DF41BEAC-AE74-4565-98BC-CF26D8C71595}"/>
                    </a:ext>
                  </a:extLst>
                </p:cNvPr>
                <p:cNvCxnSpPr/>
                <p:nvPr/>
              </p:nvCxnSpPr>
              <p:spPr>
                <a:xfrm>
                  <a:off x="3670175" y="1411366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9" name="Straight Connector 48">
                  <a:extLst>
                    <a:ext uri="{FF2B5EF4-FFF2-40B4-BE49-F238E27FC236}">
                      <a16:creationId xmlns:a16="http://schemas.microsoft.com/office/drawing/2014/main" id="{F42DCE88-BA02-48D3-BC4C-922E9712EFDA}"/>
                    </a:ext>
                  </a:extLst>
                </p:cNvPr>
                <p:cNvCxnSpPr/>
                <p:nvPr/>
              </p:nvCxnSpPr>
              <p:spPr>
                <a:xfrm>
                  <a:off x="3240589" y="1409618"/>
                  <a:ext cx="0" cy="107091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" name="Straight Connector 49">
                  <a:extLst>
                    <a:ext uri="{FF2B5EF4-FFF2-40B4-BE49-F238E27FC236}">
                      <a16:creationId xmlns:a16="http://schemas.microsoft.com/office/drawing/2014/main" id="{29D079D8-F79B-4E5D-BEF8-0A378455A0AF}"/>
                    </a:ext>
                  </a:extLst>
                </p:cNvPr>
                <p:cNvCxnSpPr/>
                <p:nvPr/>
              </p:nvCxnSpPr>
              <p:spPr>
                <a:xfrm>
                  <a:off x="2815458" y="1407244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1" name="Straight Connector 50">
                  <a:extLst>
                    <a:ext uri="{FF2B5EF4-FFF2-40B4-BE49-F238E27FC236}">
                      <a16:creationId xmlns:a16="http://schemas.microsoft.com/office/drawing/2014/main" id="{0B8CB414-31BF-4B5C-8C52-21C0919F30A0}"/>
                    </a:ext>
                  </a:extLst>
                </p:cNvPr>
                <p:cNvCxnSpPr/>
                <p:nvPr/>
              </p:nvCxnSpPr>
              <p:spPr>
                <a:xfrm>
                  <a:off x="2388937" y="1407244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2" name="Straight Connector 51">
                  <a:extLst>
                    <a:ext uri="{FF2B5EF4-FFF2-40B4-BE49-F238E27FC236}">
                      <a16:creationId xmlns:a16="http://schemas.microsoft.com/office/drawing/2014/main" id="{30D2355B-1D33-4582-BA88-CCB8BBDDE9D7}"/>
                    </a:ext>
                  </a:extLst>
                </p:cNvPr>
                <p:cNvCxnSpPr/>
                <p:nvPr/>
              </p:nvCxnSpPr>
              <p:spPr>
                <a:xfrm>
                  <a:off x="1958946" y="1409843"/>
                  <a:ext cx="0" cy="107091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4" name="Group 13">
                <a:extLst>
                  <a:ext uri="{FF2B5EF4-FFF2-40B4-BE49-F238E27FC236}">
                    <a16:creationId xmlns:a16="http://schemas.microsoft.com/office/drawing/2014/main" id="{B56E2514-730A-49BC-96F3-12541EADFB7C}"/>
                  </a:ext>
                </a:extLst>
              </p:cNvPr>
              <p:cNvGrpSpPr/>
              <p:nvPr/>
            </p:nvGrpSpPr>
            <p:grpSpPr>
              <a:xfrm>
                <a:off x="2560794" y="3704259"/>
                <a:ext cx="258235" cy="52317"/>
                <a:chOff x="1958946" y="1407244"/>
                <a:chExt cx="3421060" cy="113588"/>
              </a:xfrm>
            </p:grpSpPr>
            <p:cxnSp>
              <p:nvCxnSpPr>
                <p:cNvPr id="35" name="Straight Connector 34">
                  <a:extLst>
                    <a:ext uri="{FF2B5EF4-FFF2-40B4-BE49-F238E27FC236}">
                      <a16:creationId xmlns:a16="http://schemas.microsoft.com/office/drawing/2014/main" id="{D2C34654-A2B1-4F75-8A25-5E2F63C4CA16}"/>
                    </a:ext>
                  </a:extLst>
                </p:cNvPr>
                <p:cNvCxnSpPr/>
                <p:nvPr/>
              </p:nvCxnSpPr>
              <p:spPr>
                <a:xfrm>
                  <a:off x="5380006" y="1413741"/>
                  <a:ext cx="0" cy="107091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Straight Connector 35">
                  <a:extLst>
                    <a:ext uri="{FF2B5EF4-FFF2-40B4-BE49-F238E27FC236}">
                      <a16:creationId xmlns:a16="http://schemas.microsoft.com/office/drawing/2014/main" id="{7B8A8663-2690-4CF5-8509-4C8EA9281C9B}"/>
                    </a:ext>
                  </a:extLst>
                </p:cNvPr>
                <p:cNvCxnSpPr/>
                <p:nvPr/>
              </p:nvCxnSpPr>
              <p:spPr>
                <a:xfrm>
                  <a:off x="4954882" y="1411366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Straight Connector 36">
                  <a:extLst>
                    <a:ext uri="{FF2B5EF4-FFF2-40B4-BE49-F238E27FC236}">
                      <a16:creationId xmlns:a16="http://schemas.microsoft.com/office/drawing/2014/main" id="{FBAD2B25-84F5-4EF8-A12D-BE644F4C472D}"/>
                    </a:ext>
                  </a:extLst>
                </p:cNvPr>
                <p:cNvCxnSpPr/>
                <p:nvPr/>
              </p:nvCxnSpPr>
              <p:spPr>
                <a:xfrm>
                  <a:off x="4528361" y="1411366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Straight Connector 37">
                  <a:extLst>
                    <a:ext uri="{FF2B5EF4-FFF2-40B4-BE49-F238E27FC236}">
                      <a16:creationId xmlns:a16="http://schemas.microsoft.com/office/drawing/2014/main" id="{8109E986-6939-490B-AF39-26E5EF73013C}"/>
                    </a:ext>
                  </a:extLst>
                </p:cNvPr>
                <p:cNvCxnSpPr/>
                <p:nvPr/>
              </p:nvCxnSpPr>
              <p:spPr>
                <a:xfrm>
                  <a:off x="4096507" y="1411366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Straight Connector 38">
                  <a:extLst>
                    <a:ext uri="{FF2B5EF4-FFF2-40B4-BE49-F238E27FC236}">
                      <a16:creationId xmlns:a16="http://schemas.microsoft.com/office/drawing/2014/main" id="{84FD7C94-3B39-41FA-B208-86B50B05C30A}"/>
                    </a:ext>
                  </a:extLst>
                </p:cNvPr>
                <p:cNvCxnSpPr/>
                <p:nvPr/>
              </p:nvCxnSpPr>
              <p:spPr>
                <a:xfrm>
                  <a:off x="3670175" y="1411366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Connector 39">
                  <a:extLst>
                    <a:ext uri="{FF2B5EF4-FFF2-40B4-BE49-F238E27FC236}">
                      <a16:creationId xmlns:a16="http://schemas.microsoft.com/office/drawing/2014/main" id="{AE896236-C424-4000-AAF9-F8D07BD1937A}"/>
                    </a:ext>
                  </a:extLst>
                </p:cNvPr>
                <p:cNvCxnSpPr/>
                <p:nvPr/>
              </p:nvCxnSpPr>
              <p:spPr>
                <a:xfrm>
                  <a:off x="3240589" y="1409618"/>
                  <a:ext cx="0" cy="107091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Straight Connector 40">
                  <a:extLst>
                    <a:ext uri="{FF2B5EF4-FFF2-40B4-BE49-F238E27FC236}">
                      <a16:creationId xmlns:a16="http://schemas.microsoft.com/office/drawing/2014/main" id="{35A836A4-6ED4-40A2-AECC-F49E7C5EAEA0}"/>
                    </a:ext>
                  </a:extLst>
                </p:cNvPr>
                <p:cNvCxnSpPr/>
                <p:nvPr/>
              </p:nvCxnSpPr>
              <p:spPr>
                <a:xfrm>
                  <a:off x="2815458" y="1407244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Straight Connector 41">
                  <a:extLst>
                    <a:ext uri="{FF2B5EF4-FFF2-40B4-BE49-F238E27FC236}">
                      <a16:creationId xmlns:a16="http://schemas.microsoft.com/office/drawing/2014/main" id="{ABCD1934-B46E-442B-B43D-41DE287A56A5}"/>
                    </a:ext>
                  </a:extLst>
                </p:cNvPr>
                <p:cNvCxnSpPr/>
                <p:nvPr/>
              </p:nvCxnSpPr>
              <p:spPr>
                <a:xfrm>
                  <a:off x="2388937" y="1407244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" name="Straight Connector 42">
                  <a:extLst>
                    <a:ext uri="{FF2B5EF4-FFF2-40B4-BE49-F238E27FC236}">
                      <a16:creationId xmlns:a16="http://schemas.microsoft.com/office/drawing/2014/main" id="{46880995-F3E3-4380-AA74-E0EEAD93F252}"/>
                    </a:ext>
                  </a:extLst>
                </p:cNvPr>
                <p:cNvCxnSpPr/>
                <p:nvPr/>
              </p:nvCxnSpPr>
              <p:spPr>
                <a:xfrm>
                  <a:off x="1958946" y="1409843"/>
                  <a:ext cx="0" cy="107091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5" name="Group 14">
                <a:extLst>
                  <a:ext uri="{FF2B5EF4-FFF2-40B4-BE49-F238E27FC236}">
                    <a16:creationId xmlns:a16="http://schemas.microsoft.com/office/drawing/2014/main" id="{78E58D16-4281-4115-BB12-5E2AB8582245}"/>
                  </a:ext>
                </a:extLst>
              </p:cNvPr>
              <p:cNvGrpSpPr/>
              <p:nvPr/>
            </p:nvGrpSpPr>
            <p:grpSpPr>
              <a:xfrm>
                <a:off x="2290858" y="3702763"/>
                <a:ext cx="242786" cy="52317"/>
                <a:chOff x="1958946" y="1407244"/>
                <a:chExt cx="3421060" cy="113588"/>
              </a:xfrm>
            </p:grpSpPr>
            <p:cxnSp>
              <p:nvCxnSpPr>
                <p:cNvPr id="26" name="Straight Connector 25">
                  <a:extLst>
                    <a:ext uri="{FF2B5EF4-FFF2-40B4-BE49-F238E27FC236}">
                      <a16:creationId xmlns:a16="http://schemas.microsoft.com/office/drawing/2014/main" id="{8E05096B-6AD6-4B25-B2B4-D5558DEC1845}"/>
                    </a:ext>
                  </a:extLst>
                </p:cNvPr>
                <p:cNvCxnSpPr/>
                <p:nvPr/>
              </p:nvCxnSpPr>
              <p:spPr>
                <a:xfrm>
                  <a:off x="5380006" y="1413741"/>
                  <a:ext cx="0" cy="107091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Straight Connector 26">
                  <a:extLst>
                    <a:ext uri="{FF2B5EF4-FFF2-40B4-BE49-F238E27FC236}">
                      <a16:creationId xmlns:a16="http://schemas.microsoft.com/office/drawing/2014/main" id="{D1BA68C7-899C-4945-A40F-2E92D5AFEFBE}"/>
                    </a:ext>
                  </a:extLst>
                </p:cNvPr>
                <p:cNvCxnSpPr/>
                <p:nvPr/>
              </p:nvCxnSpPr>
              <p:spPr>
                <a:xfrm>
                  <a:off x="4954882" y="1411366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Straight Connector 27">
                  <a:extLst>
                    <a:ext uri="{FF2B5EF4-FFF2-40B4-BE49-F238E27FC236}">
                      <a16:creationId xmlns:a16="http://schemas.microsoft.com/office/drawing/2014/main" id="{10E104B4-D93D-4EFD-B045-C86A0C6581A3}"/>
                    </a:ext>
                  </a:extLst>
                </p:cNvPr>
                <p:cNvCxnSpPr/>
                <p:nvPr/>
              </p:nvCxnSpPr>
              <p:spPr>
                <a:xfrm>
                  <a:off x="4528361" y="1411366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" name="Straight Connector 28">
                  <a:extLst>
                    <a:ext uri="{FF2B5EF4-FFF2-40B4-BE49-F238E27FC236}">
                      <a16:creationId xmlns:a16="http://schemas.microsoft.com/office/drawing/2014/main" id="{4D7B7A50-0721-40CD-BB67-D4C541A880BA}"/>
                    </a:ext>
                  </a:extLst>
                </p:cNvPr>
                <p:cNvCxnSpPr/>
                <p:nvPr/>
              </p:nvCxnSpPr>
              <p:spPr>
                <a:xfrm>
                  <a:off x="4096507" y="1411366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" name="Straight Connector 29">
                  <a:extLst>
                    <a:ext uri="{FF2B5EF4-FFF2-40B4-BE49-F238E27FC236}">
                      <a16:creationId xmlns:a16="http://schemas.microsoft.com/office/drawing/2014/main" id="{FF509A7D-A858-41F4-80BF-809EA1DEA1ED}"/>
                    </a:ext>
                  </a:extLst>
                </p:cNvPr>
                <p:cNvCxnSpPr/>
                <p:nvPr/>
              </p:nvCxnSpPr>
              <p:spPr>
                <a:xfrm>
                  <a:off x="3670175" y="1411366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Straight Connector 30">
                  <a:extLst>
                    <a:ext uri="{FF2B5EF4-FFF2-40B4-BE49-F238E27FC236}">
                      <a16:creationId xmlns:a16="http://schemas.microsoft.com/office/drawing/2014/main" id="{31770AB6-C39B-4667-905F-6B09A3822864}"/>
                    </a:ext>
                  </a:extLst>
                </p:cNvPr>
                <p:cNvCxnSpPr/>
                <p:nvPr/>
              </p:nvCxnSpPr>
              <p:spPr>
                <a:xfrm>
                  <a:off x="3240589" y="1409618"/>
                  <a:ext cx="0" cy="107091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Straight Connector 31">
                  <a:extLst>
                    <a:ext uri="{FF2B5EF4-FFF2-40B4-BE49-F238E27FC236}">
                      <a16:creationId xmlns:a16="http://schemas.microsoft.com/office/drawing/2014/main" id="{96B52269-94D9-449B-B089-D143087DF986}"/>
                    </a:ext>
                  </a:extLst>
                </p:cNvPr>
                <p:cNvCxnSpPr/>
                <p:nvPr/>
              </p:nvCxnSpPr>
              <p:spPr>
                <a:xfrm>
                  <a:off x="2815458" y="1407244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Straight Connector 32">
                  <a:extLst>
                    <a:ext uri="{FF2B5EF4-FFF2-40B4-BE49-F238E27FC236}">
                      <a16:creationId xmlns:a16="http://schemas.microsoft.com/office/drawing/2014/main" id="{55027D27-3DCC-4A70-B887-AF23C94B0CB7}"/>
                    </a:ext>
                  </a:extLst>
                </p:cNvPr>
                <p:cNvCxnSpPr/>
                <p:nvPr/>
              </p:nvCxnSpPr>
              <p:spPr>
                <a:xfrm>
                  <a:off x="2388937" y="1407244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Straight Connector 33">
                  <a:extLst>
                    <a:ext uri="{FF2B5EF4-FFF2-40B4-BE49-F238E27FC236}">
                      <a16:creationId xmlns:a16="http://schemas.microsoft.com/office/drawing/2014/main" id="{BAD6432D-C4A4-4CDC-A63C-1473E387BAD1}"/>
                    </a:ext>
                  </a:extLst>
                </p:cNvPr>
                <p:cNvCxnSpPr/>
                <p:nvPr/>
              </p:nvCxnSpPr>
              <p:spPr>
                <a:xfrm>
                  <a:off x="1958946" y="1409843"/>
                  <a:ext cx="0" cy="107091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6" name="Group 15">
                <a:extLst>
                  <a:ext uri="{FF2B5EF4-FFF2-40B4-BE49-F238E27FC236}">
                    <a16:creationId xmlns:a16="http://schemas.microsoft.com/office/drawing/2014/main" id="{459FF3B0-E9DE-44CB-BE4E-ED909E51E4C8}"/>
                  </a:ext>
                </a:extLst>
              </p:cNvPr>
              <p:cNvGrpSpPr/>
              <p:nvPr/>
            </p:nvGrpSpPr>
            <p:grpSpPr>
              <a:xfrm>
                <a:off x="2002443" y="3706057"/>
                <a:ext cx="242786" cy="52317"/>
                <a:chOff x="1958946" y="1407244"/>
                <a:chExt cx="3421060" cy="113588"/>
              </a:xfrm>
            </p:grpSpPr>
            <p:cxnSp>
              <p:nvCxnSpPr>
                <p:cNvPr id="17" name="Straight Connector 16">
                  <a:extLst>
                    <a:ext uri="{FF2B5EF4-FFF2-40B4-BE49-F238E27FC236}">
                      <a16:creationId xmlns:a16="http://schemas.microsoft.com/office/drawing/2014/main" id="{45DD17AF-BB12-47FF-9056-629093CBD625}"/>
                    </a:ext>
                  </a:extLst>
                </p:cNvPr>
                <p:cNvCxnSpPr/>
                <p:nvPr/>
              </p:nvCxnSpPr>
              <p:spPr>
                <a:xfrm>
                  <a:off x="5380006" y="1413741"/>
                  <a:ext cx="0" cy="107091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" name="Straight Connector 17">
                  <a:extLst>
                    <a:ext uri="{FF2B5EF4-FFF2-40B4-BE49-F238E27FC236}">
                      <a16:creationId xmlns:a16="http://schemas.microsoft.com/office/drawing/2014/main" id="{643E81F4-460A-4591-AF35-6C9EFE18C015}"/>
                    </a:ext>
                  </a:extLst>
                </p:cNvPr>
                <p:cNvCxnSpPr/>
                <p:nvPr/>
              </p:nvCxnSpPr>
              <p:spPr>
                <a:xfrm>
                  <a:off x="4954882" y="1411366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" name="Straight Connector 18">
                  <a:extLst>
                    <a:ext uri="{FF2B5EF4-FFF2-40B4-BE49-F238E27FC236}">
                      <a16:creationId xmlns:a16="http://schemas.microsoft.com/office/drawing/2014/main" id="{66D39B89-4C1E-4746-BF65-47F61602E242}"/>
                    </a:ext>
                  </a:extLst>
                </p:cNvPr>
                <p:cNvCxnSpPr/>
                <p:nvPr/>
              </p:nvCxnSpPr>
              <p:spPr>
                <a:xfrm>
                  <a:off x="4528361" y="1411366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" name="Straight Connector 19">
                  <a:extLst>
                    <a:ext uri="{FF2B5EF4-FFF2-40B4-BE49-F238E27FC236}">
                      <a16:creationId xmlns:a16="http://schemas.microsoft.com/office/drawing/2014/main" id="{88F0A0FB-B8B3-4068-9E38-B23D65981BBB}"/>
                    </a:ext>
                  </a:extLst>
                </p:cNvPr>
                <p:cNvCxnSpPr/>
                <p:nvPr/>
              </p:nvCxnSpPr>
              <p:spPr>
                <a:xfrm>
                  <a:off x="4096507" y="1411366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" name="Straight Connector 20">
                  <a:extLst>
                    <a:ext uri="{FF2B5EF4-FFF2-40B4-BE49-F238E27FC236}">
                      <a16:creationId xmlns:a16="http://schemas.microsoft.com/office/drawing/2014/main" id="{64B363CE-F625-4B9F-A48D-FEB7B33FAF9F}"/>
                    </a:ext>
                  </a:extLst>
                </p:cNvPr>
                <p:cNvCxnSpPr/>
                <p:nvPr/>
              </p:nvCxnSpPr>
              <p:spPr>
                <a:xfrm>
                  <a:off x="3670175" y="1411366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" name="Straight Connector 21">
                  <a:extLst>
                    <a:ext uri="{FF2B5EF4-FFF2-40B4-BE49-F238E27FC236}">
                      <a16:creationId xmlns:a16="http://schemas.microsoft.com/office/drawing/2014/main" id="{BF093C3C-019C-49A2-931C-9E9A01B75761}"/>
                    </a:ext>
                  </a:extLst>
                </p:cNvPr>
                <p:cNvCxnSpPr/>
                <p:nvPr/>
              </p:nvCxnSpPr>
              <p:spPr>
                <a:xfrm>
                  <a:off x="3240589" y="1409618"/>
                  <a:ext cx="0" cy="107091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" name="Straight Connector 22">
                  <a:extLst>
                    <a:ext uri="{FF2B5EF4-FFF2-40B4-BE49-F238E27FC236}">
                      <a16:creationId xmlns:a16="http://schemas.microsoft.com/office/drawing/2014/main" id="{3BDB5AF8-9496-49D2-A7AD-3BEFED208708}"/>
                    </a:ext>
                  </a:extLst>
                </p:cNvPr>
                <p:cNvCxnSpPr/>
                <p:nvPr/>
              </p:nvCxnSpPr>
              <p:spPr>
                <a:xfrm>
                  <a:off x="2815458" y="1407244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Straight Connector 23">
                  <a:extLst>
                    <a:ext uri="{FF2B5EF4-FFF2-40B4-BE49-F238E27FC236}">
                      <a16:creationId xmlns:a16="http://schemas.microsoft.com/office/drawing/2014/main" id="{3E10C822-C278-409E-BEA3-4D1E2B25C0D4}"/>
                    </a:ext>
                  </a:extLst>
                </p:cNvPr>
                <p:cNvCxnSpPr/>
                <p:nvPr/>
              </p:nvCxnSpPr>
              <p:spPr>
                <a:xfrm>
                  <a:off x="2388937" y="1407244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Straight Connector 24">
                  <a:extLst>
                    <a:ext uri="{FF2B5EF4-FFF2-40B4-BE49-F238E27FC236}">
                      <a16:creationId xmlns:a16="http://schemas.microsoft.com/office/drawing/2014/main" id="{35103977-A93D-4974-A93B-49C97450F3AE}"/>
                    </a:ext>
                  </a:extLst>
                </p:cNvPr>
                <p:cNvCxnSpPr/>
                <p:nvPr/>
              </p:nvCxnSpPr>
              <p:spPr>
                <a:xfrm>
                  <a:off x="1958946" y="1409843"/>
                  <a:ext cx="0" cy="107091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242" name="Rectangle 241">
            <a:extLst>
              <a:ext uri="{FF2B5EF4-FFF2-40B4-BE49-F238E27FC236}">
                <a16:creationId xmlns:a16="http://schemas.microsoft.com/office/drawing/2014/main" id="{D2FB3310-E846-47A8-B01D-138312163818}"/>
              </a:ext>
            </a:extLst>
          </p:cNvPr>
          <p:cNvSpPr/>
          <p:nvPr/>
        </p:nvSpPr>
        <p:spPr>
          <a:xfrm>
            <a:off x="3585289" y="1455313"/>
            <a:ext cx="4924861" cy="2362475"/>
          </a:xfrm>
          <a:prstGeom prst="rect">
            <a:avLst/>
          </a:prstGeom>
          <a:solidFill>
            <a:srgbClr val="FFFF00">
              <a:alpha val="46000"/>
            </a:srgb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dirty="0"/>
          </a:p>
        </p:txBody>
      </p:sp>
      <p:sp>
        <p:nvSpPr>
          <p:cNvPr id="241" name="Rectangle 240">
            <a:extLst>
              <a:ext uri="{FF2B5EF4-FFF2-40B4-BE49-F238E27FC236}">
                <a16:creationId xmlns:a16="http://schemas.microsoft.com/office/drawing/2014/main" id="{01007E9C-DF2C-43B5-BA93-A07840D45FF1}"/>
              </a:ext>
            </a:extLst>
          </p:cNvPr>
          <p:cNvSpPr/>
          <p:nvPr/>
        </p:nvSpPr>
        <p:spPr>
          <a:xfrm>
            <a:off x="3585288" y="1471055"/>
            <a:ext cx="3458623" cy="4947558"/>
          </a:xfrm>
          <a:prstGeom prst="rect">
            <a:avLst/>
          </a:prstGeom>
          <a:solidFill>
            <a:srgbClr val="FF0000">
              <a:alpha val="46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243" name="TextBox 242">
            <a:extLst>
              <a:ext uri="{FF2B5EF4-FFF2-40B4-BE49-F238E27FC236}">
                <a16:creationId xmlns:a16="http://schemas.microsoft.com/office/drawing/2014/main" id="{3944A40C-0B20-4BE7-9FCA-22CADB1B6D12}"/>
              </a:ext>
            </a:extLst>
          </p:cNvPr>
          <p:cNvSpPr txBox="1"/>
          <p:nvPr/>
        </p:nvSpPr>
        <p:spPr>
          <a:xfrm>
            <a:off x="2693047" y="3518665"/>
            <a:ext cx="8290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800" dirty="0"/>
              <a:t>0.48</a:t>
            </a:r>
          </a:p>
        </p:txBody>
      </p:sp>
      <p:sp>
        <p:nvSpPr>
          <p:cNvPr id="244" name="TextBox 243">
            <a:extLst>
              <a:ext uri="{FF2B5EF4-FFF2-40B4-BE49-F238E27FC236}">
                <a16:creationId xmlns:a16="http://schemas.microsoft.com/office/drawing/2014/main" id="{B6CE1092-B8D4-43F2-B78B-FB44256CCBA8}"/>
              </a:ext>
            </a:extLst>
          </p:cNvPr>
          <p:cNvSpPr txBox="1"/>
          <p:nvPr/>
        </p:nvSpPr>
        <p:spPr>
          <a:xfrm>
            <a:off x="6743888" y="926242"/>
            <a:ext cx="8599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800" dirty="0"/>
              <a:t>0.7</a:t>
            </a:r>
          </a:p>
        </p:txBody>
      </p:sp>
      <p:sp>
        <p:nvSpPr>
          <p:cNvPr id="245" name="TextBox 244">
            <a:extLst>
              <a:ext uri="{FF2B5EF4-FFF2-40B4-BE49-F238E27FC236}">
                <a16:creationId xmlns:a16="http://schemas.microsoft.com/office/drawing/2014/main" id="{908CD69C-BDFC-46D2-A1F7-99771CC9A4B7}"/>
              </a:ext>
            </a:extLst>
          </p:cNvPr>
          <p:cNvSpPr txBox="1"/>
          <p:nvPr/>
        </p:nvSpPr>
        <p:spPr>
          <a:xfrm>
            <a:off x="5465836" y="3206406"/>
            <a:ext cx="118020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8800" dirty="0"/>
              <a:t>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6" name="TextBox 245">
                <a:extLst>
                  <a:ext uri="{FF2B5EF4-FFF2-40B4-BE49-F238E27FC236}">
                    <a16:creationId xmlns:a16="http://schemas.microsoft.com/office/drawing/2014/main" id="{44D0E99E-B208-4C03-A17C-6A00E327E75A}"/>
                  </a:ext>
                </a:extLst>
              </p:cNvPr>
              <p:cNvSpPr txBox="1"/>
              <p:nvPr/>
            </p:nvSpPr>
            <p:spPr>
              <a:xfrm>
                <a:off x="690422" y="53803"/>
                <a:ext cx="10782795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NZ" sz="4400" b="0" i="1" smtClean="0">
                          <a:latin typeface="Cambria Math" panose="02040503050406030204" pitchFamily="18" charset="0"/>
                        </a:rPr>
                        <m:t>0.7 </m:t>
                      </m:r>
                      <m:r>
                        <a:rPr lang="en-NZ" sz="4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NZ" sz="4400" b="0" i="1" smtClean="0">
                          <a:latin typeface="Cambria Math" panose="02040503050406030204" pitchFamily="18" charset="0"/>
                        </a:rPr>
                        <m:t>0.48= </m:t>
                      </m:r>
                      <m:d>
                        <m:dPr>
                          <m:begChr m:val="["/>
                          <m:endChr m:val="]"/>
                          <m:ctrlPr>
                            <a:rPr lang="en-NZ" sz="4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NZ" sz="4400" b="0" i="1" smtClean="0">
                              <a:latin typeface="Cambria Math" panose="02040503050406030204" pitchFamily="18" charset="0"/>
                            </a:rPr>
                            <m:t>                </m:t>
                          </m:r>
                        </m:e>
                      </m:d>
                    </m:oMath>
                  </m:oMathPara>
                </a14:m>
                <a:endParaRPr lang="en-NZ" sz="4400" dirty="0"/>
              </a:p>
            </p:txBody>
          </p:sp>
        </mc:Choice>
        <mc:Fallback xmlns="">
          <p:sp>
            <p:nvSpPr>
              <p:cNvPr id="246" name="TextBox 245">
                <a:extLst>
                  <a:ext uri="{FF2B5EF4-FFF2-40B4-BE49-F238E27FC236}">
                    <a16:creationId xmlns:a16="http://schemas.microsoft.com/office/drawing/2014/main" id="{44D0E99E-B208-4C03-A17C-6A00E327E75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0422" y="53803"/>
                <a:ext cx="10782795" cy="76944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N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7" name="TextBox 246">
            <a:extLst>
              <a:ext uri="{FF2B5EF4-FFF2-40B4-BE49-F238E27FC236}">
                <a16:creationId xmlns:a16="http://schemas.microsoft.com/office/drawing/2014/main" id="{3A61340F-B4BA-4AB5-BEE7-E65831E7115C}"/>
              </a:ext>
            </a:extLst>
          </p:cNvPr>
          <p:cNvSpPr txBox="1"/>
          <p:nvPr/>
        </p:nvSpPr>
        <p:spPr>
          <a:xfrm>
            <a:off x="6949958" y="69718"/>
            <a:ext cx="209009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4800" dirty="0"/>
              <a:t>0.336</a:t>
            </a:r>
          </a:p>
        </p:txBody>
      </p:sp>
      <p:sp>
        <p:nvSpPr>
          <p:cNvPr id="248" name="Rectangle 247">
            <a:extLst>
              <a:ext uri="{FF2B5EF4-FFF2-40B4-BE49-F238E27FC236}">
                <a16:creationId xmlns:a16="http://schemas.microsoft.com/office/drawing/2014/main" id="{0296106D-2B20-4522-8200-19655603B057}"/>
              </a:ext>
            </a:extLst>
          </p:cNvPr>
          <p:cNvSpPr/>
          <p:nvPr/>
        </p:nvSpPr>
        <p:spPr>
          <a:xfrm>
            <a:off x="3572648" y="1443649"/>
            <a:ext cx="45719" cy="50144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636009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2" grpId="0" animBg="1"/>
      <p:bldP spid="241" grpId="0" animBg="1"/>
      <p:bldP spid="243" grpId="0"/>
      <p:bldP spid="244" grpId="0"/>
      <p:bldP spid="245" grpId="0"/>
      <p:bldP spid="245" grpId="1"/>
      <p:bldP spid="247" grpId="0"/>
      <p:bldP spid="24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62B4A49-7E12-44CD-A5E6-1B7B2D92F960}"/>
              </a:ext>
            </a:extLst>
          </p:cNvPr>
          <p:cNvSpPr txBox="1"/>
          <p:nvPr/>
        </p:nvSpPr>
        <p:spPr>
          <a:xfrm>
            <a:off x="332509" y="237506"/>
            <a:ext cx="1150719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400" dirty="0"/>
              <a:t>Blue gum is a firewood that burns hot.</a:t>
            </a:r>
          </a:p>
          <a:p>
            <a:r>
              <a:rPr lang="en-NZ" sz="2400" dirty="0"/>
              <a:t>It has a density of 0.82 tonne per cubic metre.</a:t>
            </a:r>
          </a:p>
          <a:p>
            <a:r>
              <a:rPr lang="en-NZ" sz="2400" dirty="0"/>
              <a:t>What does a thrown cubic metre (0.7 m</a:t>
            </a:r>
            <a:r>
              <a:rPr lang="en-NZ" sz="2400" baseline="30000" dirty="0"/>
              <a:t>3</a:t>
            </a:r>
            <a:r>
              <a:rPr lang="en-NZ" sz="2400" dirty="0"/>
              <a:t>) of blue gum weigh?</a:t>
            </a:r>
          </a:p>
          <a:p>
            <a:endParaRPr lang="en-NZ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25B805A-4FB9-435C-8A98-7D2D5AF7217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1305" y="1744644"/>
            <a:ext cx="7481454" cy="4991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52058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0A68B4C8-6B7B-47CF-B645-9222AF386A93}"/>
                  </a:ext>
                </a:extLst>
              </p:cNvPr>
              <p:cNvSpPr txBox="1"/>
              <p:nvPr/>
            </p:nvSpPr>
            <p:spPr>
              <a:xfrm>
                <a:off x="403762" y="332508"/>
                <a:ext cx="11210306" cy="17543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NZ" sz="3600" dirty="0"/>
                  <a:t>If 7 x 82 = 574, what is 0.7 x 0.82 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NZ" sz="36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NZ" sz="3600" b="0" i="1" smtClean="0">
                            <a:latin typeface="Cambria Math" panose="02040503050406030204" pitchFamily="18" charset="0"/>
                          </a:rPr>
                          <m:t>      </m:t>
                        </m:r>
                      </m:e>
                    </m:d>
                  </m:oMath>
                </a14:m>
                <a:r>
                  <a:rPr lang="en-NZ" sz="3600" dirty="0"/>
                  <a:t>? </a:t>
                </a:r>
              </a:p>
              <a:p>
                <a:endParaRPr lang="en-NZ" sz="3600" dirty="0"/>
              </a:p>
              <a:p>
                <a:r>
                  <a:rPr lang="en-NZ" sz="3600" dirty="0"/>
                  <a:t>Write this multiplication in fraction form.</a:t>
                </a:r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0A68B4C8-6B7B-47CF-B645-9222AF386A9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762" y="332508"/>
                <a:ext cx="11210306" cy="1754326"/>
              </a:xfrm>
              <a:prstGeom prst="rect">
                <a:avLst/>
              </a:prstGeom>
              <a:blipFill>
                <a:blip r:embed="rId2"/>
                <a:stretch>
                  <a:fillRect l="-1631" t="-5575" b="-12544"/>
                </a:stretch>
              </a:blipFill>
            </p:spPr>
            <p:txBody>
              <a:bodyPr/>
              <a:lstStyle/>
              <a:p>
                <a:r>
                  <a:rPr lang="en-N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AF1D8318-5F1D-4542-A21E-EA9BAFE6B531}"/>
                  </a:ext>
                </a:extLst>
              </p:cNvPr>
              <p:cNvSpPr txBox="1"/>
              <p:nvPr/>
            </p:nvSpPr>
            <p:spPr>
              <a:xfrm>
                <a:off x="490847" y="2705595"/>
                <a:ext cx="11210306" cy="87921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NZ" sz="3600" dirty="0"/>
                  <a:t>0.7 x 0.82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NZ" sz="36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NZ" sz="3600" b="0" i="1" smtClean="0">
                            <a:latin typeface="Cambria Math" panose="02040503050406030204" pitchFamily="18" charset="0"/>
                          </a:rPr>
                          <m:t>7</m:t>
                        </m:r>
                      </m:num>
                      <m:den>
                        <m:r>
                          <a:rPr lang="en-NZ" sz="3600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den>
                    </m:f>
                    <m:r>
                      <a:rPr lang="en-NZ" sz="3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f>
                      <m:fPr>
                        <m:ctrlPr>
                          <a:rPr lang="en-NZ" sz="36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NZ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82</m:t>
                        </m:r>
                      </m:num>
                      <m:den>
                        <m:r>
                          <a:rPr lang="en-NZ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100</m:t>
                        </m:r>
                      </m:den>
                    </m:f>
                    <m:r>
                      <a:rPr lang="en-NZ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NZ" sz="36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NZ" sz="3600" b="0" i="1" smtClean="0">
                            <a:latin typeface="Cambria Math" panose="02040503050406030204" pitchFamily="18" charset="0"/>
                          </a:rPr>
                          <m:t>             </m:t>
                        </m:r>
                      </m:e>
                    </m:d>
                  </m:oMath>
                </a14:m>
                <a:r>
                  <a:rPr lang="en-NZ" sz="3600" dirty="0"/>
                  <a:t>? </a:t>
                </a: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AF1D8318-5F1D-4542-A21E-EA9BAFE6B53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0847" y="2705595"/>
                <a:ext cx="11210306" cy="879215"/>
              </a:xfrm>
              <a:prstGeom prst="rect">
                <a:avLst/>
              </a:prstGeom>
              <a:blipFill>
                <a:blip r:embed="rId3"/>
                <a:stretch>
                  <a:fillRect l="-1687" b="-13194"/>
                </a:stretch>
              </a:blipFill>
            </p:spPr>
            <p:txBody>
              <a:bodyPr/>
              <a:lstStyle/>
              <a:p>
                <a:r>
                  <a:rPr lang="en-N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8AD11A5F-7247-47EE-BC49-BB1EF0F2F034}"/>
                  </a:ext>
                </a:extLst>
              </p:cNvPr>
              <p:cNvSpPr txBox="1"/>
              <p:nvPr/>
            </p:nvSpPr>
            <p:spPr>
              <a:xfrm>
                <a:off x="5276604" y="2705595"/>
                <a:ext cx="1009402" cy="9105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NZ" sz="28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NZ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574</m:t>
                          </m:r>
                        </m:num>
                        <m:den>
                          <m:r>
                            <a:rPr lang="en-NZ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100</m:t>
                          </m:r>
                          <m:r>
                            <a:rPr lang="en-NZ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den>
                      </m:f>
                    </m:oMath>
                  </m:oMathPara>
                </a14:m>
                <a:endParaRPr lang="en-NZ" sz="2800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8AD11A5F-7247-47EE-BC49-BB1EF0F2F03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76604" y="2705595"/>
                <a:ext cx="1009402" cy="91057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N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A3A0AC5A-2478-4701-BE82-1F55CC0A695B}"/>
                  </a:ext>
                </a:extLst>
              </p:cNvPr>
              <p:cNvSpPr txBox="1"/>
              <p:nvPr/>
            </p:nvSpPr>
            <p:spPr>
              <a:xfrm>
                <a:off x="490847" y="4500748"/>
                <a:ext cx="8158348" cy="8871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NZ" sz="3600" dirty="0"/>
                  <a:t>What is the decimal for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NZ" sz="3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NZ" sz="3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574</m:t>
                        </m:r>
                      </m:num>
                      <m:den>
                        <m:r>
                          <a:rPr lang="en-NZ" sz="3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1000</m:t>
                        </m:r>
                      </m:den>
                    </m:f>
                  </m:oMath>
                </a14:m>
                <a:r>
                  <a:rPr lang="en-NZ" sz="3600" dirty="0"/>
                  <a:t>?</a:t>
                </a: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A3A0AC5A-2478-4701-BE82-1F55CC0A695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0847" y="4500748"/>
                <a:ext cx="8158348" cy="887166"/>
              </a:xfrm>
              <a:prstGeom prst="rect">
                <a:avLst/>
              </a:prstGeom>
              <a:blipFill>
                <a:blip r:embed="rId5"/>
                <a:stretch>
                  <a:fillRect l="-2317" b="-12329"/>
                </a:stretch>
              </a:blipFill>
            </p:spPr>
            <p:txBody>
              <a:bodyPr/>
              <a:lstStyle/>
              <a:p>
                <a:r>
                  <a:rPr lang="en-N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15055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94A99997-B88C-409F-8DF7-2F1BB1DF056E}"/>
              </a:ext>
            </a:extLst>
          </p:cNvPr>
          <p:cNvGrpSpPr/>
          <p:nvPr/>
        </p:nvGrpSpPr>
        <p:grpSpPr>
          <a:xfrm>
            <a:off x="3508292" y="1394564"/>
            <a:ext cx="5001858" cy="5024050"/>
            <a:chOff x="508324" y="3694241"/>
            <a:chExt cx="2908170" cy="2900359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3C5C500B-C8AA-4098-ADB0-650186150589}"/>
                </a:ext>
              </a:extLst>
            </p:cNvPr>
            <p:cNvSpPr/>
            <p:nvPr/>
          </p:nvSpPr>
          <p:spPr>
            <a:xfrm>
              <a:off x="551726" y="3729832"/>
              <a:ext cx="2864768" cy="2864768"/>
            </a:xfrm>
            <a:prstGeom prst="rect">
              <a:avLst/>
            </a:prstGeom>
            <a:noFill/>
            <a:ln w="28575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4914719E-C7C9-4244-82CA-18371ED57BED}"/>
                </a:ext>
              </a:extLst>
            </p:cNvPr>
            <p:cNvGrpSpPr/>
            <p:nvPr/>
          </p:nvGrpSpPr>
          <p:grpSpPr>
            <a:xfrm rot="5400000">
              <a:off x="-598387" y="5121848"/>
              <a:ext cx="2292139" cy="78717"/>
              <a:chOff x="1958946" y="1407244"/>
              <a:chExt cx="3421060" cy="117487"/>
            </a:xfrm>
          </p:grpSpPr>
          <p:cxnSp>
            <p:nvCxnSpPr>
              <p:cNvPr id="232" name="Straight Connector 231">
                <a:extLst>
                  <a:ext uri="{FF2B5EF4-FFF2-40B4-BE49-F238E27FC236}">
                    <a16:creationId xmlns:a16="http://schemas.microsoft.com/office/drawing/2014/main" id="{2FD38898-9362-479E-82E1-CF71661CDA95}"/>
                  </a:ext>
                </a:extLst>
              </p:cNvPr>
              <p:cNvCxnSpPr/>
              <p:nvPr/>
            </p:nvCxnSpPr>
            <p:spPr>
              <a:xfrm>
                <a:off x="5380006" y="1417639"/>
                <a:ext cx="0" cy="107092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3" name="Straight Connector 232">
                <a:extLst>
                  <a:ext uri="{FF2B5EF4-FFF2-40B4-BE49-F238E27FC236}">
                    <a16:creationId xmlns:a16="http://schemas.microsoft.com/office/drawing/2014/main" id="{A0FB2B8D-15A2-4936-8F7F-F7C0037BA2AB}"/>
                  </a:ext>
                </a:extLst>
              </p:cNvPr>
              <p:cNvCxnSpPr/>
              <p:nvPr/>
            </p:nvCxnSpPr>
            <p:spPr>
              <a:xfrm>
                <a:off x="4951325" y="1411366"/>
                <a:ext cx="0" cy="107092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4" name="Straight Connector 233">
                <a:extLst>
                  <a:ext uri="{FF2B5EF4-FFF2-40B4-BE49-F238E27FC236}">
                    <a16:creationId xmlns:a16="http://schemas.microsoft.com/office/drawing/2014/main" id="{8F1270B1-DF78-45E5-992C-9BA71416BDA1}"/>
                  </a:ext>
                </a:extLst>
              </p:cNvPr>
              <p:cNvCxnSpPr/>
              <p:nvPr/>
            </p:nvCxnSpPr>
            <p:spPr>
              <a:xfrm>
                <a:off x="4528361" y="1411366"/>
                <a:ext cx="0" cy="107092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5" name="Straight Connector 234">
                <a:extLst>
                  <a:ext uri="{FF2B5EF4-FFF2-40B4-BE49-F238E27FC236}">
                    <a16:creationId xmlns:a16="http://schemas.microsoft.com/office/drawing/2014/main" id="{5299F1C2-E1A2-4C4D-B051-9B73EF694766}"/>
                  </a:ext>
                </a:extLst>
              </p:cNvPr>
              <p:cNvCxnSpPr/>
              <p:nvPr/>
            </p:nvCxnSpPr>
            <p:spPr>
              <a:xfrm>
                <a:off x="4096507" y="1411366"/>
                <a:ext cx="0" cy="107092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6" name="Straight Connector 235">
                <a:extLst>
                  <a:ext uri="{FF2B5EF4-FFF2-40B4-BE49-F238E27FC236}">
                    <a16:creationId xmlns:a16="http://schemas.microsoft.com/office/drawing/2014/main" id="{90CD90FB-BF9B-46ED-B456-045ABA922723}"/>
                  </a:ext>
                </a:extLst>
              </p:cNvPr>
              <p:cNvCxnSpPr/>
              <p:nvPr/>
            </p:nvCxnSpPr>
            <p:spPr>
              <a:xfrm>
                <a:off x="3670175" y="1411366"/>
                <a:ext cx="0" cy="107092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7" name="Straight Connector 236">
                <a:extLst>
                  <a:ext uri="{FF2B5EF4-FFF2-40B4-BE49-F238E27FC236}">
                    <a16:creationId xmlns:a16="http://schemas.microsoft.com/office/drawing/2014/main" id="{756915E7-33FF-47D9-95FE-FC3D82F289CD}"/>
                  </a:ext>
                </a:extLst>
              </p:cNvPr>
              <p:cNvCxnSpPr/>
              <p:nvPr/>
            </p:nvCxnSpPr>
            <p:spPr>
              <a:xfrm>
                <a:off x="3239292" y="1413517"/>
                <a:ext cx="0" cy="107092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8" name="Straight Connector 237">
                <a:extLst>
                  <a:ext uri="{FF2B5EF4-FFF2-40B4-BE49-F238E27FC236}">
                    <a16:creationId xmlns:a16="http://schemas.microsoft.com/office/drawing/2014/main" id="{54FCE080-A2E1-45CB-8C40-C99B95755000}"/>
                  </a:ext>
                </a:extLst>
              </p:cNvPr>
              <p:cNvCxnSpPr/>
              <p:nvPr/>
            </p:nvCxnSpPr>
            <p:spPr>
              <a:xfrm>
                <a:off x="2814168" y="1407244"/>
                <a:ext cx="0" cy="107092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9" name="Straight Connector 238">
                <a:extLst>
                  <a:ext uri="{FF2B5EF4-FFF2-40B4-BE49-F238E27FC236}">
                    <a16:creationId xmlns:a16="http://schemas.microsoft.com/office/drawing/2014/main" id="{D9BBD614-9492-4E0C-8781-230798617854}"/>
                  </a:ext>
                </a:extLst>
              </p:cNvPr>
              <p:cNvCxnSpPr/>
              <p:nvPr/>
            </p:nvCxnSpPr>
            <p:spPr>
              <a:xfrm>
                <a:off x="2384090" y="1407244"/>
                <a:ext cx="0" cy="107092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0" name="Straight Connector 239">
                <a:extLst>
                  <a:ext uri="{FF2B5EF4-FFF2-40B4-BE49-F238E27FC236}">
                    <a16:creationId xmlns:a16="http://schemas.microsoft.com/office/drawing/2014/main" id="{5234D9B5-8289-498F-BFC5-DCE0B0802C20}"/>
                  </a:ext>
                </a:extLst>
              </p:cNvPr>
              <p:cNvCxnSpPr/>
              <p:nvPr/>
            </p:nvCxnSpPr>
            <p:spPr>
              <a:xfrm>
                <a:off x="1958946" y="1417639"/>
                <a:ext cx="0" cy="107092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2A3AEACC-CD80-4C9C-892E-D50063E453B4}"/>
                </a:ext>
              </a:extLst>
            </p:cNvPr>
            <p:cNvGrpSpPr/>
            <p:nvPr/>
          </p:nvGrpSpPr>
          <p:grpSpPr>
            <a:xfrm>
              <a:off x="572123" y="3694241"/>
              <a:ext cx="2836095" cy="78718"/>
              <a:chOff x="572123" y="3694241"/>
              <a:chExt cx="2836095" cy="78718"/>
            </a:xfrm>
          </p:grpSpPr>
          <p:grpSp>
            <p:nvGrpSpPr>
              <p:cNvPr id="121" name="Group 120">
                <a:extLst>
                  <a:ext uri="{FF2B5EF4-FFF2-40B4-BE49-F238E27FC236}">
                    <a16:creationId xmlns:a16="http://schemas.microsoft.com/office/drawing/2014/main" id="{13065EE1-DFFE-4A34-83E5-102191D830FB}"/>
                  </a:ext>
                </a:extLst>
              </p:cNvPr>
              <p:cNvGrpSpPr/>
              <p:nvPr/>
            </p:nvGrpSpPr>
            <p:grpSpPr>
              <a:xfrm>
                <a:off x="837839" y="3694241"/>
                <a:ext cx="2292138" cy="78718"/>
                <a:chOff x="1958946" y="1407244"/>
                <a:chExt cx="3421060" cy="117487"/>
              </a:xfrm>
            </p:grpSpPr>
            <p:cxnSp>
              <p:nvCxnSpPr>
                <p:cNvPr id="223" name="Straight Connector 222">
                  <a:extLst>
                    <a:ext uri="{FF2B5EF4-FFF2-40B4-BE49-F238E27FC236}">
                      <a16:creationId xmlns:a16="http://schemas.microsoft.com/office/drawing/2014/main" id="{82993610-6247-4945-A2E6-08188AAE1F9C}"/>
                    </a:ext>
                  </a:extLst>
                </p:cNvPr>
                <p:cNvCxnSpPr/>
                <p:nvPr/>
              </p:nvCxnSpPr>
              <p:spPr>
                <a:xfrm>
                  <a:off x="5380006" y="1417639"/>
                  <a:ext cx="0" cy="107092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4" name="Straight Connector 223">
                  <a:extLst>
                    <a:ext uri="{FF2B5EF4-FFF2-40B4-BE49-F238E27FC236}">
                      <a16:creationId xmlns:a16="http://schemas.microsoft.com/office/drawing/2014/main" id="{3532DA43-DCF9-47B0-80C1-D5BEE4A47C6E}"/>
                    </a:ext>
                  </a:extLst>
                </p:cNvPr>
                <p:cNvCxnSpPr/>
                <p:nvPr/>
              </p:nvCxnSpPr>
              <p:spPr>
                <a:xfrm>
                  <a:off x="4954882" y="1411366"/>
                  <a:ext cx="0" cy="107092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5" name="Straight Connector 224">
                  <a:extLst>
                    <a:ext uri="{FF2B5EF4-FFF2-40B4-BE49-F238E27FC236}">
                      <a16:creationId xmlns:a16="http://schemas.microsoft.com/office/drawing/2014/main" id="{FA6FA618-3C9F-4E25-A9E3-BACA81BE5785}"/>
                    </a:ext>
                  </a:extLst>
                </p:cNvPr>
                <p:cNvCxnSpPr/>
                <p:nvPr/>
              </p:nvCxnSpPr>
              <p:spPr>
                <a:xfrm>
                  <a:off x="4528361" y="1411366"/>
                  <a:ext cx="0" cy="107092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6" name="Straight Connector 225">
                  <a:extLst>
                    <a:ext uri="{FF2B5EF4-FFF2-40B4-BE49-F238E27FC236}">
                      <a16:creationId xmlns:a16="http://schemas.microsoft.com/office/drawing/2014/main" id="{1E0D0844-61DB-4EB8-8EB9-9B300A7E3F82}"/>
                    </a:ext>
                  </a:extLst>
                </p:cNvPr>
                <p:cNvCxnSpPr/>
                <p:nvPr/>
              </p:nvCxnSpPr>
              <p:spPr>
                <a:xfrm>
                  <a:off x="4096507" y="1411366"/>
                  <a:ext cx="0" cy="107092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7" name="Straight Connector 226">
                  <a:extLst>
                    <a:ext uri="{FF2B5EF4-FFF2-40B4-BE49-F238E27FC236}">
                      <a16:creationId xmlns:a16="http://schemas.microsoft.com/office/drawing/2014/main" id="{9FBD97C0-5B6C-4385-ADB3-F8EBCFC3DA35}"/>
                    </a:ext>
                  </a:extLst>
                </p:cNvPr>
                <p:cNvCxnSpPr/>
                <p:nvPr/>
              </p:nvCxnSpPr>
              <p:spPr>
                <a:xfrm>
                  <a:off x="3670175" y="1411366"/>
                  <a:ext cx="0" cy="107092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8" name="Straight Connector 227">
                  <a:extLst>
                    <a:ext uri="{FF2B5EF4-FFF2-40B4-BE49-F238E27FC236}">
                      <a16:creationId xmlns:a16="http://schemas.microsoft.com/office/drawing/2014/main" id="{7BFA72B4-17BA-4775-A2A6-277A3C44FDC7}"/>
                    </a:ext>
                  </a:extLst>
                </p:cNvPr>
                <p:cNvCxnSpPr/>
                <p:nvPr/>
              </p:nvCxnSpPr>
              <p:spPr>
                <a:xfrm>
                  <a:off x="3240582" y="1413517"/>
                  <a:ext cx="0" cy="107092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9" name="Straight Connector 228">
                  <a:extLst>
                    <a:ext uri="{FF2B5EF4-FFF2-40B4-BE49-F238E27FC236}">
                      <a16:creationId xmlns:a16="http://schemas.microsoft.com/office/drawing/2014/main" id="{DC2785A4-277C-44FE-A0FD-AA7E3789B63D}"/>
                    </a:ext>
                  </a:extLst>
                </p:cNvPr>
                <p:cNvCxnSpPr/>
                <p:nvPr/>
              </p:nvCxnSpPr>
              <p:spPr>
                <a:xfrm>
                  <a:off x="2815458" y="1407244"/>
                  <a:ext cx="0" cy="107092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0" name="Straight Connector 229">
                  <a:extLst>
                    <a:ext uri="{FF2B5EF4-FFF2-40B4-BE49-F238E27FC236}">
                      <a16:creationId xmlns:a16="http://schemas.microsoft.com/office/drawing/2014/main" id="{70C03080-85BF-49EA-B374-AA362BACD521}"/>
                    </a:ext>
                  </a:extLst>
                </p:cNvPr>
                <p:cNvCxnSpPr/>
                <p:nvPr/>
              </p:nvCxnSpPr>
              <p:spPr>
                <a:xfrm>
                  <a:off x="2388937" y="1407244"/>
                  <a:ext cx="0" cy="107092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1" name="Straight Connector 230">
                  <a:extLst>
                    <a:ext uri="{FF2B5EF4-FFF2-40B4-BE49-F238E27FC236}">
                      <a16:creationId xmlns:a16="http://schemas.microsoft.com/office/drawing/2014/main" id="{2061FFFD-B774-4AA6-9286-FAFE99340FD7}"/>
                    </a:ext>
                  </a:extLst>
                </p:cNvPr>
                <p:cNvCxnSpPr/>
                <p:nvPr/>
              </p:nvCxnSpPr>
              <p:spPr>
                <a:xfrm>
                  <a:off x="1958946" y="1417639"/>
                  <a:ext cx="0" cy="107092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22" name="Group 121">
                <a:extLst>
                  <a:ext uri="{FF2B5EF4-FFF2-40B4-BE49-F238E27FC236}">
                    <a16:creationId xmlns:a16="http://schemas.microsoft.com/office/drawing/2014/main" id="{FA668E95-89C1-4C1A-AC81-67FA20F9B082}"/>
                  </a:ext>
                </a:extLst>
              </p:cNvPr>
              <p:cNvGrpSpPr/>
              <p:nvPr/>
            </p:nvGrpSpPr>
            <p:grpSpPr>
              <a:xfrm>
                <a:off x="572123" y="3703191"/>
                <a:ext cx="1411119" cy="55910"/>
                <a:chOff x="572123" y="3691285"/>
                <a:chExt cx="1411119" cy="74137"/>
              </a:xfrm>
            </p:grpSpPr>
            <p:grpSp>
              <p:nvGrpSpPr>
                <p:cNvPr id="173" name="Group 172">
                  <a:extLst>
                    <a:ext uri="{FF2B5EF4-FFF2-40B4-BE49-F238E27FC236}">
                      <a16:creationId xmlns:a16="http://schemas.microsoft.com/office/drawing/2014/main" id="{6608E6F4-8EAB-41BD-B7AD-91C1C95D82A6}"/>
                    </a:ext>
                  </a:extLst>
                </p:cNvPr>
                <p:cNvGrpSpPr/>
                <p:nvPr/>
              </p:nvGrpSpPr>
              <p:grpSpPr>
                <a:xfrm>
                  <a:off x="1725007" y="3693269"/>
                  <a:ext cx="258235" cy="69372"/>
                  <a:chOff x="1958946" y="1407244"/>
                  <a:chExt cx="3421060" cy="113588"/>
                </a:xfrm>
              </p:grpSpPr>
              <p:cxnSp>
                <p:nvCxnSpPr>
                  <p:cNvPr id="214" name="Straight Connector 213">
                    <a:extLst>
                      <a:ext uri="{FF2B5EF4-FFF2-40B4-BE49-F238E27FC236}">
                        <a16:creationId xmlns:a16="http://schemas.microsoft.com/office/drawing/2014/main" id="{FABB390B-9B74-4795-988B-DF6C59A80DAF}"/>
                      </a:ext>
                    </a:extLst>
                  </p:cNvPr>
                  <p:cNvCxnSpPr/>
                  <p:nvPr/>
                </p:nvCxnSpPr>
                <p:spPr>
                  <a:xfrm>
                    <a:off x="5380006" y="1413741"/>
                    <a:ext cx="0" cy="107091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5" name="Straight Connector 214">
                    <a:extLst>
                      <a:ext uri="{FF2B5EF4-FFF2-40B4-BE49-F238E27FC236}">
                        <a16:creationId xmlns:a16="http://schemas.microsoft.com/office/drawing/2014/main" id="{0B1AF4E4-CF83-4B4A-83DF-2C302DF51872}"/>
                      </a:ext>
                    </a:extLst>
                  </p:cNvPr>
                  <p:cNvCxnSpPr/>
                  <p:nvPr/>
                </p:nvCxnSpPr>
                <p:spPr>
                  <a:xfrm>
                    <a:off x="4954882" y="1411366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6" name="Straight Connector 215">
                    <a:extLst>
                      <a:ext uri="{FF2B5EF4-FFF2-40B4-BE49-F238E27FC236}">
                        <a16:creationId xmlns:a16="http://schemas.microsoft.com/office/drawing/2014/main" id="{3D424593-2162-418F-B42F-DBDE89F7527A}"/>
                      </a:ext>
                    </a:extLst>
                  </p:cNvPr>
                  <p:cNvCxnSpPr/>
                  <p:nvPr/>
                </p:nvCxnSpPr>
                <p:spPr>
                  <a:xfrm>
                    <a:off x="4528361" y="1411366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7" name="Straight Connector 216">
                    <a:extLst>
                      <a:ext uri="{FF2B5EF4-FFF2-40B4-BE49-F238E27FC236}">
                        <a16:creationId xmlns:a16="http://schemas.microsoft.com/office/drawing/2014/main" id="{114165B6-9148-4F7A-AFCB-252807E83B8C}"/>
                      </a:ext>
                    </a:extLst>
                  </p:cNvPr>
                  <p:cNvCxnSpPr/>
                  <p:nvPr/>
                </p:nvCxnSpPr>
                <p:spPr>
                  <a:xfrm>
                    <a:off x="4096507" y="1411366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8" name="Straight Connector 217">
                    <a:extLst>
                      <a:ext uri="{FF2B5EF4-FFF2-40B4-BE49-F238E27FC236}">
                        <a16:creationId xmlns:a16="http://schemas.microsoft.com/office/drawing/2014/main" id="{D18EFA43-D8A5-4B1C-9AC3-EB842F85673D}"/>
                      </a:ext>
                    </a:extLst>
                  </p:cNvPr>
                  <p:cNvCxnSpPr/>
                  <p:nvPr/>
                </p:nvCxnSpPr>
                <p:spPr>
                  <a:xfrm>
                    <a:off x="3670175" y="1411366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9" name="Straight Connector 218">
                    <a:extLst>
                      <a:ext uri="{FF2B5EF4-FFF2-40B4-BE49-F238E27FC236}">
                        <a16:creationId xmlns:a16="http://schemas.microsoft.com/office/drawing/2014/main" id="{D219AFB8-548A-4E4D-A1F1-2822FF989198}"/>
                      </a:ext>
                    </a:extLst>
                  </p:cNvPr>
                  <p:cNvCxnSpPr/>
                  <p:nvPr/>
                </p:nvCxnSpPr>
                <p:spPr>
                  <a:xfrm>
                    <a:off x="3240589" y="1409618"/>
                    <a:ext cx="0" cy="107091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20" name="Straight Connector 219">
                    <a:extLst>
                      <a:ext uri="{FF2B5EF4-FFF2-40B4-BE49-F238E27FC236}">
                        <a16:creationId xmlns:a16="http://schemas.microsoft.com/office/drawing/2014/main" id="{3FAA11CA-2CDE-41C5-8B0F-9E959A58A19C}"/>
                      </a:ext>
                    </a:extLst>
                  </p:cNvPr>
                  <p:cNvCxnSpPr/>
                  <p:nvPr/>
                </p:nvCxnSpPr>
                <p:spPr>
                  <a:xfrm>
                    <a:off x="2815458" y="1407244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21" name="Straight Connector 220">
                    <a:extLst>
                      <a:ext uri="{FF2B5EF4-FFF2-40B4-BE49-F238E27FC236}">
                        <a16:creationId xmlns:a16="http://schemas.microsoft.com/office/drawing/2014/main" id="{29A35BD6-4EE5-46AB-938A-08AB58EA519B}"/>
                      </a:ext>
                    </a:extLst>
                  </p:cNvPr>
                  <p:cNvCxnSpPr/>
                  <p:nvPr/>
                </p:nvCxnSpPr>
                <p:spPr>
                  <a:xfrm>
                    <a:off x="2388937" y="1407244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22" name="Straight Connector 221">
                    <a:extLst>
                      <a:ext uri="{FF2B5EF4-FFF2-40B4-BE49-F238E27FC236}">
                        <a16:creationId xmlns:a16="http://schemas.microsoft.com/office/drawing/2014/main" id="{09B7B0DE-0179-460B-BD31-1EE257869E5C}"/>
                      </a:ext>
                    </a:extLst>
                  </p:cNvPr>
                  <p:cNvCxnSpPr/>
                  <p:nvPr/>
                </p:nvCxnSpPr>
                <p:spPr>
                  <a:xfrm>
                    <a:off x="1958946" y="1409843"/>
                    <a:ext cx="0" cy="107091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74" name="Group 173">
                  <a:extLst>
                    <a:ext uri="{FF2B5EF4-FFF2-40B4-BE49-F238E27FC236}">
                      <a16:creationId xmlns:a16="http://schemas.microsoft.com/office/drawing/2014/main" id="{E7D7AB48-D736-44F4-9D05-697322C3E1CD}"/>
                    </a:ext>
                  </a:extLst>
                </p:cNvPr>
                <p:cNvGrpSpPr/>
                <p:nvPr/>
              </p:nvGrpSpPr>
              <p:grpSpPr>
                <a:xfrm>
                  <a:off x="1438491" y="3696050"/>
                  <a:ext cx="232376" cy="69372"/>
                  <a:chOff x="1958946" y="1407244"/>
                  <a:chExt cx="3421060" cy="113588"/>
                </a:xfrm>
              </p:grpSpPr>
              <p:cxnSp>
                <p:nvCxnSpPr>
                  <p:cNvPr id="205" name="Straight Connector 204">
                    <a:extLst>
                      <a:ext uri="{FF2B5EF4-FFF2-40B4-BE49-F238E27FC236}">
                        <a16:creationId xmlns:a16="http://schemas.microsoft.com/office/drawing/2014/main" id="{1C04A30D-2BCF-4FF3-990B-23B8A31AA5FC}"/>
                      </a:ext>
                    </a:extLst>
                  </p:cNvPr>
                  <p:cNvCxnSpPr/>
                  <p:nvPr/>
                </p:nvCxnSpPr>
                <p:spPr>
                  <a:xfrm>
                    <a:off x="5380006" y="1413741"/>
                    <a:ext cx="0" cy="107091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6" name="Straight Connector 205">
                    <a:extLst>
                      <a:ext uri="{FF2B5EF4-FFF2-40B4-BE49-F238E27FC236}">
                        <a16:creationId xmlns:a16="http://schemas.microsoft.com/office/drawing/2014/main" id="{71933CF8-27FB-4C53-B17D-3B6990C8519A}"/>
                      </a:ext>
                    </a:extLst>
                  </p:cNvPr>
                  <p:cNvCxnSpPr/>
                  <p:nvPr/>
                </p:nvCxnSpPr>
                <p:spPr>
                  <a:xfrm>
                    <a:off x="4954882" y="1411366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7" name="Straight Connector 206">
                    <a:extLst>
                      <a:ext uri="{FF2B5EF4-FFF2-40B4-BE49-F238E27FC236}">
                        <a16:creationId xmlns:a16="http://schemas.microsoft.com/office/drawing/2014/main" id="{B11D3370-126E-4535-ABE8-C166642547D7}"/>
                      </a:ext>
                    </a:extLst>
                  </p:cNvPr>
                  <p:cNvCxnSpPr/>
                  <p:nvPr/>
                </p:nvCxnSpPr>
                <p:spPr>
                  <a:xfrm>
                    <a:off x="4528361" y="1411366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8" name="Straight Connector 207">
                    <a:extLst>
                      <a:ext uri="{FF2B5EF4-FFF2-40B4-BE49-F238E27FC236}">
                        <a16:creationId xmlns:a16="http://schemas.microsoft.com/office/drawing/2014/main" id="{824C5BC0-CD14-4D22-9062-8312D13CCAF8}"/>
                      </a:ext>
                    </a:extLst>
                  </p:cNvPr>
                  <p:cNvCxnSpPr/>
                  <p:nvPr/>
                </p:nvCxnSpPr>
                <p:spPr>
                  <a:xfrm>
                    <a:off x="4096507" y="1411366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9" name="Straight Connector 208">
                    <a:extLst>
                      <a:ext uri="{FF2B5EF4-FFF2-40B4-BE49-F238E27FC236}">
                        <a16:creationId xmlns:a16="http://schemas.microsoft.com/office/drawing/2014/main" id="{C25E15DF-36E5-4B41-81C2-D46D8B0DF8E6}"/>
                      </a:ext>
                    </a:extLst>
                  </p:cNvPr>
                  <p:cNvCxnSpPr/>
                  <p:nvPr/>
                </p:nvCxnSpPr>
                <p:spPr>
                  <a:xfrm>
                    <a:off x="3670175" y="1411366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0" name="Straight Connector 209">
                    <a:extLst>
                      <a:ext uri="{FF2B5EF4-FFF2-40B4-BE49-F238E27FC236}">
                        <a16:creationId xmlns:a16="http://schemas.microsoft.com/office/drawing/2014/main" id="{AC6D551C-E410-4203-9571-737736CCA0A3}"/>
                      </a:ext>
                    </a:extLst>
                  </p:cNvPr>
                  <p:cNvCxnSpPr/>
                  <p:nvPr/>
                </p:nvCxnSpPr>
                <p:spPr>
                  <a:xfrm>
                    <a:off x="3240589" y="1409618"/>
                    <a:ext cx="0" cy="107091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1" name="Straight Connector 210">
                    <a:extLst>
                      <a:ext uri="{FF2B5EF4-FFF2-40B4-BE49-F238E27FC236}">
                        <a16:creationId xmlns:a16="http://schemas.microsoft.com/office/drawing/2014/main" id="{E5302302-40AB-41F6-9085-2B5A29280D6A}"/>
                      </a:ext>
                    </a:extLst>
                  </p:cNvPr>
                  <p:cNvCxnSpPr/>
                  <p:nvPr/>
                </p:nvCxnSpPr>
                <p:spPr>
                  <a:xfrm>
                    <a:off x="2815458" y="1407244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2" name="Straight Connector 211">
                    <a:extLst>
                      <a:ext uri="{FF2B5EF4-FFF2-40B4-BE49-F238E27FC236}">
                        <a16:creationId xmlns:a16="http://schemas.microsoft.com/office/drawing/2014/main" id="{EF14033C-4499-4FBA-A76C-7C1EA4B4D9FB}"/>
                      </a:ext>
                    </a:extLst>
                  </p:cNvPr>
                  <p:cNvCxnSpPr/>
                  <p:nvPr/>
                </p:nvCxnSpPr>
                <p:spPr>
                  <a:xfrm>
                    <a:off x="2388937" y="1407244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3" name="Straight Connector 212">
                    <a:extLst>
                      <a:ext uri="{FF2B5EF4-FFF2-40B4-BE49-F238E27FC236}">
                        <a16:creationId xmlns:a16="http://schemas.microsoft.com/office/drawing/2014/main" id="{B55105DF-D9D2-4284-A32C-6C2D8F201096}"/>
                      </a:ext>
                    </a:extLst>
                  </p:cNvPr>
                  <p:cNvCxnSpPr/>
                  <p:nvPr/>
                </p:nvCxnSpPr>
                <p:spPr>
                  <a:xfrm>
                    <a:off x="1958946" y="1409843"/>
                    <a:ext cx="0" cy="107091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75" name="Group 174">
                  <a:extLst>
                    <a:ext uri="{FF2B5EF4-FFF2-40B4-BE49-F238E27FC236}">
                      <a16:creationId xmlns:a16="http://schemas.microsoft.com/office/drawing/2014/main" id="{F82659A7-E0B2-43F9-8DD1-EF552F34EA9D}"/>
                    </a:ext>
                  </a:extLst>
                </p:cNvPr>
                <p:cNvGrpSpPr/>
                <p:nvPr/>
              </p:nvGrpSpPr>
              <p:grpSpPr>
                <a:xfrm>
                  <a:off x="1130474" y="3693269"/>
                  <a:ext cx="258235" cy="69372"/>
                  <a:chOff x="1958946" y="1407244"/>
                  <a:chExt cx="3421060" cy="113588"/>
                </a:xfrm>
              </p:grpSpPr>
              <p:cxnSp>
                <p:nvCxnSpPr>
                  <p:cNvPr id="196" name="Straight Connector 195">
                    <a:extLst>
                      <a:ext uri="{FF2B5EF4-FFF2-40B4-BE49-F238E27FC236}">
                        <a16:creationId xmlns:a16="http://schemas.microsoft.com/office/drawing/2014/main" id="{929B3226-9508-4497-B349-0E579516CE46}"/>
                      </a:ext>
                    </a:extLst>
                  </p:cNvPr>
                  <p:cNvCxnSpPr/>
                  <p:nvPr/>
                </p:nvCxnSpPr>
                <p:spPr>
                  <a:xfrm>
                    <a:off x="5380006" y="1413741"/>
                    <a:ext cx="0" cy="107091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7" name="Straight Connector 196">
                    <a:extLst>
                      <a:ext uri="{FF2B5EF4-FFF2-40B4-BE49-F238E27FC236}">
                        <a16:creationId xmlns:a16="http://schemas.microsoft.com/office/drawing/2014/main" id="{310B82D0-EE72-4F21-A55C-83D0CDD77702}"/>
                      </a:ext>
                    </a:extLst>
                  </p:cNvPr>
                  <p:cNvCxnSpPr/>
                  <p:nvPr/>
                </p:nvCxnSpPr>
                <p:spPr>
                  <a:xfrm>
                    <a:off x="4954882" y="1411366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8" name="Straight Connector 197">
                    <a:extLst>
                      <a:ext uri="{FF2B5EF4-FFF2-40B4-BE49-F238E27FC236}">
                        <a16:creationId xmlns:a16="http://schemas.microsoft.com/office/drawing/2014/main" id="{49BB9FE1-AE2B-4EAD-808F-5A54B4FF806B}"/>
                      </a:ext>
                    </a:extLst>
                  </p:cNvPr>
                  <p:cNvCxnSpPr/>
                  <p:nvPr/>
                </p:nvCxnSpPr>
                <p:spPr>
                  <a:xfrm>
                    <a:off x="4528361" y="1411366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9" name="Straight Connector 198">
                    <a:extLst>
                      <a:ext uri="{FF2B5EF4-FFF2-40B4-BE49-F238E27FC236}">
                        <a16:creationId xmlns:a16="http://schemas.microsoft.com/office/drawing/2014/main" id="{4DC5C1D1-AE1D-4A1C-B40B-AE82AEC39D3A}"/>
                      </a:ext>
                    </a:extLst>
                  </p:cNvPr>
                  <p:cNvCxnSpPr/>
                  <p:nvPr/>
                </p:nvCxnSpPr>
                <p:spPr>
                  <a:xfrm>
                    <a:off x="4096507" y="1411366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0" name="Straight Connector 199">
                    <a:extLst>
                      <a:ext uri="{FF2B5EF4-FFF2-40B4-BE49-F238E27FC236}">
                        <a16:creationId xmlns:a16="http://schemas.microsoft.com/office/drawing/2014/main" id="{98A7E3D4-16E7-40A6-B960-B9909EA3F072}"/>
                      </a:ext>
                    </a:extLst>
                  </p:cNvPr>
                  <p:cNvCxnSpPr/>
                  <p:nvPr/>
                </p:nvCxnSpPr>
                <p:spPr>
                  <a:xfrm>
                    <a:off x="3670175" y="1411366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1" name="Straight Connector 200">
                    <a:extLst>
                      <a:ext uri="{FF2B5EF4-FFF2-40B4-BE49-F238E27FC236}">
                        <a16:creationId xmlns:a16="http://schemas.microsoft.com/office/drawing/2014/main" id="{29AFE3C1-30B0-409A-8C29-6016B9537B8B}"/>
                      </a:ext>
                    </a:extLst>
                  </p:cNvPr>
                  <p:cNvCxnSpPr/>
                  <p:nvPr/>
                </p:nvCxnSpPr>
                <p:spPr>
                  <a:xfrm>
                    <a:off x="3240589" y="1409618"/>
                    <a:ext cx="0" cy="107091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2" name="Straight Connector 201">
                    <a:extLst>
                      <a:ext uri="{FF2B5EF4-FFF2-40B4-BE49-F238E27FC236}">
                        <a16:creationId xmlns:a16="http://schemas.microsoft.com/office/drawing/2014/main" id="{2CBC4D49-78C0-4F90-A673-D1C362C3B76A}"/>
                      </a:ext>
                    </a:extLst>
                  </p:cNvPr>
                  <p:cNvCxnSpPr/>
                  <p:nvPr/>
                </p:nvCxnSpPr>
                <p:spPr>
                  <a:xfrm>
                    <a:off x="2815458" y="1407244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3" name="Straight Connector 202">
                    <a:extLst>
                      <a:ext uri="{FF2B5EF4-FFF2-40B4-BE49-F238E27FC236}">
                        <a16:creationId xmlns:a16="http://schemas.microsoft.com/office/drawing/2014/main" id="{FF8612A1-9652-4F77-B731-278EC75FB66D}"/>
                      </a:ext>
                    </a:extLst>
                  </p:cNvPr>
                  <p:cNvCxnSpPr/>
                  <p:nvPr/>
                </p:nvCxnSpPr>
                <p:spPr>
                  <a:xfrm>
                    <a:off x="2388937" y="1407244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4" name="Straight Connector 203">
                    <a:extLst>
                      <a:ext uri="{FF2B5EF4-FFF2-40B4-BE49-F238E27FC236}">
                        <a16:creationId xmlns:a16="http://schemas.microsoft.com/office/drawing/2014/main" id="{584840BF-685F-4829-A92C-814C48178A8F}"/>
                      </a:ext>
                    </a:extLst>
                  </p:cNvPr>
                  <p:cNvCxnSpPr/>
                  <p:nvPr/>
                </p:nvCxnSpPr>
                <p:spPr>
                  <a:xfrm>
                    <a:off x="1958946" y="1409843"/>
                    <a:ext cx="0" cy="107091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76" name="Group 175">
                  <a:extLst>
                    <a:ext uri="{FF2B5EF4-FFF2-40B4-BE49-F238E27FC236}">
                      <a16:creationId xmlns:a16="http://schemas.microsoft.com/office/drawing/2014/main" id="{50901531-3A3E-478D-BBA7-0E2F449AD21B}"/>
                    </a:ext>
                  </a:extLst>
                </p:cNvPr>
                <p:cNvGrpSpPr/>
                <p:nvPr/>
              </p:nvGrpSpPr>
              <p:grpSpPr>
                <a:xfrm>
                  <a:off x="860538" y="3691285"/>
                  <a:ext cx="242786" cy="69372"/>
                  <a:chOff x="1958946" y="1407244"/>
                  <a:chExt cx="3421060" cy="113588"/>
                </a:xfrm>
              </p:grpSpPr>
              <p:cxnSp>
                <p:nvCxnSpPr>
                  <p:cNvPr id="187" name="Straight Connector 186">
                    <a:extLst>
                      <a:ext uri="{FF2B5EF4-FFF2-40B4-BE49-F238E27FC236}">
                        <a16:creationId xmlns:a16="http://schemas.microsoft.com/office/drawing/2014/main" id="{1F4148AB-C17A-4C74-86C0-4AD1DDC9B499}"/>
                      </a:ext>
                    </a:extLst>
                  </p:cNvPr>
                  <p:cNvCxnSpPr/>
                  <p:nvPr/>
                </p:nvCxnSpPr>
                <p:spPr>
                  <a:xfrm>
                    <a:off x="5380006" y="1413741"/>
                    <a:ext cx="0" cy="107091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8" name="Straight Connector 187">
                    <a:extLst>
                      <a:ext uri="{FF2B5EF4-FFF2-40B4-BE49-F238E27FC236}">
                        <a16:creationId xmlns:a16="http://schemas.microsoft.com/office/drawing/2014/main" id="{5570DBCF-BF8E-40CF-9BB8-00BF89F76990}"/>
                      </a:ext>
                    </a:extLst>
                  </p:cNvPr>
                  <p:cNvCxnSpPr/>
                  <p:nvPr/>
                </p:nvCxnSpPr>
                <p:spPr>
                  <a:xfrm>
                    <a:off x="4954882" y="1411366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9" name="Straight Connector 188">
                    <a:extLst>
                      <a:ext uri="{FF2B5EF4-FFF2-40B4-BE49-F238E27FC236}">
                        <a16:creationId xmlns:a16="http://schemas.microsoft.com/office/drawing/2014/main" id="{B222F4BB-05D2-49FF-A730-F8C638C50553}"/>
                      </a:ext>
                    </a:extLst>
                  </p:cNvPr>
                  <p:cNvCxnSpPr/>
                  <p:nvPr/>
                </p:nvCxnSpPr>
                <p:spPr>
                  <a:xfrm>
                    <a:off x="4528361" y="1411366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0" name="Straight Connector 189">
                    <a:extLst>
                      <a:ext uri="{FF2B5EF4-FFF2-40B4-BE49-F238E27FC236}">
                        <a16:creationId xmlns:a16="http://schemas.microsoft.com/office/drawing/2014/main" id="{9C0353C3-F932-4048-84DB-9A3230E81D75}"/>
                      </a:ext>
                    </a:extLst>
                  </p:cNvPr>
                  <p:cNvCxnSpPr/>
                  <p:nvPr/>
                </p:nvCxnSpPr>
                <p:spPr>
                  <a:xfrm>
                    <a:off x="4096507" y="1411366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1" name="Straight Connector 190">
                    <a:extLst>
                      <a:ext uri="{FF2B5EF4-FFF2-40B4-BE49-F238E27FC236}">
                        <a16:creationId xmlns:a16="http://schemas.microsoft.com/office/drawing/2014/main" id="{D1D0029B-FBB3-4AB7-8BB5-1AF034A6DFA1}"/>
                      </a:ext>
                    </a:extLst>
                  </p:cNvPr>
                  <p:cNvCxnSpPr/>
                  <p:nvPr/>
                </p:nvCxnSpPr>
                <p:spPr>
                  <a:xfrm>
                    <a:off x="3670175" y="1411366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2" name="Straight Connector 191">
                    <a:extLst>
                      <a:ext uri="{FF2B5EF4-FFF2-40B4-BE49-F238E27FC236}">
                        <a16:creationId xmlns:a16="http://schemas.microsoft.com/office/drawing/2014/main" id="{839794F0-B3C2-4EAE-936F-7BDA3A8CF07B}"/>
                      </a:ext>
                    </a:extLst>
                  </p:cNvPr>
                  <p:cNvCxnSpPr/>
                  <p:nvPr/>
                </p:nvCxnSpPr>
                <p:spPr>
                  <a:xfrm>
                    <a:off x="3240589" y="1409618"/>
                    <a:ext cx="0" cy="107091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3" name="Straight Connector 192">
                    <a:extLst>
                      <a:ext uri="{FF2B5EF4-FFF2-40B4-BE49-F238E27FC236}">
                        <a16:creationId xmlns:a16="http://schemas.microsoft.com/office/drawing/2014/main" id="{FD267A9B-4599-47E9-B827-5C5ED921B1DC}"/>
                      </a:ext>
                    </a:extLst>
                  </p:cNvPr>
                  <p:cNvCxnSpPr/>
                  <p:nvPr/>
                </p:nvCxnSpPr>
                <p:spPr>
                  <a:xfrm>
                    <a:off x="2815458" y="1407244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4" name="Straight Connector 193">
                    <a:extLst>
                      <a:ext uri="{FF2B5EF4-FFF2-40B4-BE49-F238E27FC236}">
                        <a16:creationId xmlns:a16="http://schemas.microsoft.com/office/drawing/2014/main" id="{651D9B5B-BFA0-46C1-AF56-549A3A056AD2}"/>
                      </a:ext>
                    </a:extLst>
                  </p:cNvPr>
                  <p:cNvCxnSpPr/>
                  <p:nvPr/>
                </p:nvCxnSpPr>
                <p:spPr>
                  <a:xfrm>
                    <a:off x="2388937" y="1407244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5" name="Straight Connector 194">
                    <a:extLst>
                      <a:ext uri="{FF2B5EF4-FFF2-40B4-BE49-F238E27FC236}">
                        <a16:creationId xmlns:a16="http://schemas.microsoft.com/office/drawing/2014/main" id="{0F191E8B-D04C-4E85-95E5-B246DA903A9F}"/>
                      </a:ext>
                    </a:extLst>
                  </p:cNvPr>
                  <p:cNvCxnSpPr/>
                  <p:nvPr/>
                </p:nvCxnSpPr>
                <p:spPr>
                  <a:xfrm>
                    <a:off x="1958946" y="1409843"/>
                    <a:ext cx="0" cy="107091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77" name="Group 176">
                  <a:extLst>
                    <a:ext uri="{FF2B5EF4-FFF2-40B4-BE49-F238E27FC236}">
                      <a16:creationId xmlns:a16="http://schemas.microsoft.com/office/drawing/2014/main" id="{BDDC76FE-A894-496B-A5A7-7712EEFEA65D}"/>
                    </a:ext>
                  </a:extLst>
                </p:cNvPr>
                <p:cNvGrpSpPr/>
                <p:nvPr/>
              </p:nvGrpSpPr>
              <p:grpSpPr>
                <a:xfrm>
                  <a:off x="572123" y="3695653"/>
                  <a:ext cx="242786" cy="69372"/>
                  <a:chOff x="1958946" y="1407244"/>
                  <a:chExt cx="3421060" cy="113588"/>
                </a:xfrm>
              </p:grpSpPr>
              <p:cxnSp>
                <p:nvCxnSpPr>
                  <p:cNvPr id="178" name="Straight Connector 177">
                    <a:extLst>
                      <a:ext uri="{FF2B5EF4-FFF2-40B4-BE49-F238E27FC236}">
                        <a16:creationId xmlns:a16="http://schemas.microsoft.com/office/drawing/2014/main" id="{065199D6-591F-454B-97DB-8AD0F75BE19E}"/>
                      </a:ext>
                    </a:extLst>
                  </p:cNvPr>
                  <p:cNvCxnSpPr/>
                  <p:nvPr/>
                </p:nvCxnSpPr>
                <p:spPr>
                  <a:xfrm>
                    <a:off x="5380006" y="1413741"/>
                    <a:ext cx="0" cy="107091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9" name="Straight Connector 178">
                    <a:extLst>
                      <a:ext uri="{FF2B5EF4-FFF2-40B4-BE49-F238E27FC236}">
                        <a16:creationId xmlns:a16="http://schemas.microsoft.com/office/drawing/2014/main" id="{BD1E2C81-DB3C-452C-8146-B21580653987}"/>
                      </a:ext>
                    </a:extLst>
                  </p:cNvPr>
                  <p:cNvCxnSpPr/>
                  <p:nvPr/>
                </p:nvCxnSpPr>
                <p:spPr>
                  <a:xfrm>
                    <a:off x="4954882" y="1411366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0" name="Straight Connector 179">
                    <a:extLst>
                      <a:ext uri="{FF2B5EF4-FFF2-40B4-BE49-F238E27FC236}">
                        <a16:creationId xmlns:a16="http://schemas.microsoft.com/office/drawing/2014/main" id="{39065ED8-AD3A-4148-8BE6-7A89F3B26C73}"/>
                      </a:ext>
                    </a:extLst>
                  </p:cNvPr>
                  <p:cNvCxnSpPr/>
                  <p:nvPr/>
                </p:nvCxnSpPr>
                <p:spPr>
                  <a:xfrm>
                    <a:off x="4528361" y="1411366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1" name="Straight Connector 180">
                    <a:extLst>
                      <a:ext uri="{FF2B5EF4-FFF2-40B4-BE49-F238E27FC236}">
                        <a16:creationId xmlns:a16="http://schemas.microsoft.com/office/drawing/2014/main" id="{68C249FF-CB1D-42E1-A79E-A5466A748FE8}"/>
                      </a:ext>
                    </a:extLst>
                  </p:cNvPr>
                  <p:cNvCxnSpPr/>
                  <p:nvPr/>
                </p:nvCxnSpPr>
                <p:spPr>
                  <a:xfrm>
                    <a:off x="4096507" y="1411366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2" name="Straight Connector 181">
                    <a:extLst>
                      <a:ext uri="{FF2B5EF4-FFF2-40B4-BE49-F238E27FC236}">
                        <a16:creationId xmlns:a16="http://schemas.microsoft.com/office/drawing/2014/main" id="{481066F5-A9F5-4591-8139-BA2C733CDD12}"/>
                      </a:ext>
                    </a:extLst>
                  </p:cNvPr>
                  <p:cNvCxnSpPr/>
                  <p:nvPr/>
                </p:nvCxnSpPr>
                <p:spPr>
                  <a:xfrm>
                    <a:off x="3670175" y="1411366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3" name="Straight Connector 182">
                    <a:extLst>
                      <a:ext uri="{FF2B5EF4-FFF2-40B4-BE49-F238E27FC236}">
                        <a16:creationId xmlns:a16="http://schemas.microsoft.com/office/drawing/2014/main" id="{DD6F7DB3-974D-4B5D-AF43-2592ADAAB4EA}"/>
                      </a:ext>
                    </a:extLst>
                  </p:cNvPr>
                  <p:cNvCxnSpPr/>
                  <p:nvPr/>
                </p:nvCxnSpPr>
                <p:spPr>
                  <a:xfrm>
                    <a:off x="3240589" y="1409618"/>
                    <a:ext cx="0" cy="107091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4" name="Straight Connector 183">
                    <a:extLst>
                      <a:ext uri="{FF2B5EF4-FFF2-40B4-BE49-F238E27FC236}">
                        <a16:creationId xmlns:a16="http://schemas.microsoft.com/office/drawing/2014/main" id="{D84F59DB-A9B5-43C9-BB4C-576D5A2FEA39}"/>
                      </a:ext>
                    </a:extLst>
                  </p:cNvPr>
                  <p:cNvCxnSpPr/>
                  <p:nvPr/>
                </p:nvCxnSpPr>
                <p:spPr>
                  <a:xfrm>
                    <a:off x="2815458" y="1407244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5" name="Straight Connector 184">
                    <a:extLst>
                      <a:ext uri="{FF2B5EF4-FFF2-40B4-BE49-F238E27FC236}">
                        <a16:creationId xmlns:a16="http://schemas.microsoft.com/office/drawing/2014/main" id="{A1B31D8E-9D0F-4175-B4B3-BF7967806870}"/>
                      </a:ext>
                    </a:extLst>
                  </p:cNvPr>
                  <p:cNvCxnSpPr/>
                  <p:nvPr/>
                </p:nvCxnSpPr>
                <p:spPr>
                  <a:xfrm>
                    <a:off x="2388937" y="1407244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6" name="Straight Connector 185">
                    <a:extLst>
                      <a:ext uri="{FF2B5EF4-FFF2-40B4-BE49-F238E27FC236}">
                        <a16:creationId xmlns:a16="http://schemas.microsoft.com/office/drawing/2014/main" id="{E488C758-BED8-49F3-9323-119B39CEF074}"/>
                      </a:ext>
                    </a:extLst>
                  </p:cNvPr>
                  <p:cNvCxnSpPr/>
                  <p:nvPr/>
                </p:nvCxnSpPr>
                <p:spPr>
                  <a:xfrm>
                    <a:off x="1958946" y="1409843"/>
                    <a:ext cx="0" cy="107091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123" name="Group 122">
                <a:extLst>
                  <a:ext uri="{FF2B5EF4-FFF2-40B4-BE49-F238E27FC236}">
                    <a16:creationId xmlns:a16="http://schemas.microsoft.com/office/drawing/2014/main" id="{B9FB8895-5D0C-4355-BEBB-C5815878E9F6}"/>
                  </a:ext>
                </a:extLst>
              </p:cNvPr>
              <p:cNvGrpSpPr/>
              <p:nvPr/>
            </p:nvGrpSpPr>
            <p:grpSpPr>
              <a:xfrm>
                <a:off x="3155328" y="3704259"/>
                <a:ext cx="252890" cy="54414"/>
                <a:chOff x="1958946" y="1407244"/>
                <a:chExt cx="3421060" cy="113588"/>
              </a:xfrm>
            </p:grpSpPr>
            <p:cxnSp>
              <p:nvCxnSpPr>
                <p:cNvPr id="164" name="Straight Connector 163">
                  <a:extLst>
                    <a:ext uri="{FF2B5EF4-FFF2-40B4-BE49-F238E27FC236}">
                      <a16:creationId xmlns:a16="http://schemas.microsoft.com/office/drawing/2014/main" id="{3A2CC79F-6AB7-4898-B815-CF64B480F32E}"/>
                    </a:ext>
                  </a:extLst>
                </p:cNvPr>
                <p:cNvCxnSpPr/>
                <p:nvPr/>
              </p:nvCxnSpPr>
              <p:spPr>
                <a:xfrm>
                  <a:off x="5380006" y="1413741"/>
                  <a:ext cx="0" cy="107091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5" name="Straight Connector 164">
                  <a:extLst>
                    <a:ext uri="{FF2B5EF4-FFF2-40B4-BE49-F238E27FC236}">
                      <a16:creationId xmlns:a16="http://schemas.microsoft.com/office/drawing/2014/main" id="{C008AB2A-570A-4120-AED4-A23B9317DA2A}"/>
                    </a:ext>
                  </a:extLst>
                </p:cNvPr>
                <p:cNvCxnSpPr/>
                <p:nvPr/>
              </p:nvCxnSpPr>
              <p:spPr>
                <a:xfrm>
                  <a:off x="4954882" y="1411366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6" name="Straight Connector 165">
                  <a:extLst>
                    <a:ext uri="{FF2B5EF4-FFF2-40B4-BE49-F238E27FC236}">
                      <a16:creationId xmlns:a16="http://schemas.microsoft.com/office/drawing/2014/main" id="{733DE32B-017D-45F9-9325-8287102FAC0C}"/>
                    </a:ext>
                  </a:extLst>
                </p:cNvPr>
                <p:cNvCxnSpPr/>
                <p:nvPr/>
              </p:nvCxnSpPr>
              <p:spPr>
                <a:xfrm>
                  <a:off x="4528361" y="1411366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7" name="Straight Connector 166">
                  <a:extLst>
                    <a:ext uri="{FF2B5EF4-FFF2-40B4-BE49-F238E27FC236}">
                      <a16:creationId xmlns:a16="http://schemas.microsoft.com/office/drawing/2014/main" id="{8F47F820-405E-4BF9-81FF-161BA4954446}"/>
                    </a:ext>
                  </a:extLst>
                </p:cNvPr>
                <p:cNvCxnSpPr/>
                <p:nvPr/>
              </p:nvCxnSpPr>
              <p:spPr>
                <a:xfrm>
                  <a:off x="4096507" y="1411366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8" name="Straight Connector 167">
                  <a:extLst>
                    <a:ext uri="{FF2B5EF4-FFF2-40B4-BE49-F238E27FC236}">
                      <a16:creationId xmlns:a16="http://schemas.microsoft.com/office/drawing/2014/main" id="{93772D14-FEDE-4677-A450-85ACFEDF2630}"/>
                    </a:ext>
                  </a:extLst>
                </p:cNvPr>
                <p:cNvCxnSpPr/>
                <p:nvPr/>
              </p:nvCxnSpPr>
              <p:spPr>
                <a:xfrm>
                  <a:off x="3670175" y="1411366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9" name="Straight Connector 168">
                  <a:extLst>
                    <a:ext uri="{FF2B5EF4-FFF2-40B4-BE49-F238E27FC236}">
                      <a16:creationId xmlns:a16="http://schemas.microsoft.com/office/drawing/2014/main" id="{55239C98-D7DF-46CC-A493-56AD35190F20}"/>
                    </a:ext>
                  </a:extLst>
                </p:cNvPr>
                <p:cNvCxnSpPr/>
                <p:nvPr/>
              </p:nvCxnSpPr>
              <p:spPr>
                <a:xfrm>
                  <a:off x="3240589" y="1409618"/>
                  <a:ext cx="0" cy="107091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0" name="Straight Connector 169">
                  <a:extLst>
                    <a:ext uri="{FF2B5EF4-FFF2-40B4-BE49-F238E27FC236}">
                      <a16:creationId xmlns:a16="http://schemas.microsoft.com/office/drawing/2014/main" id="{FA6A7995-3B86-4628-9C2C-1D1A6E5C15D8}"/>
                    </a:ext>
                  </a:extLst>
                </p:cNvPr>
                <p:cNvCxnSpPr/>
                <p:nvPr/>
              </p:nvCxnSpPr>
              <p:spPr>
                <a:xfrm>
                  <a:off x="2815458" y="1407244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1" name="Straight Connector 170">
                  <a:extLst>
                    <a:ext uri="{FF2B5EF4-FFF2-40B4-BE49-F238E27FC236}">
                      <a16:creationId xmlns:a16="http://schemas.microsoft.com/office/drawing/2014/main" id="{48DDFB59-77B3-494C-AFF4-3D984D6B5CE1}"/>
                    </a:ext>
                  </a:extLst>
                </p:cNvPr>
                <p:cNvCxnSpPr/>
                <p:nvPr/>
              </p:nvCxnSpPr>
              <p:spPr>
                <a:xfrm>
                  <a:off x="2388937" y="1407244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2" name="Straight Connector 171">
                  <a:extLst>
                    <a:ext uri="{FF2B5EF4-FFF2-40B4-BE49-F238E27FC236}">
                      <a16:creationId xmlns:a16="http://schemas.microsoft.com/office/drawing/2014/main" id="{4892A644-B387-4AD2-AD0D-F181BC793E5D}"/>
                    </a:ext>
                  </a:extLst>
                </p:cNvPr>
                <p:cNvCxnSpPr/>
                <p:nvPr/>
              </p:nvCxnSpPr>
              <p:spPr>
                <a:xfrm>
                  <a:off x="1958946" y="1409843"/>
                  <a:ext cx="0" cy="107091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24" name="Group 123">
                <a:extLst>
                  <a:ext uri="{FF2B5EF4-FFF2-40B4-BE49-F238E27FC236}">
                    <a16:creationId xmlns:a16="http://schemas.microsoft.com/office/drawing/2014/main" id="{E9A00582-C5C2-4056-B981-E00439CB3AF9}"/>
                  </a:ext>
                </a:extLst>
              </p:cNvPr>
              <p:cNvGrpSpPr/>
              <p:nvPr/>
            </p:nvGrpSpPr>
            <p:grpSpPr>
              <a:xfrm>
                <a:off x="2868811" y="3706356"/>
                <a:ext cx="232376" cy="52317"/>
                <a:chOff x="1958946" y="1407244"/>
                <a:chExt cx="3421060" cy="113588"/>
              </a:xfrm>
            </p:grpSpPr>
            <p:cxnSp>
              <p:nvCxnSpPr>
                <p:cNvPr id="155" name="Straight Connector 154">
                  <a:extLst>
                    <a:ext uri="{FF2B5EF4-FFF2-40B4-BE49-F238E27FC236}">
                      <a16:creationId xmlns:a16="http://schemas.microsoft.com/office/drawing/2014/main" id="{12751313-DAF0-4B61-8D44-B3A70B9710E8}"/>
                    </a:ext>
                  </a:extLst>
                </p:cNvPr>
                <p:cNvCxnSpPr/>
                <p:nvPr/>
              </p:nvCxnSpPr>
              <p:spPr>
                <a:xfrm>
                  <a:off x="5380006" y="1413741"/>
                  <a:ext cx="0" cy="107091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6" name="Straight Connector 155">
                  <a:extLst>
                    <a:ext uri="{FF2B5EF4-FFF2-40B4-BE49-F238E27FC236}">
                      <a16:creationId xmlns:a16="http://schemas.microsoft.com/office/drawing/2014/main" id="{AD1AEC57-4B4A-4D17-BEAF-C28716E7BFC5}"/>
                    </a:ext>
                  </a:extLst>
                </p:cNvPr>
                <p:cNvCxnSpPr/>
                <p:nvPr/>
              </p:nvCxnSpPr>
              <p:spPr>
                <a:xfrm>
                  <a:off x="4954882" y="1411366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7" name="Straight Connector 156">
                  <a:extLst>
                    <a:ext uri="{FF2B5EF4-FFF2-40B4-BE49-F238E27FC236}">
                      <a16:creationId xmlns:a16="http://schemas.microsoft.com/office/drawing/2014/main" id="{D41C6315-06E2-4EE6-A7B8-4E8E37C6FBF4}"/>
                    </a:ext>
                  </a:extLst>
                </p:cNvPr>
                <p:cNvCxnSpPr/>
                <p:nvPr/>
              </p:nvCxnSpPr>
              <p:spPr>
                <a:xfrm>
                  <a:off x="4528361" y="1411366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8" name="Straight Connector 157">
                  <a:extLst>
                    <a:ext uri="{FF2B5EF4-FFF2-40B4-BE49-F238E27FC236}">
                      <a16:creationId xmlns:a16="http://schemas.microsoft.com/office/drawing/2014/main" id="{0FBDF936-563B-465E-970D-DC6201580E95}"/>
                    </a:ext>
                  </a:extLst>
                </p:cNvPr>
                <p:cNvCxnSpPr/>
                <p:nvPr/>
              </p:nvCxnSpPr>
              <p:spPr>
                <a:xfrm>
                  <a:off x="4096507" y="1411366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9" name="Straight Connector 158">
                  <a:extLst>
                    <a:ext uri="{FF2B5EF4-FFF2-40B4-BE49-F238E27FC236}">
                      <a16:creationId xmlns:a16="http://schemas.microsoft.com/office/drawing/2014/main" id="{0D1291E0-6568-41FD-8ABE-EE04BA6EF062}"/>
                    </a:ext>
                  </a:extLst>
                </p:cNvPr>
                <p:cNvCxnSpPr/>
                <p:nvPr/>
              </p:nvCxnSpPr>
              <p:spPr>
                <a:xfrm>
                  <a:off x="3670175" y="1411366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0" name="Straight Connector 159">
                  <a:extLst>
                    <a:ext uri="{FF2B5EF4-FFF2-40B4-BE49-F238E27FC236}">
                      <a16:creationId xmlns:a16="http://schemas.microsoft.com/office/drawing/2014/main" id="{D24F2D41-1868-4BC8-AC21-E6D188044919}"/>
                    </a:ext>
                  </a:extLst>
                </p:cNvPr>
                <p:cNvCxnSpPr/>
                <p:nvPr/>
              </p:nvCxnSpPr>
              <p:spPr>
                <a:xfrm>
                  <a:off x="3240589" y="1409618"/>
                  <a:ext cx="0" cy="107091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1" name="Straight Connector 160">
                  <a:extLst>
                    <a:ext uri="{FF2B5EF4-FFF2-40B4-BE49-F238E27FC236}">
                      <a16:creationId xmlns:a16="http://schemas.microsoft.com/office/drawing/2014/main" id="{002EFEB0-F82B-4957-A01C-9B0467EE5EA3}"/>
                    </a:ext>
                  </a:extLst>
                </p:cNvPr>
                <p:cNvCxnSpPr/>
                <p:nvPr/>
              </p:nvCxnSpPr>
              <p:spPr>
                <a:xfrm>
                  <a:off x="2815458" y="1407244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2" name="Straight Connector 161">
                  <a:extLst>
                    <a:ext uri="{FF2B5EF4-FFF2-40B4-BE49-F238E27FC236}">
                      <a16:creationId xmlns:a16="http://schemas.microsoft.com/office/drawing/2014/main" id="{472D641A-2514-4670-85FA-C33BD31D1A7B}"/>
                    </a:ext>
                  </a:extLst>
                </p:cNvPr>
                <p:cNvCxnSpPr/>
                <p:nvPr/>
              </p:nvCxnSpPr>
              <p:spPr>
                <a:xfrm>
                  <a:off x="2388937" y="1407244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3" name="Straight Connector 162">
                  <a:extLst>
                    <a:ext uri="{FF2B5EF4-FFF2-40B4-BE49-F238E27FC236}">
                      <a16:creationId xmlns:a16="http://schemas.microsoft.com/office/drawing/2014/main" id="{ED1CF8E2-A594-43F3-ABA7-A8255AC047D6}"/>
                    </a:ext>
                  </a:extLst>
                </p:cNvPr>
                <p:cNvCxnSpPr/>
                <p:nvPr/>
              </p:nvCxnSpPr>
              <p:spPr>
                <a:xfrm>
                  <a:off x="1958946" y="1409843"/>
                  <a:ext cx="0" cy="107091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25" name="Group 124">
                <a:extLst>
                  <a:ext uri="{FF2B5EF4-FFF2-40B4-BE49-F238E27FC236}">
                    <a16:creationId xmlns:a16="http://schemas.microsoft.com/office/drawing/2014/main" id="{A589A5EA-E960-4E76-933B-B6E256A1C89A}"/>
                  </a:ext>
                </a:extLst>
              </p:cNvPr>
              <p:cNvGrpSpPr/>
              <p:nvPr/>
            </p:nvGrpSpPr>
            <p:grpSpPr>
              <a:xfrm>
                <a:off x="2560794" y="3704259"/>
                <a:ext cx="258235" cy="52317"/>
                <a:chOff x="1958946" y="1407244"/>
                <a:chExt cx="3421060" cy="113588"/>
              </a:xfrm>
            </p:grpSpPr>
            <p:cxnSp>
              <p:nvCxnSpPr>
                <p:cNvPr id="146" name="Straight Connector 145">
                  <a:extLst>
                    <a:ext uri="{FF2B5EF4-FFF2-40B4-BE49-F238E27FC236}">
                      <a16:creationId xmlns:a16="http://schemas.microsoft.com/office/drawing/2014/main" id="{CBE1D64F-9AAE-4E09-A4D0-6497939353E9}"/>
                    </a:ext>
                  </a:extLst>
                </p:cNvPr>
                <p:cNvCxnSpPr/>
                <p:nvPr/>
              </p:nvCxnSpPr>
              <p:spPr>
                <a:xfrm>
                  <a:off x="5380006" y="1413741"/>
                  <a:ext cx="0" cy="107091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7" name="Straight Connector 146">
                  <a:extLst>
                    <a:ext uri="{FF2B5EF4-FFF2-40B4-BE49-F238E27FC236}">
                      <a16:creationId xmlns:a16="http://schemas.microsoft.com/office/drawing/2014/main" id="{70F90805-9A6F-4BB3-807F-9EA053434929}"/>
                    </a:ext>
                  </a:extLst>
                </p:cNvPr>
                <p:cNvCxnSpPr/>
                <p:nvPr/>
              </p:nvCxnSpPr>
              <p:spPr>
                <a:xfrm>
                  <a:off x="4954882" y="1411366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8" name="Straight Connector 147">
                  <a:extLst>
                    <a:ext uri="{FF2B5EF4-FFF2-40B4-BE49-F238E27FC236}">
                      <a16:creationId xmlns:a16="http://schemas.microsoft.com/office/drawing/2014/main" id="{2F3BEF2F-7410-4CFD-BDCF-96261E84821C}"/>
                    </a:ext>
                  </a:extLst>
                </p:cNvPr>
                <p:cNvCxnSpPr/>
                <p:nvPr/>
              </p:nvCxnSpPr>
              <p:spPr>
                <a:xfrm>
                  <a:off x="4528361" y="1411366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9" name="Straight Connector 148">
                  <a:extLst>
                    <a:ext uri="{FF2B5EF4-FFF2-40B4-BE49-F238E27FC236}">
                      <a16:creationId xmlns:a16="http://schemas.microsoft.com/office/drawing/2014/main" id="{357D9438-A36B-4107-B01A-7AFF91DFE5AA}"/>
                    </a:ext>
                  </a:extLst>
                </p:cNvPr>
                <p:cNvCxnSpPr/>
                <p:nvPr/>
              </p:nvCxnSpPr>
              <p:spPr>
                <a:xfrm>
                  <a:off x="4096507" y="1411366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0" name="Straight Connector 149">
                  <a:extLst>
                    <a:ext uri="{FF2B5EF4-FFF2-40B4-BE49-F238E27FC236}">
                      <a16:creationId xmlns:a16="http://schemas.microsoft.com/office/drawing/2014/main" id="{01C43F7E-49CB-48F3-A842-A34E959430AA}"/>
                    </a:ext>
                  </a:extLst>
                </p:cNvPr>
                <p:cNvCxnSpPr/>
                <p:nvPr/>
              </p:nvCxnSpPr>
              <p:spPr>
                <a:xfrm>
                  <a:off x="3670175" y="1411366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1" name="Straight Connector 150">
                  <a:extLst>
                    <a:ext uri="{FF2B5EF4-FFF2-40B4-BE49-F238E27FC236}">
                      <a16:creationId xmlns:a16="http://schemas.microsoft.com/office/drawing/2014/main" id="{CAC6DBD2-53B9-446E-AE87-715318FA3633}"/>
                    </a:ext>
                  </a:extLst>
                </p:cNvPr>
                <p:cNvCxnSpPr/>
                <p:nvPr/>
              </p:nvCxnSpPr>
              <p:spPr>
                <a:xfrm>
                  <a:off x="3240589" y="1409618"/>
                  <a:ext cx="0" cy="107091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2" name="Straight Connector 151">
                  <a:extLst>
                    <a:ext uri="{FF2B5EF4-FFF2-40B4-BE49-F238E27FC236}">
                      <a16:creationId xmlns:a16="http://schemas.microsoft.com/office/drawing/2014/main" id="{23F08072-B85A-40D2-B346-EFAFF43C121A}"/>
                    </a:ext>
                  </a:extLst>
                </p:cNvPr>
                <p:cNvCxnSpPr/>
                <p:nvPr/>
              </p:nvCxnSpPr>
              <p:spPr>
                <a:xfrm>
                  <a:off x="2815458" y="1407244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3" name="Straight Connector 152">
                  <a:extLst>
                    <a:ext uri="{FF2B5EF4-FFF2-40B4-BE49-F238E27FC236}">
                      <a16:creationId xmlns:a16="http://schemas.microsoft.com/office/drawing/2014/main" id="{5F26B938-58E7-4FBE-ACCE-263FD97CE52A}"/>
                    </a:ext>
                  </a:extLst>
                </p:cNvPr>
                <p:cNvCxnSpPr/>
                <p:nvPr/>
              </p:nvCxnSpPr>
              <p:spPr>
                <a:xfrm>
                  <a:off x="2388937" y="1407244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4" name="Straight Connector 153">
                  <a:extLst>
                    <a:ext uri="{FF2B5EF4-FFF2-40B4-BE49-F238E27FC236}">
                      <a16:creationId xmlns:a16="http://schemas.microsoft.com/office/drawing/2014/main" id="{988C2C63-1AED-41AF-9571-B30650654B84}"/>
                    </a:ext>
                  </a:extLst>
                </p:cNvPr>
                <p:cNvCxnSpPr/>
                <p:nvPr/>
              </p:nvCxnSpPr>
              <p:spPr>
                <a:xfrm>
                  <a:off x="1958946" y="1409843"/>
                  <a:ext cx="0" cy="107091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26" name="Group 125">
                <a:extLst>
                  <a:ext uri="{FF2B5EF4-FFF2-40B4-BE49-F238E27FC236}">
                    <a16:creationId xmlns:a16="http://schemas.microsoft.com/office/drawing/2014/main" id="{0EEC4C3F-7A98-4BD2-BBEA-C510A324C4EC}"/>
                  </a:ext>
                </a:extLst>
              </p:cNvPr>
              <p:cNvGrpSpPr/>
              <p:nvPr/>
            </p:nvGrpSpPr>
            <p:grpSpPr>
              <a:xfrm>
                <a:off x="2290858" y="3702763"/>
                <a:ext cx="242786" cy="52317"/>
                <a:chOff x="1958946" y="1407244"/>
                <a:chExt cx="3421060" cy="113588"/>
              </a:xfrm>
            </p:grpSpPr>
            <p:cxnSp>
              <p:nvCxnSpPr>
                <p:cNvPr id="137" name="Straight Connector 136">
                  <a:extLst>
                    <a:ext uri="{FF2B5EF4-FFF2-40B4-BE49-F238E27FC236}">
                      <a16:creationId xmlns:a16="http://schemas.microsoft.com/office/drawing/2014/main" id="{0D143EA8-3397-478B-A492-D315DE1B2BCA}"/>
                    </a:ext>
                  </a:extLst>
                </p:cNvPr>
                <p:cNvCxnSpPr/>
                <p:nvPr/>
              </p:nvCxnSpPr>
              <p:spPr>
                <a:xfrm>
                  <a:off x="5380006" y="1413741"/>
                  <a:ext cx="0" cy="107091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8" name="Straight Connector 137">
                  <a:extLst>
                    <a:ext uri="{FF2B5EF4-FFF2-40B4-BE49-F238E27FC236}">
                      <a16:creationId xmlns:a16="http://schemas.microsoft.com/office/drawing/2014/main" id="{E6E77A2C-E7BD-43E7-A70B-7EAA6BC09171}"/>
                    </a:ext>
                  </a:extLst>
                </p:cNvPr>
                <p:cNvCxnSpPr/>
                <p:nvPr/>
              </p:nvCxnSpPr>
              <p:spPr>
                <a:xfrm>
                  <a:off x="4954882" y="1411366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9" name="Straight Connector 138">
                  <a:extLst>
                    <a:ext uri="{FF2B5EF4-FFF2-40B4-BE49-F238E27FC236}">
                      <a16:creationId xmlns:a16="http://schemas.microsoft.com/office/drawing/2014/main" id="{FF0A4083-7C88-4EDC-81F6-608CBC5215E9}"/>
                    </a:ext>
                  </a:extLst>
                </p:cNvPr>
                <p:cNvCxnSpPr/>
                <p:nvPr/>
              </p:nvCxnSpPr>
              <p:spPr>
                <a:xfrm>
                  <a:off x="4528361" y="1411366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0" name="Straight Connector 139">
                  <a:extLst>
                    <a:ext uri="{FF2B5EF4-FFF2-40B4-BE49-F238E27FC236}">
                      <a16:creationId xmlns:a16="http://schemas.microsoft.com/office/drawing/2014/main" id="{245E58DD-6EC5-4A0A-B0C2-E7EF9C3A8FE6}"/>
                    </a:ext>
                  </a:extLst>
                </p:cNvPr>
                <p:cNvCxnSpPr/>
                <p:nvPr/>
              </p:nvCxnSpPr>
              <p:spPr>
                <a:xfrm>
                  <a:off x="4096507" y="1411366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1" name="Straight Connector 140">
                  <a:extLst>
                    <a:ext uri="{FF2B5EF4-FFF2-40B4-BE49-F238E27FC236}">
                      <a16:creationId xmlns:a16="http://schemas.microsoft.com/office/drawing/2014/main" id="{5EAEA2E0-89F7-4093-B459-10F546C54EEA}"/>
                    </a:ext>
                  </a:extLst>
                </p:cNvPr>
                <p:cNvCxnSpPr/>
                <p:nvPr/>
              </p:nvCxnSpPr>
              <p:spPr>
                <a:xfrm>
                  <a:off x="3670175" y="1411366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2" name="Straight Connector 141">
                  <a:extLst>
                    <a:ext uri="{FF2B5EF4-FFF2-40B4-BE49-F238E27FC236}">
                      <a16:creationId xmlns:a16="http://schemas.microsoft.com/office/drawing/2014/main" id="{01305689-E11C-4EA6-BFB4-2E09F7A9B978}"/>
                    </a:ext>
                  </a:extLst>
                </p:cNvPr>
                <p:cNvCxnSpPr/>
                <p:nvPr/>
              </p:nvCxnSpPr>
              <p:spPr>
                <a:xfrm>
                  <a:off x="3240589" y="1409618"/>
                  <a:ext cx="0" cy="107091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3" name="Straight Connector 142">
                  <a:extLst>
                    <a:ext uri="{FF2B5EF4-FFF2-40B4-BE49-F238E27FC236}">
                      <a16:creationId xmlns:a16="http://schemas.microsoft.com/office/drawing/2014/main" id="{F16CB625-9EB1-4911-8B70-3C995D8820B6}"/>
                    </a:ext>
                  </a:extLst>
                </p:cNvPr>
                <p:cNvCxnSpPr/>
                <p:nvPr/>
              </p:nvCxnSpPr>
              <p:spPr>
                <a:xfrm>
                  <a:off x="2815458" y="1407244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4" name="Straight Connector 143">
                  <a:extLst>
                    <a:ext uri="{FF2B5EF4-FFF2-40B4-BE49-F238E27FC236}">
                      <a16:creationId xmlns:a16="http://schemas.microsoft.com/office/drawing/2014/main" id="{95C3EB19-6214-4A12-93AB-6EB5BF7714FB}"/>
                    </a:ext>
                  </a:extLst>
                </p:cNvPr>
                <p:cNvCxnSpPr/>
                <p:nvPr/>
              </p:nvCxnSpPr>
              <p:spPr>
                <a:xfrm>
                  <a:off x="2388937" y="1407244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5" name="Straight Connector 144">
                  <a:extLst>
                    <a:ext uri="{FF2B5EF4-FFF2-40B4-BE49-F238E27FC236}">
                      <a16:creationId xmlns:a16="http://schemas.microsoft.com/office/drawing/2014/main" id="{1411E5E7-56A9-43CE-96CF-F8317AC5E7DF}"/>
                    </a:ext>
                  </a:extLst>
                </p:cNvPr>
                <p:cNvCxnSpPr/>
                <p:nvPr/>
              </p:nvCxnSpPr>
              <p:spPr>
                <a:xfrm>
                  <a:off x="1958946" y="1409843"/>
                  <a:ext cx="0" cy="107091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27" name="Group 126">
                <a:extLst>
                  <a:ext uri="{FF2B5EF4-FFF2-40B4-BE49-F238E27FC236}">
                    <a16:creationId xmlns:a16="http://schemas.microsoft.com/office/drawing/2014/main" id="{0B2B22C9-852A-4D84-907C-530C9C13A731}"/>
                  </a:ext>
                </a:extLst>
              </p:cNvPr>
              <p:cNvGrpSpPr/>
              <p:nvPr/>
            </p:nvGrpSpPr>
            <p:grpSpPr>
              <a:xfrm>
                <a:off x="2002443" y="3706057"/>
                <a:ext cx="242786" cy="52317"/>
                <a:chOff x="1958946" y="1407244"/>
                <a:chExt cx="3421060" cy="113588"/>
              </a:xfrm>
            </p:grpSpPr>
            <p:cxnSp>
              <p:nvCxnSpPr>
                <p:cNvPr id="128" name="Straight Connector 127">
                  <a:extLst>
                    <a:ext uri="{FF2B5EF4-FFF2-40B4-BE49-F238E27FC236}">
                      <a16:creationId xmlns:a16="http://schemas.microsoft.com/office/drawing/2014/main" id="{9FC26343-60AC-490A-8472-531CEFCECA68}"/>
                    </a:ext>
                  </a:extLst>
                </p:cNvPr>
                <p:cNvCxnSpPr/>
                <p:nvPr/>
              </p:nvCxnSpPr>
              <p:spPr>
                <a:xfrm>
                  <a:off x="5380006" y="1413741"/>
                  <a:ext cx="0" cy="107091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9" name="Straight Connector 128">
                  <a:extLst>
                    <a:ext uri="{FF2B5EF4-FFF2-40B4-BE49-F238E27FC236}">
                      <a16:creationId xmlns:a16="http://schemas.microsoft.com/office/drawing/2014/main" id="{773C42C0-D70F-4AF2-8F70-333AE26153F7}"/>
                    </a:ext>
                  </a:extLst>
                </p:cNvPr>
                <p:cNvCxnSpPr/>
                <p:nvPr/>
              </p:nvCxnSpPr>
              <p:spPr>
                <a:xfrm>
                  <a:off x="4954882" y="1411366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0" name="Straight Connector 129">
                  <a:extLst>
                    <a:ext uri="{FF2B5EF4-FFF2-40B4-BE49-F238E27FC236}">
                      <a16:creationId xmlns:a16="http://schemas.microsoft.com/office/drawing/2014/main" id="{4B7413A8-B7F0-42C3-8A0B-15779DA906B2}"/>
                    </a:ext>
                  </a:extLst>
                </p:cNvPr>
                <p:cNvCxnSpPr/>
                <p:nvPr/>
              </p:nvCxnSpPr>
              <p:spPr>
                <a:xfrm>
                  <a:off x="4528361" y="1411366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1" name="Straight Connector 130">
                  <a:extLst>
                    <a:ext uri="{FF2B5EF4-FFF2-40B4-BE49-F238E27FC236}">
                      <a16:creationId xmlns:a16="http://schemas.microsoft.com/office/drawing/2014/main" id="{5105F6A5-441D-47C0-AB8F-4DECC7F58976}"/>
                    </a:ext>
                  </a:extLst>
                </p:cNvPr>
                <p:cNvCxnSpPr/>
                <p:nvPr/>
              </p:nvCxnSpPr>
              <p:spPr>
                <a:xfrm>
                  <a:off x="4096507" y="1411366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2" name="Straight Connector 131">
                  <a:extLst>
                    <a:ext uri="{FF2B5EF4-FFF2-40B4-BE49-F238E27FC236}">
                      <a16:creationId xmlns:a16="http://schemas.microsoft.com/office/drawing/2014/main" id="{4409D0DF-54AA-4153-85CB-40F0D9271E6F}"/>
                    </a:ext>
                  </a:extLst>
                </p:cNvPr>
                <p:cNvCxnSpPr/>
                <p:nvPr/>
              </p:nvCxnSpPr>
              <p:spPr>
                <a:xfrm>
                  <a:off x="3670175" y="1411366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3" name="Straight Connector 132">
                  <a:extLst>
                    <a:ext uri="{FF2B5EF4-FFF2-40B4-BE49-F238E27FC236}">
                      <a16:creationId xmlns:a16="http://schemas.microsoft.com/office/drawing/2014/main" id="{1B7B4FC3-73AC-4BD1-8D72-90A53F38BD27}"/>
                    </a:ext>
                  </a:extLst>
                </p:cNvPr>
                <p:cNvCxnSpPr/>
                <p:nvPr/>
              </p:nvCxnSpPr>
              <p:spPr>
                <a:xfrm>
                  <a:off x="3240589" y="1409618"/>
                  <a:ext cx="0" cy="107091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4" name="Straight Connector 133">
                  <a:extLst>
                    <a:ext uri="{FF2B5EF4-FFF2-40B4-BE49-F238E27FC236}">
                      <a16:creationId xmlns:a16="http://schemas.microsoft.com/office/drawing/2014/main" id="{04F5451D-C817-4061-8F58-073A2EB09EA4}"/>
                    </a:ext>
                  </a:extLst>
                </p:cNvPr>
                <p:cNvCxnSpPr/>
                <p:nvPr/>
              </p:nvCxnSpPr>
              <p:spPr>
                <a:xfrm>
                  <a:off x="2815458" y="1407244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5" name="Straight Connector 134">
                  <a:extLst>
                    <a:ext uri="{FF2B5EF4-FFF2-40B4-BE49-F238E27FC236}">
                      <a16:creationId xmlns:a16="http://schemas.microsoft.com/office/drawing/2014/main" id="{3EADDF00-5D91-4FD9-8FBF-6176E3A63536}"/>
                    </a:ext>
                  </a:extLst>
                </p:cNvPr>
                <p:cNvCxnSpPr/>
                <p:nvPr/>
              </p:nvCxnSpPr>
              <p:spPr>
                <a:xfrm>
                  <a:off x="2388937" y="1407244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6" name="Straight Connector 135">
                  <a:extLst>
                    <a:ext uri="{FF2B5EF4-FFF2-40B4-BE49-F238E27FC236}">
                      <a16:creationId xmlns:a16="http://schemas.microsoft.com/office/drawing/2014/main" id="{68653F76-6F6F-462C-8CC9-BC08762C97F9}"/>
                    </a:ext>
                  </a:extLst>
                </p:cNvPr>
                <p:cNvCxnSpPr/>
                <p:nvPr/>
              </p:nvCxnSpPr>
              <p:spPr>
                <a:xfrm>
                  <a:off x="1958946" y="1409843"/>
                  <a:ext cx="0" cy="107091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79F0F2D5-2DF3-439C-B424-9E8EF7CC1FA4}"/>
                </a:ext>
              </a:extLst>
            </p:cNvPr>
            <p:cNvGrpSpPr/>
            <p:nvPr/>
          </p:nvGrpSpPr>
          <p:grpSpPr>
            <a:xfrm rot="5400000">
              <a:off x="-869315" y="5125333"/>
              <a:ext cx="2836095" cy="78718"/>
              <a:chOff x="572123" y="3694241"/>
              <a:chExt cx="2836095" cy="78718"/>
            </a:xfrm>
          </p:grpSpPr>
          <p:grpSp>
            <p:nvGrpSpPr>
              <p:cNvPr id="10" name="Group 9">
                <a:extLst>
                  <a:ext uri="{FF2B5EF4-FFF2-40B4-BE49-F238E27FC236}">
                    <a16:creationId xmlns:a16="http://schemas.microsoft.com/office/drawing/2014/main" id="{5123C8D0-0297-4F6F-9C01-5E83A30925BD}"/>
                  </a:ext>
                </a:extLst>
              </p:cNvPr>
              <p:cNvGrpSpPr/>
              <p:nvPr/>
            </p:nvGrpSpPr>
            <p:grpSpPr>
              <a:xfrm>
                <a:off x="837839" y="3694241"/>
                <a:ext cx="2292138" cy="78718"/>
                <a:chOff x="1958946" y="1407244"/>
                <a:chExt cx="3421060" cy="117487"/>
              </a:xfrm>
            </p:grpSpPr>
            <p:cxnSp>
              <p:nvCxnSpPr>
                <p:cNvPr id="112" name="Straight Connector 111">
                  <a:extLst>
                    <a:ext uri="{FF2B5EF4-FFF2-40B4-BE49-F238E27FC236}">
                      <a16:creationId xmlns:a16="http://schemas.microsoft.com/office/drawing/2014/main" id="{DDC3E0A0-97EE-4F97-BD57-5536F4BEE14B}"/>
                    </a:ext>
                  </a:extLst>
                </p:cNvPr>
                <p:cNvCxnSpPr/>
                <p:nvPr/>
              </p:nvCxnSpPr>
              <p:spPr>
                <a:xfrm>
                  <a:off x="5380006" y="1417639"/>
                  <a:ext cx="0" cy="107092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3" name="Straight Connector 112">
                  <a:extLst>
                    <a:ext uri="{FF2B5EF4-FFF2-40B4-BE49-F238E27FC236}">
                      <a16:creationId xmlns:a16="http://schemas.microsoft.com/office/drawing/2014/main" id="{84D5E75D-85ED-4019-AA95-674E86561544}"/>
                    </a:ext>
                  </a:extLst>
                </p:cNvPr>
                <p:cNvCxnSpPr/>
                <p:nvPr/>
              </p:nvCxnSpPr>
              <p:spPr>
                <a:xfrm>
                  <a:off x="4954882" y="1411366"/>
                  <a:ext cx="0" cy="107092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4" name="Straight Connector 113">
                  <a:extLst>
                    <a:ext uri="{FF2B5EF4-FFF2-40B4-BE49-F238E27FC236}">
                      <a16:creationId xmlns:a16="http://schemas.microsoft.com/office/drawing/2014/main" id="{6BC53E86-FA34-47E2-931A-D93FE7BCB617}"/>
                    </a:ext>
                  </a:extLst>
                </p:cNvPr>
                <p:cNvCxnSpPr/>
                <p:nvPr/>
              </p:nvCxnSpPr>
              <p:spPr>
                <a:xfrm>
                  <a:off x="4528361" y="1411366"/>
                  <a:ext cx="0" cy="107092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5" name="Straight Connector 114">
                  <a:extLst>
                    <a:ext uri="{FF2B5EF4-FFF2-40B4-BE49-F238E27FC236}">
                      <a16:creationId xmlns:a16="http://schemas.microsoft.com/office/drawing/2014/main" id="{ECCF5B8E-E334-488E-B5F9-4FF7EE6B05D5}"/>
                    </a:ext>
                  </a:extLst>
                </p:cNvPr>
                <p:cNvCxnSpPr/>
                <p:nvPr/>
              </p:nvCxnSpPr>
              <p:spPr>
                <a:xfrm>
                  <a:off x="4096507" y="1411366"/>
                  <a:ext cx="0" cy="107092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6" name="Straight Connector 115">
                  <a:extLst>
                    <a:ext uri="{FF2B5EF4-FFF2-40B4-BE49-F238E27FC236}">
                      <a16:creationId xmlns:a16="http://schemas.microsoft.com/office/drawing/2014/main" id="{C9CF2FCD-77CC-4420-81DA-DB22E28BB3ED}"/>
                    </a:ext>
                  </a:extLst>
                </p:cNvPr>
                <p:cNvCxnSpPr/>
                <p:nvPr/>
              </p:nvCxnSpPr>
              <p:spPr>
                <a:xfrm>
                  <a:off x="3670175" y="1411366"/>
                  <a:ext cx="0" cy="107092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7" name="Straight Connector 116">
                  <a:extLst>
                    <a:ext uri="{FF2B5EF4-FFF2-40B4-BE49-F238E27FC236}">
                      <a16:creationId xmlns:a16="http://schemas.microsoft.com/office/drawing/2014/main" id="{11B0D9BF-3A39-4B95-8953-151392EB252B}"/>
                    </a:ext>
                  </a:extLst>
                </p:cNvPr>
                <p:cNvCxnSpPr/>
                <p:nvPr/>
              </p:nvCxnSpPr>
              <p:spPr>
                <a:xfrm>
                  <a:off x="3240582" y="1413517"/>
                  <a:ext cx="0" cy="107092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8" name="Straight Connector 117">
                  <a:extLst>
                    <a:ext uri="{FF2B5EF4-FFF2-40B4-BE49-F238E27FC236}">
                      <a16:creationId xmlns:a16="http://schemas.microsoft.com/office/drawing/2014/main" id="{2A53371A-DD15-499F-AA44-6A0FE1215B08}"/>
                    </a:ext>
                  </a:extLst>
                </p:cNvPr>
                <p:cNvCxnSpPr/>
                <p:nvPr/>
              </p:nvCxnSpPr>
              <p:spPr>
                <a:xfrm>
                  <a:off x="2815458" y="1407244"/>
                  <a:ext cx="0" cy="107092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9" name="Straight Connector 118">
                  <a:extLst>
                    <a:ext uri="{FF2B5EF4-FFF2-40B4-BE49-F238E27FC236}">
                      <a16:creationId xmlns:a16="http://schemas.microsoft.com/office/drawing/2014/main" id="{8A2D9F6C-1275-4608-B856-FE40797C7937}"/>
                    </a:ext>
                  </a:extLst>
                </p:cNvPr>
                <p:cNvCxnSpPr/>
                <p:nvPr/>
              </p:nvCxnSpPr>
              <p:spPr>
                <a:xfrm>
                  <a:off x="2388937" y="1407244"/>
                  <a:ext cx="0" cy="107092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0" name="Straight Connector 119">
                  <a:extLst>
                    <a:ext uri="{FF2B5EF4-FFF2-40B4-BE49-F238E27FC236}">
                      <a16:creationId xmlns:a16="http://schemas.microsoft.com/office/drawing/2014/main" id="{582754BA-1CB0-444F-9759-84762659A165}"/>
                    </a:ext>
                  </a:extLst>
                </p:cNvPr>
                <p:cNvCxnSpPr/>
                <p:nvPr/>
              </p:nvCxnSpPr>
              <p:spPr>
                <a:xfrm>
                  <a:off x="1958946" y="1417639"/>
                  <a:ext cx="0" cy="107092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1" name="Group 10">
                <a:extLst>
                  <a:ext uri="{FF2B5EF4-FFF2-40B4-BE49-F238E27FC236}">
                    <a16:creationId xmlns:a16="http://schemas.microsoft.com/office/drawing/2014/main" id="{42149F05-EB28-4F04-A13E-47ADE1B16711}"/>
                  </a:ext>
                </a:extLst>
              </p:cNvPr>
              <p:cNvGrpSpPr/>
              <p:nvPr/>
            </p:nvGrpSpPr>
            <p:grpSpPr>
              <a:xfrm>
                <a:off x="572123" y="3703191"/>
                <a:ext cx="1411119" cy="55910"/>
                <a:chOff x="572123" y="3691285"/>
                <a:chExt cx="1411119" cy="74137"/>
              </a:xfrm>
            </p:grpSpPr>
            <p:grpSp>
              <p:nvGrpSpPr>
                <p:cNvPr id="62" name="Group 61">
                  <a:extLst>
                    <a:ext uri="{FF2B5EF4-FFF2-40B4-BE49-F238E27FC236}">
                      <a16:creationId xmlns:a16="http://schemas.microsoft.com/office/drawing/2014/main" id="{B17406BF-4DE3-4163-90C3-E3C4476E6833}"/>
                    </a:ext>
                  </a:extLst>
                </p:cNvPr>
                <p:cNvGrpSpPr/>
                <p:nvPr/>
              </p:nvGrpSpPr>
              <p:grpSpPr>
                <a:xfrm>
                  <a:off x="1725007" y="3693269"/>
                  <a:ext cx="258235" cy="69372"/>
                  <a:chOff x="1958946" y="1407244"/>
                  <a:chExt cx="3421060" cy="113588"/>
                </a:xfrm>
              </p:grpSpPr>
              <p:cxnSp>
                <p:nvCxnSpPr>
                  <p:cNvPr id="103" name="Straight Connector 102">
                    <a:extLst>
                      <a:ext uri="{FF2B5EF4-FFF2-40B4-BE49-F238E27FC236}">
                        <a16:creationId xmlns:a16="http://schemas.microsoft.com/office/drawing/2014/main" id="{6338A77E-195C-4C80-A836-9270908EF651}"/>
                      </a:ext>
                    </a:extLst>
                  </p:cNvPr>
                  <p:cNvCxnSpPr/>
                  <p:nvPr/>
                </p:nvCxnSpPr>
                <p:spPr>
                  <a:xfrm>
                    <a:off x="5380006" y="1413741"/>
                    <a:ext cx="0" cy="107091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4" name="Straight Connector 103">
                    <a:extLst>
                      <a:ext uri="{FF2B5EF4-FFF2-40B4-BE49-F238E27FC236}">
                        <a16:creationId xmlns:a16="http://schemas.microsoft.com/office/drawing/2014/main" id="{FBBCFD8B-BF9E-48FE-AA35-A1222D25C983}"/>
                      </a:ext>
                    </a:extLst>
                  </p:cNvPr>
                  <p:cNvCxnSpPr/>
                  <p:nvPr/>
                </p:nvCxnSpPr>
                <p:spPr>
                  <a:xfrm>
                    <a:off x="4954882" y="1411366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5" name="Straight Connector 104">
                    <a:extLst>
                      <a:ext uri="{FF2B5EF4-FFF2-40B4-BE49-F238E27FC236}">
                        <a16:creationId xmlns:a16="http://schemas.microsoft.com/office/drawing/2014/main" id="{1E4CE094-A096-4013-A7C4-0BC8D505801D}"/>
                      </a:ext>
                    </a:extLst>
                  </p:cNvPr>
                  <p:cNvCxnSpPr/>
                  <p:nvPr/>
                </p:nvCxnSpPr>
                <p:spPr>
                  <a:xfrm>
                    <a:off x="4528361" y="1411366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6" name="Straight Connector 105">
                    <a:extLst>
                      <a:ext uri="{FF2B5EF4-FFF2-40B4-BE49-F238E27FC236}">
                        <a16:creationId xmlns:a16="http://schemas.microsoft.com/office/drawing/2014/main" id="{29BC4096-99F7-4226-838A-2AB4BC9C0B6C}"/>
                      </a:ext>
                    </a:extLst>
                  </p:cNvPr>
                  <p:cNvCxnSpPr/>
                  <p:nvPr/>
                </p:nvCxnSpPr>
                <p:spPr>
                  <a:xfrm>
                    <a:off x="4096507" y="1411366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7" name="Straight Connector 106">
                    <a:extLst>
                      <a:ext uri="{FF2B5EF4-FFF2-40B4-BE49-F238E27FC236}">
                        <a16:creationId xmlns:a16="http://schemas.microsoft.com/office/drawing/2014/main" id="{D8816F91-D869-42BC-846D-F01BB8543537}"/>
                      </a:ext>
                    </a:extLst>
                  </p:cNvPr>
                  <p:cNvCxnSpPr/>
                  <p:nvPr/>
                </p:nvCxnSpPr>
                <p:spPr>
                  <a:xfrm>
                    <a:off x="3670175" y="1411366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8" name="Straight Connector 107">
                    <a:extLst>
                      <a:ext uri="{FF2B5EF4-FFF2-40B4-BE49-F238E27FC236}">
                        <a16:creationId xmlns:a16="http://schemas.microsoft.com/office/drawing/2014/main" id="{66809335-96B7-4A1D-9AD4-1DAEC6B37BD1}"/>
                      </a:ext>
                    </a:extLst>
                  </p:cNvPr>
                  <p:cNvCxnSpPr/>
                  <p:nvPr/>
                </p:nvCxnSpPr>
                <p:spPr>
                  <a:xfrm>
                    <a:off x="3240589" y="1409618"/>
                    <a:ext cx="0" cy="107091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9" name="Straight Connector 108">
                    <a:extLst>
                      <a:ext uri="{FF2B5EF4-FFF2-40B4-BE49-F238E27FC236}">
                        <a16:creationId xmlns:a16="http://schemas.microsoft.com/office/drawing/2014/main" id="{1C3C05A2-62B5-4AF5-9A04-2544BC2A3520}"/>
                      </a:ext>
                    </a:extLst>
                  </p:cNvPr>
                  <p:cNvCxnSpPr/>
                  <p:nvPr/>
                </p:nvCxnSpPr>
                <p:spPr>
                  <a:xfrm>
                    <a:off x="2815458" y="1407244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0" name="Straight Connector 109">
                    <a:extLst>
                      <a:ext uri="{FF2B5EF4-FFF2-40B4-BE49-F238E27FC236}">
                        <a16:creationId xmlns:a16="http://schemas.microsoft.com/office/drawing/2014/main" id="{8C4D8A64-2C58-4FFA-BDB2-B6385E26ED39}"/>
                      </a:ext>
                    </a:extLst>
                  </p:cNvPr>
                  <p:cNvCxnSpPr/>
                  <p:nvPr/>
                </p:nvCxnSpPr>
                <p:spPr>
                  <a:xfrm>
                    <a:off x="2388937" y="1407244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1" name="Straight Connector 110">
                    <a:extLst>
                      <a:ext uri="{FF2B5EF4-FFF2-40B4-BE49-F238E27FC236}">
                        <a16:creationId xmlns:a16="http://schemas.microsoft.com/office/drawing/2014/main" id="{2679904E-30B9-4514-9001-B9688788081B}"/>
                      </a:ext>
                    </a:extLst>
                  </p:cNvPr>
                  <p:cNvCxnSpPr/>
                  <p:nvPr/>
                </p:nvCxnSpPr>
                <p:spPr>
                  <a:xfrm>
                    <a:off x="1958946" y="1409843"/>
                    <a:ext cx="0" cy="107091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63" name="Group 62">
                  <a:extLst>
                    <a:ext uri="{FF2B5EF4-FFF2-40B4-BE49-F238E27FC236}">
                      <a16:creationId xmlns:a16="http://schemas.microsoft.com/office/drawing/2014/main" id="{E72DE8AD-7CBC-4167-9BA0-344EF2949F2F}"/>
                    </a:ext>
                  </a:extLst>
                </p:cNvPr>
                <p:cNvGrpSpPr/>
                <p:nvPr/>
              </p:nvGrpSpPr>
              <p:grpSpPr>
                <a:xfrm>
                  <a:off x="1438491" y="3696050"/>
                  <a:ext cx="232376" cy="69372"/>
                  <a:chOff x="1958946" y="1407244"/>
                  <a:chExt cx="3421060" cy="113588"/>
                </a:xfrm>
              </p:grpSpPr>
              <p:cxnSp>
                <p:nvCxnSpPr>
                  <p:cNvPr id="94" name="Straight Connector 93">
                    <a:extLst>
                      <a:ext uri="{FF2B5EF4-FFF2-40B4-BE49-F238E27FC236}">
                        <a16:creationId xmlns:a16="http://schemas.microsoft.com/office/drawing/2014/main" id="{0C169A4A-6EEA-433C-8CF4-4864BA82F160}"/>
                      </a:ext>
                    </a:extLst>
                  </p:cNvPr>
                  <p:cNvCxnSpPr/>
                  <p:nvPr/>
                </p:nvCxnSpPr>
                <p:spPr>
                  <a:xfrm>
                    <a:off x="5380006" y="1413741"/>
                    <a:ext cx="0" cy="107091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5" name="Straight Connector 94">
                    <a:extLst>
                      <a:ext uri="{FF2B5EF4-FFF2-40B4-BE49-F238E27FC236}">
                        <a16:creationId xmlns:a16="http://schemas.microsoft.com/office/drawing/2014/main" id="{B11C06F9-DC53-4762-BB4C-854732CA6D5E}"/>
                      </a:ext>
                    </a:extLst>
                  </p:cNvPr>
                  <p:cNvCxnSpPr/>
                  <p:nvPr/>
                </p:nvCxnSpPr>
                <p:spPr>
                  <a:xfrm>
                    <a:off x="4954882" y="1411366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6" name="Straight Connector 95">
                    <a:extLst>
                      <a:ext uri="{FF2B5EF4-FFF2-40B4-BE49-F238E27FC236}">
                        <a16:creationId xmlns:a16="http://schemas.microsoft.com/office/drawing/2014/main" id="{EDD760C1-BC48-4A1A-BF80-32C782FA6546}"/>
                      </a:ext>
                    </a:extLst>
                  </p:cNvPr>
                  <p:cNvCxnSpPr/>
                  <p:nvPr/>
                </p:nvCxnSpPr>
                <p:spPr>
                  <a:xfrm>
                    <a:off x="4528361" y="1411366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7" name="Straight Connector 96">
                    <a:extLst>
                      <a:ext uri="{FF2B5EF4-FFF2-40B4-BE49-F238E27FC236}">
                        <a16:creationId xmlns:a16="http://schemas.microsoft.com/office/drawing/2014/main" id="{6D1CE001-8B72-4662-A86B-26B96F3290ED}"/>
                      </a:ext>
                    </a:extLst>
                  </p:cNvPr>
                  <p:cNvCxnSpPr/>
                  <p:nvPr/>
                </p:nvCxnSpPr>
                <p:spPr>
                  <a:xfrm>
                    <a:off x="4096507" y="1411366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8" name="Straight Connector 97">
                    <a:extLst>
                      <a:ext uri="{FF2B5EF4-FFF2-40B4-BE49-F238E27FC236}">
                        <a16:creationId xmlns:a16="http://schemas.microsoft.com/office/drawing/2014/main" id="{54A98333-F67D-497A-8837-09678BA6BB9D}"/>
                      </a:ext>
                    </a:extLst>
                  </p:cNvPr>
                  <p:cNvCxnSpPr/>
                  <p:nvPr/>
                </p:nvCxnSpPr>
                <p:spPr>
                  <a:xfrm>
                    <a:off x="3670175" y="1411366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9" name="Straight Connector 98">
                    <a:extLst>
                      <a:ext uri="{FF2B5EF4-FFF2-40B4-BE49-F238E27FC236}">
                        <a16:creationId xmlns:a16="http://schemas.microsoft.com/office/drawing/2014/main" id="{4E82A641-605A-4043-9FA3-119D2BC67B9C}"/>
                      </a:ext>
                    </a:extLst>
                  </p:cNvPr>
                  <p:cNvCxnSpPr/>
                  <p:nvPr/>
                </p:nvCxnSpPr>
                <p:spPr>
                  <a:xfrm>
                    <a:off x="3240589" y="1409618"/>
                    <a:ext cx="0" cy="107091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0" name="Straight Connector 99">
                    <a:extLst>
                      <a:ext uri="{FF2B5EF4-FFF2-40B4-BE49-F238E27FC236}">
                        <a16:creationId xmlns:a16="http://schemas.microsoft.com/office/drawing/2014/main" id="{B11CA3B2-CE74-4D71-A4A7-F30751026617}"/>
                      </a:ext>
                    </a:extLst>
                  </p:cNvPr>
                  <p:cNvCxnSpPr/>
                  <p:nvPr/>
                </p:nvCxnSpPr>
                <p:spPr>
                  <a:xfrm>
                    <a:off x="2815458" y="1407244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1" name="Straight Connector 100">
                    <a:extLst>
                      <a:ext uri="{FF2B5EF4-FFF2-40B4-BE49-F238E27FC236}">
                        <a16:creationId xmlns:a16="http://schemas.microsoft.com/office/drawing/2014/main" id="{E75CE5CC-DB87-40A4-9AFE-2D68F86D686B}"/>
                      </a:ext>
                    </a:extLst>
                  </p:cNvPr>
                  <p:cNvCxnSpPr/>
                  <p:nvPr/>
                </p:nvCxnSpPr>
                <p:spPr>
                  <a:xfrm>
                    <a:off x="2388937" y="1407244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2" name="Straight Connector 101">
                    <a:extLst>
                      <a:ext uri="{FF2B5EF4-FFF2-40B4-BE49-F238E27FC236}">
                        <a16:creationId xmlns:a16="http://schemas.microsoft.com/office/drawing/2014/main" id="{BE3E5F07-D2E9-49F0-A973-B089F3B1B42E}"/>
                      </a:ext>
                    </a:extLst>
                  </p:cNvPr>
                  <p:cNvCxnSpPr/>
                  <p:nvPr/>
                </p:nvCxnSpPr>
                <p:spPr>
                  <a:xfrm>
                    <a:off x="1958946" y="1409843"/>
                    <a:ext cx="0" cy="107091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64" name="Group 63">
                  <a:extLst>
                    <a:ext uri="{FF2B5EF4-FFF2-40B4-BE49-F238E27FC236}">
                      <a16:creationId xmlns:a16="http://schemas.microsoft.com/office/drawing/2014/main" id="{D386D9D9-E4E4-48D1-A35A-C801F62E2A87}"/>
                    </a:ext>
                  </a:extLst>
                </p:cNvPr>
                <p:cNvGrpSpPr/>
                <p:nvPr/>
              </p:nvGrpSpPr>
              <p:grpSpPr>
                <a:xfrm>
                  <a:off x="1130474" y="3693269"/>
                  <a:ext cx="258235" cy="69372"/>
                  <a:chOff x="1958946" y="1407244"/>
                  <a:chExt cx="3421060" cy="113588"/>
                </a:xfrm>
              </p:grpSpPr>
              <p:cxnSp>
                <p:nvCxnSpPr>
                  <p:cNvPr id="85" name="Straight Connector 84">
                    <a:extLst>
                      <a:ext uri="{FF2B5EF4-FFF2-40B4-BE49-F238E27FC236}">
                        <a16:creationId xmlns:a16="http://schemas.microsoft.com/office/drawing/2014/main" id="{07FD51CC-198F-4691-A5A2-7268B35252FD}"/>
                      </a:ext>
                    </a:extLst>
                  </p:cNvPr>
                  <p:cNvCxnSpPr/>
                  <p:nvPr/>
                </p:nvCxnSpPr>
                <p:spPr>
                  <a:xfrm>
                    <a:off x="5380006" y="1413741"/>
                    <a:ext cx="0" cy="107091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6" name="Straight Connector 85">
                    <a:extLst>
                      <a:ext uri="{FF2B5EF4-FFF2-40B4-BE49-F238E27FC236}">
                        <a16:creationId xmlns:a16="http://schemas.microsoft.com/office/drawing/2014/main" id="{8B374D78-F569-49D7-8623-D9A3D4966165}"/>
                      </a:ext>
                    </a:extLst>
                  </p:cNvPr>
                  <p:cNvCxnSpPr/>
                  <p:nvPr/>
                </p:nvCxnSpPr>
                <p:spPr>
                  <a:xfrm>
                    <a:off x="4954882" y="1411366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7" name="Straight Connector 86">
                    <a:extLst>
                      <a:ext uri="{FF2B5EF4-FFF2-40B4-BE49-F238E27FC236}">
                        <a16:creationId xmlns:a16="http://schemas.microsoft.com/office/drawing/2014/main" id="{2005EB2D-42C4-4BAF-B6BA-460152BE9E6D}"/>
                      </a:ext>
                    </a:extLst>
                  </p:cNvPr>
                  <p:cNvCxnSpPr/>
                  <p:nvPr/>
                </p:nvCxnSpPr>
                <p:spPr>
                  <a:xfrm>
                    <a:off x="4528361" y="1411366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8" name="Straight Connector 87">
                    <a:extLst>
                      <a:ext uri="{FF2B5EF4-FFF2-40B4-BE49-F238E27FC236}">
                        <a16:creationId xmlns:a16="http://schemas.microsoft.com/office/drawing/2014/main" id="{2874F1CF-9807-4DAD-8972-3F833B13530D}"/>
                      </a:ext>
                    </a:extLst>
                  </p:cNvPr>
                  <p:cNvCxnSpPr/>
                  <p:nvPr/>
                </p:nvCxnSpPr>
                <p:spPr>
                  <a:xfrm>
                    <a:off x="4096507" y="1411366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9" name="Straight Connector 88">
                    <a:extLst>
                      <a:ext uri="{FF2B5EF4-FFF2-40B4-BE49-F238E27FC236}">
                        <a16:creationId xmlns:a16="http://schemas.microsoft.com/office/drawing/2014/main" id="{259F18E8-5057-4481-A7F4-F3F2D2D63399}"/>
                      </a:ext>
                    </a:extLst>
                  </p:cNvPr>
                  <p:cNvCxnSpPr/>
                  <p:nvPr/>
                </p:nvCxnSpPr>
                <p:spPr>
                  <a:xfrm>
                    <a:off x="3670175" y="1411366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0" name="Straight Connector 89">
                    <a:extLst>
                      <a:ext uri="{FF2B5EF4-FFF2-40B4-BE49-F238E27FC236}">
                        <a16:creationId xmlns:a16="http://schemas.microsoft.com/office/drawing/2014/main" id="{7120C9C6-D03A-4452-AA46-4D3EF1EEC3DF}"/>
                      </a:ext>
                    </a:extLst>
                  </p:cNvPr>
                  <p:cNvCxnSpPr/>
                  <p:nvPr/>
                </p:nvCxnSpPr>
                <p:spPr>
                  <a:xfrm>
                    <a:off x="3240589" y="1409618"/>
                    <a:ext cx="0" cy="107091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1" name="Straight Connector 90">
                    <a:extLst>
                      <a:ext uri="{FF2B5EF4-FFF2-40B4-BE49-F238E27FC236}">
                        <a16:creationId xmlns:a16="http://schemas.microsoft.com/office/drawing/2014/main" id="{309341C9-39F1-448B-B9D9-A89AE38E2665}"/>
                      </a:ext>
                    </a:extLst>
                  </p:cNvPr>
                  <p:cNvCxnSpPr/>
                  <p:nvPr/>
                </p:nvCxnSpPr>
                <p:spPr>
                  <a:xfrm>
                    <a:off x="2815458" y="1407244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2" name="Straight Connector 91">
                    <a:extLst>
                      <a:ext uri="{FF2B5EF4-FFF2-40B4-BE49-F238E27FC236}">
                        <a16:creationId xmlns:a16="http://schemas.microsoft.com/office/drawing/2014/main" id="{973428FC-1D34-47DF-AA0C-F0EA0C4F568F}"/>
                      </a:ext>
                    </a:extLst>
                  </p:cNvPr>
                  <p:cNvCxnSpPr/>
                  <p:nvPr/>
                </p:nvCxnSpPr>
                <p:spPr>
                  <a:xfrm>
                    <a:off x="2388937" y="1407244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3" name="Straight Connector 92">
                    <a:extLst>
                      <a:ext uri="{FF2B5EF4-FFF2-40B4-BE49-F238E27FC236}">
                        <a16:creationId xmlns:a16="http://schemas.microsoft.com/office/drawing/2014/main" id="{549FB24C-D6FD-412B-80BD-485AC68430B2}"/>
                      </a:ext>
                    </a:extLst>
                  </p:cNvPr>
                  <p:cNvCxnSpPr/>
                  <p:nvPr/>
                </p:nvCxnSpPr>
                <p:spPr>
                  <a:xfrm>
                    <a:off x="1958946" y="1409843"/>
                    <a:ext cx="0" cy="107091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65" name="Group 64">
                  <a:extLst>
                    <a:ext uri="{FF2B5EF4-FFF2-40B4-BE49-F238E27FC236}">
                      <a16:creationId xmlns:a16="http://schemas.microsoft.com/office/drawing/2014/main" id="{90C20CF3-C299-4626-BD7B-39162530E482}"/>
                    </a:ext>
                  </a:extLst>
                </p:cNvPr>
                <p:cNvGrpSpPr/>
                <p:nvPr/>
              </p:nvGrpSpPr>
              <p:grpSpPr>
                <a:xfrm>
                  <a:off x="860538" y="3691285"/>
                  <a:ext cx="242786" cy="69372"/>
                  <a:chOff x="1958946" y="1407244"/>
                  <a:chExt cx="3421060" cy="113588"/>
                </a:xfrm>
              </p:grpSpPr>
              <p:cxnSp>
                <p:nvCxnSpPr>
                  <p:cNvPr id="76" name="Straight Connector 75">
                    <a:extLst>
                      <a:ext uri="{FF2B5EF4-FFF2-40B4-BE49-F238E27FC236}">
                        <a16:creationId xmlns:a16="http://schemas.microsoft.com/office/drawing/2014/main" id="{77B177B4-FD2F-4FB7-980A-4E9224F215A8}"/>
                      </a:ext>
                    </a:extLst>
                  </p:cNvPr>
                  <p:cNvCxnSpPr/>
                  <p:nvPr/>
                </p:nvCxnSpPr>
                <p:spPr>
                  <a:xfrm>
                    <a:off x="5380006" y="1413741"/>
                    <a:ext cx="0" cy="107091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7" name="Straight Connector 76">
                    <a:extLst>
                      <a:ext uri="{FF2B5EF4-FFF2-40B4-BE49-F238E27FC236}">
                        <a16:creationId xmlns:a16="http://schemas.microsoft.com/office/drawing/2014/main" id="{E21AC841-A8C6-435B-BFC7-2C8E1D99F710}"/>
                      </a:ext>
                    </a:extLst>
                  </p:cNvPr>
                  <p:cNvCxnSpPr/>
                  <p:nvPr/>
                </p:nvCxnSpPr>
                <p:spPr>
                  <a:xfrm>
                    <a:off x="4954882" y="1411366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8" name="Straight Connector 77">
                    <a:extLst>
                      <a:ext uri="{FF2B5EF4-FFF2-40B4-BE49-F238E27FC236}">
                        <a16:creationId xmlns:a16="http://schemas.microsoft.com/office/drawing/2014/main" id="{21923802-C125-468E-B5C1-DD63A2413046}"/>
                      </a:ext>
                    </a:extLst>
                  </p:cNvPr>
                  <p:cNvCxnSpPr/>
                  <p:nvPr/>
                </p:nvCxnSpPr>
                <p:spPr>
                  <a:xfrm>
                    <a:off x="4528361" y="1411366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9" name="Straight Connector 78">
                    <a:extLst>
                      <a:ext uri="{FF2B5EF4-FFF2-40B4-BE49-F238E27FC236}">
                        <a16:creationId xmlns:a16="http://schemas.microsoft.com/office/drawing/2014/main" id="{7B4524E8-35B7-485D-A971-5281F399A749}"/>
                      </a:ext>
                    </a:extLst>
                  </p:cNvPr>
                  <p:cNvCxnSpPr/>
                  <p:nvPr/>
                </p:nvCxnSpPr>
                <p:spPr>
                  <a:xfrm>
                    <a:off x="4096507" y="1411366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0" name="Straight Connector 79">
                    <a:extLst>
                      <a:ext uri="{FF2B5EF4-FFF2-40B4-BE49-F238E27FC236}">
                        <a16:creationId xmlns:a16="http://schemas.microsoft.com/office/drawing/2014/main" id="{81B40698-F65B-4884-9A5C-6828C0D729F3}"/>
                      </a:ext>
                    </a:extLst>
                  </p:cNvPr>
                  <p:cNvCxnSpPr/>
                  <p:nvPr/>
                </p:nvCxnSpPr>
                <p:spPr>
                  <a:xfrm>
                    <a:off x="3670175" y="1411366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1" name="Straight Connector 80">
                    <a:extLst>
                      <a:ext uri="{FF2B5EF4-FFF2-40B4-BE49-F238E27FC236}">
                        <a16:creationId xmlns:a16="http://schemas.microsoft.com/office/drawing/2014/main" id="{C507FDB2-4859-4088-9D80-2E15D93AB79B}"/>
                      </a:ext>
                    </a:extLst>
                  </p:cNvPr>
                  <p:cNvCxnSpPr/>
                  <p:nvPr/>
                </p:nvCxnSpPr>
                <p:spPr>
                  <a:xfrm>
                    <a:off x="3240589" y="1409618"/>
                    <a:ext cx="0" cy="107091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2" name="Straight Connector 81">
                    <a:extLst>
                      <a:ext uri="{FF2B5EF4-FFF2-40B4-BE49-F238E27FC236}">
                        <a16:creationId xmlns:a16="http://schemas.microsoft.com/office/drawing/2014/main" id="{7745885C-DDB1-474E-A4DA-D25554989D44}"/>
                      </a:ext>
                    </a:extLst>
                  </p:cNvPr>
                  <p:cNvCxnSpPr/>
                  <p:nvPr/>
                </p:nvCxnSpPr>
                <p:spPr>
                  <a:xfrm>
                    <a:off x="2815458" y="1407244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3" name="Straight Connector 82">
                    <a:extLst>
                      <a:ext uri="{FF2B5EF4-FFF2-40B4-BE49-F238E27FC236}">
                        <a16:creationId xmlns:a16="http://schemas.microsoft.com/office/drawing/2014/main" id="{4E96C32E-811C-4F24-8B65-A40925DFD85C}"/>
                      </a:ext>
                    </a:extLst>
                  </p:cNvPr>
                  <p:cNvCxnSpPr/>
                  <p:nvPr/>
                </p:nvCxnSpPr>
                <p:spPr>
                  <a:xfrm>
                    <a:off x="2388937" y="1407244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4" name="Straight Connector 83">
                    <a:extLst>
                      <a:ext uri="{FF2B5EF4-FFF2-40B4-BE49-F238E27FC236}">
                        <a16:creationId xmlns:a16="http://schemas.microsoft.com/office/drawing/2014/main" id="{8854E70B-B8ED-4C2A-8B7A-ECE1739B9908}"/>
                      </a:ext>
                    </a:extLst>
                  </p:cNvPr>
                  <p:cNvCxnSpPr/>
                  <p:nvPr/>
                </p:nvCxnSpPr>
                <p:spPr>
                  <a:xfrm>
                    <a:off x="1958946" y="1409843"/>
                    <a:ext cx="0" cy="107091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66" name="Group 65">
                  <a:extLst>
                    <a:ext uri="{FF2B5EF4-FFF2-40B4-BE49-F238E27FC236}">
                      <a16:creationId xmlns:a16="http://schemas.microsoft.com/office/drawing/2014/main" id="{D4BC0519-78C8-4B95-BD60-37E9EE267FA2}"/>
                    </a:ext>
                  </a:extLst>
                </p:cNvPr>
                <p:cNvGrpSpPr/>
                <p:nvPr/>
              </p:nvGrpSpPr>
              <p:grpSpPr>
                <a:xfrm>
                  <a:off x="572123" y="3695653"/>
                  <a:ext cx="242786" cy="69372"/>
                  <a:chOff x="1958946" y="1407244"/>
                  <a:chExt cx="3421060" cy="113588"/>
                </a:xfrm>
              </p:grpSpPr>
              <p:cxnSp>
                <p:nvCxnSpPr>
                  <p:cNvPr id="67" name="Straight Connector 66">
                    <a:extLst>
                      <a:ext uri="{FF2B5EF4-FFF2-40B4-BE49-F238E27FC236}">
                        <a16:creationId xmlns:a16="http://schemas.microsoft.com/office/drawing/2014/main" id="{CA788D7C-D59B-49B9-838B-030968D4228C}"/>
                      </a:ext>
                    </a:extLst>
                  </p:cNvPr>
                  <p:cNvCxnSpPr/>
                  <p:nvPr/>
                </p:nvCxnSpPr>
                <p:spPr>
                  <a:xfrm>
                    <a:off x="5380006" y="1413741"/>
                    <a:ext cx="0" cy="107091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8" name="Straight Connector 67">
                    <a:extLst>
                      <a:ext uri="{FF2B5EF4-FFF2-40B4-BE49-F238E27FC236}">
                        <a16:creationId xmlns:a16="http://schemas.microsoft.com/office/drawing/2014/main" id="{92055C5E-42DF-4B46-AE6F-966DCADFCE4D}"/>
                      </a:ext>
                    </a:extLst>
                  </p:cNvPr>
                  <p:cNvCxnSpPr/>
                  <p:nvPr/>
                </p:nvCxnSpPr>
                <p:spPr>
                  <a:xfrm>
                    <a:off x="4954882" y="1411366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9" name="Straight Connector 68">
                    <a:extLst>
                      <a:ext uri="{FF2B5EF4-FFF2-40B4-BE49-F238E27FC236}">
                        <a16:creationId xmlns:a16="http://schemas.microsoft.com/office/drawing/2014/main" id="{F3290915-967E-4C4C-A4B2-F68FF903908F}"/>
                      </a:ext>
                    </a:extLst>
                  </p:cNvPr>
                  <p:cNvCxnSpPr/>
                  <p:nvPr/>
                </p:nvCxnSpPr>
                <p:spPr>
                  <a:xfrm>
                    <a:off x="4528361" y="1411366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0" name="Straight Connector 69">
                    <a:extLst>
                      <a:ext uri="{FF2B5EF4-FFF2-40B4-BE49-F238E27FC236}">
                        <a16:creationId xmlns:a16="http://schemas.microsoft.com/office/drawing/2014/main" id="{8532E3ED-A349-4D21-92F8-0606DA4A9D71}"/>
                      </a:ext>
                    </a:extLst>
                  </p:cNvPr>
                  <p:cNvCxnSpPr/>
                  <p:nvPr/>
                </p:nvCxnSpPr>
                <p:spPr>
                  <a:xfrm>
                    <a:off x="4096507" y="1411366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1" name="Straight Connector 70">
                    <a:extLst>
                      <a:ext uri="{FF2B5EF4-FFF2-40B4-BE49-F238E27FC236}">
                        <a16:creationId xmlns:a16="http://schemas.microsoft.com/office/drawing/2014/main" id="{B5A1D427-EE68-4135-B0CA-F25A770AF358}"/>
                      </a:ext>
                    </a:extLst>
                  </p:cNvPr>
                  <p:cNvCxnSpPr/>
                  <p:nvPr/>
                </p:nvCxnSpPr>
                <p:spPr>
                  <a:xfrm>
                    <a:off x="3670175" y="1411366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2" name="Straight Connector 71">
                    <a:extLst>
                      <a:ext uri="{FF2B5EF4-FFF2-40B4-BE49-F238E27FC236}">
                        <a16:creationId xmlns:a16="http://schemas.microsoft.com/office/drawing/2014/main" id="{5F2B662B-AA43-4BCE-ACE5-A8CCC1000C48}"/>
                      </a:ext>
                    </a:extLst>
                  </p:cNvPr>
                  <p:cNvCxnSpPr/>
                  <p:nvPr/>
                </p:nvCxnSpPr>
                <p:spPr>
                  <a:xfrm>
                    <a:off x="3240589" y="1409618"/>
                    <a:ext cx="0" cy="107091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3" name="Straight Connector 72">
                    <a:extLst>
                      <a:ext uri="{FF2B5EF4-FFF2-40B4-BE49-F238E27FC236}">
                        <a16:creationId xmlns:a16="http://schemas.microsoft.com/office/drawing/2014/main" id="{2E7F344D-28A7-4428-8028-DD264F10E088}"/>
                      </a:ext>
                    </a:extLst>
                  </p:cNvPr>
                  <p:cNvCxnSpPr/>
                  <p:nvPr/>
                </p:nvCxnSpPr>
                <p:spPr>
                  <a:xfrm>
                    <a:off x="2815458" y="1407244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4" name="Straight Connector 73">
                    <a:extLst>
                      <a:ext uri="{FF2B5EF4-FFF2-40B4-BE49-F238E27FC236}">
                        <a16:creationId xmlns:a16="http://schemas.microsoft.com/office/drawing/2014/main" id="{849EAF74-3761-43F4-AC18-2537A9387C51}"/>
                      </a:ext>
                    </a:extLst>
                  </p:cNvPr>
                  <p:cNvCxnSpPr/>
                  <p:nvPr/>
                </p:nvCxnSpPr>
                <p:spPr>
                  <a:xfrm>
                    <a:off x="2388937" y="1407244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5" name="Straight Connector 74">
                    <a:extLst>
                      <a:ext uri="{FF2B5EF4-FFF2-40B4-BE49-F238E27FC236}">
                        <a16:creationId xmlns:a16="http://schemas.microsoft.com/office/drawing/2014/main" id="{B94A0825-EC3E-4EE0-93D2-CE99D8388510}"/>
                      </a:ext>
                    </a:extLst>
                  </p:cNvPr>
                  <p:cNvCxnSpPr/>
                  <p:nvPr/>
                </p:nvCxnSpPr>
                <p:spPr>
                  <a:xfrm>
                    <a:off x="1958946" y="1409843"/>
                    <a:ext cx="0" cy="107091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12" name="Group 11">
                <a:extLst>
                  <a:ext uri="{FF2B5EF4-FFF2-40B4-BE49-F238E27FC236}">
                    <a16:creationId xmlns:a16="http://schemas.microsoft.com/office/drawing/2014/main" id="{872354DF-D678-4C84-9446-145DFC4F0A19}"/>
                  </a:ext>
                </a:extLst>
              </p:cNvPr>
              <p:cNvGrpSpPr/>
              <p:nvPr/>
            </p:nvGrpSpPr>
            <p:grpSpPr>
              <a:xfrm>
                <a:off x="3155328" y="3704259"/>
                <a:ext cx="252890" cy="54414"/>
                <a:chOff x="1958946" y="1407244"/>
                <a:chExt cx="3421060" cy="113588"/>
              </a:xfrm>
            </p:grpSpPr>
            <p:cxnSp>
              <p:nvCxnSpPr>
                <p:cNvPr id="53" name="Straight Connector 52">
                  <a:extLst>
                    <a:ext uri="{FF2B5EF4-FFF2-40B4-BE49-F238E27FC236}">
                      <a16:creationId xmlns:a16="http://schemas.microsoft.com/office/drawing/2014/main" id="{5C2E1CE0-86AD-423F-8EB1-892D33923CF7}"/>
                    </a:ext>
                  </a:extLst>
                </p:cNvPr>
                <p:cNvCxnSpPr/>
                <p:nvPr/>
              </p:nvCxnSpPr>
              <p:spPr>
                <a:xfrm>
                  <a:off x="5380006" y="1413741"/>
                  <a:ext cx="0" cy="107091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Straight Connector 53">
                  <a:extLst>
                    <a:ext uri="{FF2B5EF4-FFF2-40B4-BE49-F238E27FC236}">
                      <a16:creationId xmlns:a16="http://schemas.microsoft.com/office/drawing/2014/main" id="{0F060BD1-E9D7-4DF5-9860-7FA2E06C01C6}"/>
                    </a:ext>
                  </a:extLst>
                </p:cNvPr>
                <p:cNvCxnSpPr/>
                <p:nvPr/>
              </p:nvCxnSpPr>
              <p:spPr>
                <a:xfrm>
                  <a:off x="4954882" y="1411366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Straight Connector 54">
                  <a:extLst>
                    <a:ext uri="{FF2B5EF4-FFF2-40B4-BE49-F238E27FC236}">
                      <a16:creationId xmlns:a16="http://schemas.microsoft.com/office/drawing/2014/main" id="{DB80DB96-544B-4DC0-8B4B-BD6C180DA561}"/>
                    </a:ext>
                  </a:extLst>
                </p:cNvPr>
                <p:cNvCxnSpPr/>
                <p:nvPr/>
              </p:nvCxnSpPr>
              <p:spPr>
                <a:xfrm>
                  <a:off x="4528361" y="1411366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Straight Connector 55">
                  <a:extLst>
                    <a:ext uri="{FF2B5EF4-FFF2-40B4-BE49-F238E27FC236}">
                      <a16:creationId xmlns:a16="http://schemas.microsoft.com/office/drawing/2014/main" id="{B50286AE-66C5-49B8-A42A-6EEDEB3C35E2}"/>
                    </a:ext>
                  </a:extLst>
                </p:cNvPr>
                <p:cNvCxnSpPr/>
                <p:nvPr/>
              </p:nvCxnSpPr>
              <p:spPr>
                <a:xfrm>
                  <a:off x="4096507" y="1411366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Straight Connector 56">
                  <a:extLst>
                    <a:ext uri="{FF2B5EF4-FFF2-40B4-BE49-F238E27FC236}">
                      <a16:creationId xmlns:a16="http://schemas.microsoft.com/office/drawing/2014/main" id="{C8FACC9A-4E1C-4F7F-99D2-2A7DB8CDD96A}"/>
                    </a:ext>
                  </a:extLst>
                </p:cNvPr>
                <p:cNvCxnSpPr/>
                <p:nvPr/>
              </p:nvCxnSpPr>
              <p:spPr>
                <a:xfrm>
                  <a:off x="3670175" y="1411366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Straight Connector 57">
                  <a:extLst>
                    <a:ext uri="{FF2B5EF4-FFF2-40B4-BE49-F238E27FC236}">
                      <a16:creationId xmlns:a16="http://schemas.microsoft.com/office/drawing/2014/main" id="{33855A50-4841-46A0-9190-6E333AC67464}"/>
                    </a:ext>
                  </a:extLst>
                </p:cNvPr>
                <p:cNvCxnSpPr/>
                <p:nvPr/>
              </p:nvCxnSpPr>
              <p:spPr>
                <a:xfrm>
                  <a:off x="3240589" y="1409618"/>
                  <a:ext cx="0" cy="107091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9" name="Straight Connector 58">
                  <a:extLst>
                    <a:ext uri="{FF2B5EF4-FFF2-40B4-BE49-F238E27FC236}">
                      <a16:creationId xmlns:a16="http://schemas.microsoft.com/office/drawing/2014/main" id="{F3B25822-F161-430D-A6B5-5CC0BF5CBED6}"/>
                    </a:ext>
                  </a:extLst>
                </p:cNvPr>
                <p:cNvCxnSpPr/>
                <p:nvPr/>
              </p:nvCxnSpPr>
              <p:spPr>
                <a:xfrm>
                  <a:off x="2815458" y="1407244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0" name="Straight Connector 59">
                  <a:extLst>
                    <a:ext uri="{FF2B5EF4-FFF2-40B4-BE49-F238E27FC236}">
                      <a16:creationId xmlns:a16="http://schemas.microsoft.com/office/drawing/2014/main" id="{F2E0919D-94BA-4742-AF00-767A1E47E656}"/>
                    </a:ext>
                  </a:extLst>
                </p:cNvPr>
                <p:cNvCxnSpPr/>
                <p:nvPr/>
              </p:nvCxnSpPr>
              <p:spPr>
                <a:xfrm>
                  <a:off x="2388937" y="1407244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1" name="Straight Connector 60">
                  <a:extLst>
                    <a:ext uri="{FF2B5EF4-FFF2-40B4-BE49-F238E27FC236}">
                      <a16:creationId xmlns:a16="http://schemas.microsoft.com/office/drawing/2014/main" id="{D9F5FF53-8415-476D-A088-79E0C95ECD0B}"/>
                    </a:ext>
                  </a:extLst>
                </p:cNvPr>
                <p:cNvCxnSpPr/>
                <p:nvPr/>
              </p:nvCxnSpPr>
              <p:spPr>
                <a:xfrm>
                  <a:off x="1958946" y="1409843"/>
                  <a:ext cx="0" cy="107091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3" name="Group 12">
                <a:extLst>
                  <a:ext uri="{FF2B5EF4-FFF2-40B4-BE49-F238E27FC236}">
                    <a16:creationId xmlns:a16="http://schemas.microsoft.com/office/drawing/2014/main" id="{C975EDC0-2415-415C-A2EF-29F8FFB3DF86}"/>
                  </a:ext>
                </a:extLst>
              </p:cNvPr>
              <p:cNvGrpSpPr/>
              <p:nvPr/>
            </p:nvGrpSpPr>
            <p:grpSpPr>
              <a:xfrm>
                <a:off x="2868811" y="3706356"/>
                <a:ext cx="232376" cy="52317"/>
                <a:chOff x="1958946" y="1407244"/>
                <a:chExt cx="3421060" cy="113588"/>
              </a:xfrm>
            </p:grpSpPr>
            <p:cxnSp>
              <p:nvCxnSpPr>
                <p:cNvPr id="44" name="Straight Connector 43">
                  <a:extLst>
                    <a:ext uri="{FF2B5EF4-FFF2-40B4-BE49-F238E27FC236}">
                      <a16:creationId xmlns:a16="http://schemas.microsoft.com/office/drawing/2014/main" id="{8818C8CF-61EE-4AC1-A5E6-5AE851E87CBA}"/>
                    </a:ext>
                  </a:extLst>
                </p:cNvPr>
                <p:cNvCxnSpPr/>
                <p:nvPr/>
              </p:nvCxnSpPr>
              <p:spPr>
                <a:xfrm>
                  <a:off x="5380006" y="1413741"/>
                  <a:ext cx="0" cy="107091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5" name="Straight Connector 44">
                  <a:extLst>
                    <a:ext uri="{FF2B5EF4-FFF2-40B4-BE49-F238E27FC236}">
                      <a16:creationId xmlns:a16="http://schemas.microsoft.com/office/drawing/2014/main" id="{ED3B00C1-FAA1-4E6F-BB22-5ABE5FB5E238}"/>
                    </a:ext>
                  </a:extLst>
                </p:cNvPr>
                <p:cNvCxnSpPr/>
                <p:nvPr/>
              </p:nvCxnSpPr>
              <p:spPr>
                <a:xfrm>
                  <a:off x="4954882" y="1411366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Straight Connector 45">
                  <a:extLst>
                    <a:ext uri="{FF2B5EF4-FFF2-40B4-BE49-F238E27FC236}">
                      <a16:creationId xmlns:a16="http://schemas.microsoft.com/office/drawing/2014/main" id="{CD529FA5-3E14-41A3-9629-85DAD17DF530}"/>
                    </a:ext>
                  </a:extLst>
                </p:cNvPr>
                <p:cNvCxnSpPr/>
                <p:nvPr/>
              </p:nvCxnSpPr>
              <p:spPr>
                <a:xfrm>
                  <a:off x="4528361" y="1411366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" name="Straight Connector 46">
                  <a:extLst>
                    <a:ext uri="{FF2B5EF4-FFF2-40B4-BE49-F238E27FC236}">
                      <a16:creationId xmlns:a16="http://schemas.microsoft.com/office/drawing/2014/main" id="{2ABA78D6-5F4E-40C8-8721-B96F2CBC36E1}"/>
                    </a:ext>
                  </a:extLst>
                </p:cNvPr>
                <p:cNvCxnSpPr/>
                <p:nvPr/>
              </p:nvCxnSpPr>
              <p:spPr>
                <a:xfrm>
                  <a:off x="4096507" y="1411366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" name="Straight Connector 47">
                  <a:extLst>
                    <a:ext uri="{FF2B5EF4-FFF2-40B4-BE49-F238E27FC236}">
                      <a16:creationId xmlns:a16="http://schemas.microsoft.com/office/drawing/2014/main" id="{DF41BEAC-AE74-4565-98BC-CF26D8C71595}"/>
                    </a:ext>
                  </a:extLst>
                </p:cNvPr>
                <p:cNvCxnSpPr/>
                <p:nvPr/>
              </p:nvCxnSpPr>
              <p:spPr>
                <a:xfrm>
                  <a:off x="3670175" y="1411366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9" name="Straight Connector 48">
                  <a:extLst>
                    <a:ext uri="{FF2B5EF4-FFF2-40B4-BE49-F238E27FC236}">
                      <a16:creationId xmlns:a16="http://schemas.microsoft.com/office/drawing/2014/main" id="{F42DCE88-BA02-48D3-BC4C-922E9712EFDA}"/>
                    </a:ext>
                  </a:extLst>
                </p:cNvPr>
                <p:cNvCxnSpPr/>
                <p:nvPr/>
              </p:nvCxnSpPr>
              <p:spPr>
                <a:xfrm>
                  <a:off x="3240589" y="1409618"/>
                  <a:ext cx="0" cy="107091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" name="Straight Connector 49">
                  <a:extLst>
                    <a:ext uri="{FF2B5EF4-FFF2-40B4-BE49-F238E27FC236}">
                      <a16:creationId xmlns:a16="http://schemas.microsoft.com/office/drawing/2014/main" id="{29D079D8-F79B-4E5D-BEF8-0A378455A0AF}"/>
                    </a:ext>
                  </a:extLst>
                </p:cNvPr>
                <p:cNvCxnSpPr/>
                <p:nvPr/>
              </p:nvCxnSpPr>
              <p:spPr>
                <a:xfrm>
                  <a:off x="2815458" y="1407244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1" name="Straight Connector 50">
                  <a:extLst>
                    <a:ext uri="{FF2B5EF4-FFF2-40B4-BE49-F238E27FC236}">
                      <a16:creationId xmlns:a16="http://schemas.microsoft.com/office/drawing/2014/main" id="{0B8CB414-31BF-4B5C-8C52-21C0919F30A0}"/>
                    </a:ext>
                  </a:extLst>
                </p:cNvPr>
                <p:cNvCxnSpPr/>
                <p:nvPr/>
              </p:nvCxnSpPr>
              <p:spPr>
                <a:xfrm>
                  <a:off x="2388937" y="1407244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2" name="Straight Connector 51">
                  <a:extLst>
                    <a:ext uri="{FF2B5EF4-FFF2-40B4-BE49-F238E27FC236}">
                      <a16:creationId xmlns:a16="http://schemas.microsoft.com/office/drawing/2014/main" id="{30D2355B-1D33-4582-BA88-CCB8BBDDE9D7}"/>
                    </a:ext>
                  </a:extLst>
                </p:cNvPr>
                <p:cNvCxnSpPr/>
                <p:nvPr/>
              </p:nvCxnSpPr>
              <p:spPr>
                <a:xfrm>
                  <a:off x="1958946" y="1409843"/>
                  <a:ext cx="0" cy="107091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4" name="Group 13">
                <a:extLst>
                  <a:ext uri="{FF2B5EF4-FFF2-40B4-BE49-F238E27FC236}">
                    <a16:creationId xmlns:a16="http://schemas.microsoft.com/office/drawing/2014/main" id="{B56E2514-730A-49BC-96F3-12541EADFB7C}"/>
                  </a:ext>
                </a:extLst>
              </p:cNvPr>
              <p:cNvGrpSpPr/>
              <p:nvPr/>
            </p:nvGrpSpPr>
            <p:grpSpPr>
              <a:xfrm>
                <a:off x="2560794" y="3704259"/>
                <a:ext cx="258235" cy="52317"/>
                <a:chOff x="1958946" y="1407244"/>
                <a:chExt cx="3421060" cy="113588"/>
              </a:xfrm>
            </p:grpSpPr>
            <p:cxnSp>
              <p:nvCxnSpPr>
                <p:cNvPr id="35" name="Straight Connector 34">
                  <a:extLst>
                    <a:ext uri="{FF2B5EF4-FFF2-40B4-BE49-F238E27FC236}">
                      <a16:creationId xmlns:a16="http://schemas.microsoft.com/office/drawing/2014/main" id="{D2C34654-A2B1-4F75-8A25-5E2F63C4CA16}"/>
                    </a:ext>
                  </a:extLst>
                </p:cNvPr>
                <p:cNvCxnSpPr/>
                <p:nvPr/>
              </p:nvCxnSpPr>
              <p:spPr>
                <a:xfrm>
                  <a:off x="5380006" y="1413741"/>
                  <a:ext cx="0" cy="107091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Straight Connector 35">
                  <a:extLst>
                    <a:ext uri="{FF2B5EF4-FFF2-40B4-BE49-F238E27FC236}">
                      <a16:creationId xmlns:a16="http://schemas.microsoft.com/office/drawing/2014/main" id="{7B8A8663-2690-4CF5-8509-4C8EA9281C9B}"/>
                    </a:ext>
                  </a:extLst>
                </p:cNvPr>
                <p:cNvCxnSpPr/>
                <p:nvPr/>
              </p:nvCxnSpPr>
              <p:spPr>
                <a:xfrm>
                  <a:off x="4954882" y="1411366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Straight Connector 36">
                  <a:extLst>
                    <a:ext uri="{FF2B5EF4-FFF2-40B4-BE49-F238E27FC236}">
                      <a16:creationId xmlns:a16="http://schemas.microsoft.com/office/drawing/2014/main" id="{FBAD2B25-84F5-4EF8-A12D-BE644F4C472D}"/>
                    </a:ext>
                  </a:extLst>
                </p:cNvPr>
                <p:cNvCxnSpPr/>
                <p:nvPr/>
              </p:nvCxnSpPr>
              <p:spPr>
                <a:xfrm>
                  <a:off x="4528361" y="1411366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Straight Connector 37">
                  <a:extLst>
                    <a:ext uri="{FF2B5EF4-FFF2-40B4-BE49-F238E27FC236}">
                      <a16:creationId xmlns:a16="http://schemas.microsoft.com/office/drawing/2014/main" id="{8109E986-6939-490B-AF39-26E5EF73013C}"/>
                    </a:ext>
                  </a:extLst>
                </p:cNvPr>
                <p:cNvCxnSpPr/>
                <p:nvPr/>
              </p:nvCxnSpPr>
              <p:spPr>
                <a:xfrm>
                  <a:off x="4096507" y="1411366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Straight Connector 38">
                  <a:extLst>
                    <a:ext uri="{FF2B5EF4-FFF2-40B4-BE49-F238E27FC236}">
                      <a16:creationId xmlns:a16="http://schemas.microsoft.com/office/drawing/2014/main" id="{84FD7C94-3B39-41FA-B208-86B50B05C30A}"/>
                    </a:ext>
                  </a:extLst>
                </p:cNvPr>
                <p:cNvCxnSpPr/>
                <p:nvPr/>
              </p:nvCxnSpPr>
              <p:spPr>
                <a:xfrm>
                  <a:off x="3670175" y="1411366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Connector 39">
                  <a:extLst>
                    <a:ext uri="{FF2B5EF4-FFF2-40B4-BE49-F238E27FC236}">
                      <a16:creationId xmlns:a16="http://schemas.microsoft.com/office/drawing/2014/main" id="{AE896236-C424-4000-AAF9-F8D07BD1937A}"/>
                    </a:ext>
                  </a:extLst>
                </p:cNvPr>
                <p:cNvCxnSpPr/>
                <p:nvPr/>
              </p:nvCxnSpPr>
              <p:spPr>
                <a:xfrm>
                  <a:off x="3240589" y="1409618"/>
                  <a:ext cx="0" cy="107091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Straight Connector 40">
                  <a:extLst>
                    <a:ext uri="{FF2B5EF4-FFF2-40B4-BE49-F238E27FC236}">
                      <a16:creationId xmlns:a16="http://schemas.microsoft.com/office/drawing/2014/main" id="{35A836A4-6ED4-40A2-AECC-F49E7C5EAEA0}"/>
                    </a:ext>
                  </a:extLst>
                </p:cNvPr>
                <p:cNvCxnSpPr/>
                <p:nvPr/>
              </p:nvCxnSpPr>
              <p:spPr>
                <a:xfrm>
                  <a:off x="2815458" y="1407244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Straight Connector 41">
                  <a:extLst>
                    <a:ext uri="{FF2B5EF4-FFF2-40B4-BE49-F238E27FC236}">
                      <a16:creationId xmlns:a16="http://schemas.microsoft.com/office/drawing/2014/main" id="{ABCD1934-B46E-442B-B43D-41DE287A56A5}"/>
                    </a:ext>
                  </a:extLst>
                </p:cNvPr>
                <p:cNvCxnSpPr/>
                <p:nvPr/>
              </p:nvCxnSpPr>
              <p:spPr>
                <a:xfrm>
                  <a:off x="2388937" y="1407244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" name="Straight Connector 42">
                  <a:extLst>
                    <a:ext uri="{FF2B5EF4-FFF2-40B4-BE49-F238E27FC236}">
                      <a16:creationId xmlns:a16="http://schemas.microsoft.com/office/drawing/2014/main" id="{46880995-F3E3-4380-AA74-E0EEAD93F252}"/>
                    </a:ext>
                  </a:extLst>
                </p:cNvPr>
                <p:cNvCxnSpPr/>
                <p:nvPr/>
              </p:nvCxnSpPr>
              <p:spPr>
                <a:xfrm>
                  <a:off x="1958946" y="1409843"/>
                  <a:ext cx="0" cy="107091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5" name="Group 14">
                <a:extLst>
                  <a:ext uri="{FF2B5EF4-FFF2-40B4-BE49-F238E27FC236}">
                    <a16:creationId xmlns:a16="http://schemas.microsoft.com/office/drawing/2014/main" id="{78E58D16-4281-4115-BB12-5E2AB8582245}"/>
                  </a:ext>
                </a:extLst>
              </p:cNvPr>
              <p:cNvGrpSpPr/>
              <p:nvPr/>
            </p:nvGrpSpPr>
            <p:grpSpPr>
              <a:xfrm>
                <a:off x="2290858" y="3702763"/>
                <a:ext cx="242786" cy="52317"/>
                <a:chOff x="1958946" y="1407244"/>
                <a:chExt cx="3421060" cy="113588"/>
              </a:xfrm>
            </p:grpSpPr>
            <p:cxnSp>
              <p:nvCxnSpPr>
                <p:cNvPr id="26" name="Straight Connector 25">
                  <a:extLst>
                    <a:ext uri="{FF2B5EF4-FFF2-40B4-BE49-F238E27FC236}">
                      <a16:creationId xmlns:a16="http://schemas.microsoft.com/office/drawing/2014/main" id="{8E05096B-6AD6-4B25-B2B4-D5558DEC1845}"/>
                    </a:ext>
                  </a:extLst>
                </p:cNvPr>
                <p:cNvCxnSpPr/>
                <p:nvPr/>
              </p:nvCxnSpPr>
              <p:spPr>
                <a:xfrm>
                  <a:off x="5380006" y="1413741"/>
                  <a:ext cx="0" cy="107091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Straight Connector 26">
                  <a:extLst>
                    <a:ext uri="{FF2B5EF4-FFF2-40B4-BE49-F238E27FC236}">
                      <a16:creationId xmlns:a16="http://schemas.microsoft.com/office/drawing/2014/main" id="{D1BA68C7-899C-4945-A40F-2E92D5AFEFBE}"/>
                    </a:ext>
                  </a:extLst>
                </p:cNvPr>
                <p:cNvCxnSpPr/>
                <p:nvPr/>
              </p:nvCxnSpPr>
              <p:spPr>
                <a:xfrm>
                  <a:off x="4954882" y="1411366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Straight Connector 27">
                  <a:extLst>
                    <a:ext uri="{FF2B5EF4-FFF2-40B4-BE49-F238E27FC236}">
                      <a16:creationId xmlns:a16="http://schemas.microsoft.com/office/drawing/2014/main" id="{10E104B4-D93D-4EFD-B045-C86A0C6581A3}"/>
                    </a:ext>
                  </a:extLst>
                </p:cNvPr>
                <p:cNvCxnSpPr/>
                <p:nvPr/>
              </p:nvCxnSpPr>
              <p:spPr>
                <a:xfrm>
                  <a:off x="4528361" y="1411366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" name="Straight Connector 28">
                  <a:extLst>
                    <a:ext uri="{FF2B5EF4-FFF2-40B4-BE49-F238E27FC236}">
                      <a16:creationId xmlns:a16="http://schemas.microsoft.com/office/drawing/2014/main" id="{4D7B7A50-0721-40CD-BB67-D4C541A880BA}"/>
                    </a:ext>
                  </a:extLst>
                </p:cNvPr>
                <p:cNvCxnSpPr/>
                <p:nvPr/>
              </p:nvCxnSpPr>
              <p:spPr>
                <a:xfrm>
                  <a:off x="4096507" y="1411366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" name="Straight Connector 29">
                  <a:extLst>
                    <a:ext uri="{FF2B5EF4-FFF2-40B4-BE49-F238E27FC236}">
                      <a16:creationId xmlns:a16="http://schemas.microsoft.com/office/drawing/2014/main" id="{FF509A7D-A858-41F4-80BF-809EA1DEA1ED}"/>
                    </a:ext>
                  </a:extLst>
                </p:cNvPr>
                <p:cNvCxnSpPr/>
                <p:nvPr/>
              </p:nvCxnSpPr>
              <p:spPr>
                <a:xfrm>
                  <a:off x="3670175" y="1411366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Straight Connector 30">
                  <a:extLst>
                    <a:ext uri="{FF2B5EF4-FFF2-40B4-BE49-F238E27FC236}">
                      <a16:creationId xmlns:a16="http://schemas.microsoft.com/office/drawing/2014/main" id="{31770AB6-C39B-4667-905F-6B09A3822864}"/>
                    </a:ext>
                  </a:extLst>
                </p:cNvPr>
                <p:cNvCxnSpPr/>
                <p:nvPr/>
              </p:nvCxnSpPr>
              <p:spPr>
                <a:xfrm>
                  <a:off x="3240589" y="1409618"/>
                  <a:ext cx="0" cy="107091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Straight Connector 31">
                  <a:extLst>
                    <a:ext uri="{FF2B5EF4-FFF2-40B4-BE49-F238E27FC236}">
                      <a16:creationId xmlns:a16="http://schemas.microsoft.com/office/drawing/2014/main" id="{96B52269-94D9-449B-B089-D143087DF986}"/>
                    </a:ext>
                  </a:extLst>
                </p:cNvPr>
                <p:cNvCxnSpPr/>
                <p:nvPr/>
              </p:nvCxnSpPr>
              <p:spPr>
                <a:xfrm>
                  <a:off x="2815458" y="1407244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Straight Connector 32">
                  <a:extLst>
                    <a:ext uri="{FF2B5EF4-FFF2-40B4-BE49-F238E27FC236}">
                      <a16:creationId xmlns:a16="http://schemas.microsoft.com/office/drawing/2014/main" id="{55027D27-3DCC-4A70-B887-AF23C94B0CB7}"/>
                    </a:ext>
                  </a:extLst>
                </p:cNvPr>
                <p:cNvCxnSpPr/>
                <p:nvPr/>
              </p:nvCxnSpPr>
              <p:spPr>
                <a:xfrm>
                  <a:off x="2388937" y="1407244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Straight Connector 33">
                  <a:extLst>
                    <a:ext uri="{FF2B5EF4-FFF2-40B4-BE49-F238E27FC236}">
                      <a16:creationId xmlns:a16="http://schemas.microsoft.com/office/drawing/2014/main" id="{BAD6432D-C4A4-4CDC-A63C-1473E387BAD1}"/>
                    </a:ext>
                  </a:extLst>
                </p:cNvPr>
                <p:cNvCxnSpPr/>
                <p:nvPr/>
              </p:nvCxnSpPr>
              <p:spPr>
                <a:xfrm>
                  <a:off x="1958946" y="1409843"/>
                  <a:ext cx="0" cy="107091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6" name="Group 15">
                <a:extLst>
                  <a:ext uri="{FF2B5EF4-FFF2-40B4-BE49-F238E27FC236}">
                    <a16:creationId xmlns:a16="http://schemas.microsoft.com/office/drawing/2014/main" id="{459FF3B0-E9DE-44CB-BE4E-ED909E51E4C8}"/>
                  </a:ext>
                </a:extLst>
              </p:cNvPr>
              <p:cNvGrpSpPr/>
              <p:nvPr/>
            </p:nvGrpSpPr>
            <p:grpSpPr>
              <a:xfrm>
                <a:off x="2002443" y="3706057"/>
                <a:ext cx="242786" cy="52317"/>
                <a:chOff x="1958946" y="1407244"/>
                <a:chExt cx="3421060" cy="113588"/>
              </a:xfrm>
            </p:grpSpPr>
            <p:cxnSp>
              <p:nvCxnSpPr>
                <p:cNvPr id="17" name="Straight Connector 16">
                  <a:extLst>
                    <a:ext uri="{FF2B5EF4-FFF2-40B4-BE49-F238E27FC236}">
                      <a16:creationId xmlns:a16="http://schemas.microsoft.com/office/drawing/2014/main" id="{45DD17AF-BB12-47FF-9056-629093CBD625}"/>
                    </a:ext>
                  </a:extLst>
                </p:cNvPr>
                <p:cNvCxnSpPr/>
                <p:nvPr/>
              </p:nvCxnSpPr>
              <p:spPr>
                <a:xfrm>
                  <a:off x="5380006" y="1413741"/>
                  <a:ext cx="0" cy="107091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" name="Straight Connector 17">
                  <a:extLst>
                    <a:ext uri="{FF2B5EF4-FFF2-40B4-BE49-F238E27FC236}">
                      <a16:creationId xmlns:a16="http://schemas.microsoft.com/office/drawing/2014/main" id="{643E81F4-460A-4591-AF35-6C9EFE18C015}"/>
                    </a:ext>
                  </a:extLst>
                </p:cNvPr>
                <p:cNvCxnSpPr/>
                <p:nvPr/>
              </p:nvCxnSpPr>
              <p:spPr>
                <a:xfrm>
                  <a:off x="4954882" y="1411366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" name="Straight Connector 18">
                  <a:extLst>
                    <a:ext uri="{FF2B5EF4-FFF2-40B4-BE49-F238E27FC236}">
                      <a16:creationId xmlns:a16="http://schemas.microsoft.com/office/drawing/2014/main" id="{66D39B89-4C1E-4746-BF65-47F61602E242}"/>
                    </a:ext>
                  </a:extLst>
                </p:cNvPr>
                <p:cNvCxnSpPr/>
                <p:nvPr/>
              </p:nvCxnSpPr>
              <p:spPr>
                <a:xfrm>
                  <a:off x="4528361" y="1411366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" name="Straight Connector 19">
                  <a:extLst>
                    <a:ext uri="{FF2B5EF4-FFF2-40B4-BE49-F238E27FC236}">
                      <a16:creationId xmlns:a16="http://schemas.microsoft.com/office/drawing/2014/main" id="{88F0A0FB-B8B3-4068-9E38-B23D65981BBB}"/>
                    </a:ext>
                  </a:extLst>
                </p:cNvPr>
                <p:cNvCxnSpPr/>
                <p:nvPr/>
              </p:nvCxnSpPr>
              <p:spPr>
                <a:xfrm>
                  <a:off x="4096507" y="1411366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" name="Straight Connector 20">
                  <a:extLst>
                    <a:ext uri="{FF2B5EF4-FFF2-40B4-BE49-F238E27FC236}">
                      <a16:creationId xmlns:a16="http://schemas.microsoft.com/office/drawing/2014/main" id="{64B363CE-F625-4B9F-A48D-FEB7B33FAF9F}"/>
                    </a:ext>
                  </a:extLst>
                </p:cNvPr>
                <p:cNvCxnSpPr/>
                <p:nvPr/>
              </p:nvCxnSpPr>
              <p:spPr>
                <a:xfrm>
                  <a:off x="3670175" y="1411366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" name="Straight Connector 21">
                  <a:extLst>
                    <a:ext uri="{FF2B5EF4-FFF2-40B4-BE49-F238E27FC236}">
                      <a16:creationId xmlns:a16="http://schemas.microsoft.com/office/drawing/2014/main" id="{BF093C3C-019C-49A2-931C-9E9A01B75761}"/>
                    </a:ext>
                  </a:extLst>
                </p:cNvPr>
                <p:cNvCxnSpPr/>
                <p:nvPr/>
              </p:nvCxnSpPr>
              <p:spPr>
                <a:xfrm>
                  <a:off x="3240589" y="1409618"/>
                  <a:ext cx="0" cy="107091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" name="Straight Connector 22">
                  <a:extLst>
                    <a:ext uri="{FF2B5EF4-FFF2-40B4-BE49-F238E27FC236}">
                      <a16:creationId xmlns:a16="http://schemas.microsoft.com/office/drawing/2014/main" id="{3BDB5AF8-9496-49D2-A7AD-3BEFED208708}"/>
                    </a:ext>
                  </a:extLst>
                </p:cNvPr>
                <p:cNvCxnSpPr/>
                <p:nvPr/>
              </p:nvCxnSpPr>
              <p:spPr>
                <a:xfrm>
                  <a:off x="2815458" y="1407244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Straight Connector 23">
                  <a:extLst>
                    <a:ext uri="{FF2B5EF4-FFF2-40B4-BE49-F238E27FC236}">
                      <a16:creationId xmlns:a16="http://schemas.microsoft.com/office/drawing/2014/main" id="{3E10C822-C278-409E-BEA3-4D1E2B25C0D4}"/>
                    </a:ext>
                  </a:extLst>
                </p:cNvPr>
                <p:cNvCxnSpPr/>
                <p:nvPr/>
              </p:nvCxnSpPr>
              <p:spPr>
                <a:xfrm>
                  <a:off x="2388937" y="1407244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Straight Connector 24">
                  <a:extLst>
                    <a:ext uri="{FF2B5EF4-FFF2-40B4-BE49-F238E27FC236}">
                      <a16:creationId xmlns:a16="http://schemas.microsoft.com/office/drawing/2014/main" id="{35103977-A93D-4974-A93B-49C97450F3AE}"/>
                    </a:ext>
                  </a:extLst>
                </p:cNvPr>
                <p:cNvCxnSpPr/>
                <p:nvPr/>
              </p:nvCxnSpPr>
              <p:spPr>
                <a:xfrm>
                  <a:off x="1958946" y="1409843"/>
                  <a:ext cx="0" cy="107091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242" name="Rectangle 241">
            <a:extLst>
              <a:ext uri="{FF2B5EF4-FFF2-40B4-BE49-F238E27FC236}">
                <a16:creationId xmlns:a16="http://schemas.microsoft.com/office/drawing/2014/main" id="{D2FB3310-E846-47A8-B01D-138312163818}"/>
              </a:ext>
            </a:extLst>
          </p:cNvPr>
          <p:cNvSpPr/>
          <p:nvPr/>
        </p:nvSpPr>
        <p:spPr>
          <a:xfrm>
            <a:off x="3585289" y="1455313"/>
            <a:ext cx="4924861" cy="4070061"/>
          </a:xfrm>
          <a:prstGeom prst="rect">
            <a:avLst/>
          </a:prstGeom>
          <a:solidFill>
            <a:srgbClr val="FFFF00">
              <a:alpha val="46000"/>
            </a:srgb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dirty="0"/>
          </a:p>
        </p:txBody>
      </p:sp>
      <p:sp>
        <p:nvSpPr>
          <p:cNvPr id="241" name="Rectangle 240">
            <a:extLst>
              <a:ext uri="{FF2B5EF4-FFF2-40B4-BE49-F238E27FC236}">
                <a16:creationId xmlns:a16="http://schemas.microsoft.com/office/drawing/2014/main" id="{01007E9C-DF2C-43B5-BA93-A07840D45FF1}"/>
              </a:ext>
            </a:extLst>
          </p:cNvPr>
          <p:cNvSpPr/>
          <p:nvPr/>
        </p:nvSpPr>
        <p:spPr>
          <a:xfrm>
            <a:off x="3585288" y="1471055"/>
            <a:ext cx="3458623" cy="4947558"/>
          </a:xfrm>
          <a:prstGeom prst="rect">
            <a:avLst/>
          </a:prstGeom>
          <a:solidFill>
            <a:srgbClr val="FF0000">
              <a:alpha val="46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243" name="TextBox 242">
            <a:extLst>
              <a:ext uri="{FF2B5EF4-FFF2-40B4-BE49-F238E27FC236}">
                <a16:creationId xmlns:a16="http://schemas.microsoft.com/office/drawing/2014/main" id="{3944A40C-0B20-4BE7-9FCA-22CADB1B6D12}"/>
              </a:ext>
            </a:extLst>
          </p:cNvPr>
          <p:cNvSpPr txBox="1"/>
          <p:nvPr/>
        </p:nvSpPr>
        <p:spPr>
          <a:xfrm>
            <a:off x="2730032" y="4747156"/>
            <a:ext cx="8290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800" dirty="0"/>
              <a:t>0.82</a:t>
            </a:r>
          </a:p>
        </p:txBody>
      </p:sp>
      <p:sp>
        <p:nvSpPr>
          <p:cNvPr id="244" name="TextBox 243">
            <a:extLst>
              <a:ext uri="{FF2B5EF4-FFF2-40B4-BE49-F238E27FC236}">
                <a16:creationId xmlns:a16="http://schemas.microsoft.com/office/drawing/2014/main" id="{B6CE1092-B8D4-43F2-B78B-FB44256CCBA8}"/>
              </a:ext>
            </a:extLst>
          </p:cNvPr>
          <p:cNvSpPr txBox="1"/>
          <p:nvPr/>
        </p:nvSpPr>
        <p:spPr>
          <a:xfrm>
            <a:off x="6743888" y="926242"/>
            <a:ext cx="8599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800" dirty="0"/>
              <a:t>0.7</a:t>
            </a:r>
          </a:p>
        </p:txBody>
      </p:sp>
      <p:sp>
        <p:nvSpPr>
          <p:cNvPr id="245" name="TextBox 244">
            <a:extLst>
              <a:ext uri="{FF2B5EF4-FFF2-40B4-BE49-F238E27FC236}">
                <a16:creationId xmlns:a16="http://schemas.microsoft.com/office/drawing/2014/main" id="{908CD69C-BDFC-46D2-A1F7-99771CC9A4B7}"/>
              </a:ext>
            </a:extLst>
          </p:cNvPr>
          <p:cNvSpPr txBox="1"/>
          <p:nvPr/>
        </p:nvSpPr>
        <p:spPr>
          <a:xfrm>
            <a:off x="5465836" y="3206406"/>
            <a:ext cx="118020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8800" dirty="0"/>
              <a:t>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6" name="TextBox 245">
                <a:extLst>
                  <a:ext uri="{FF2B5EF4-FFF2-40B4-BE49-F238E27FC236}">
                    <a16:creationId xmlns:a16="http://schemas.microsoft.com/office/drawing/2014/main" id="{44D0E99E-B208-4C03-A17C-6A00E327E75A}"/>
                  </a:ext>
                </a:extLst>
              </p:cNvPr>
              <p:cNvSpPr txBox="1"/>
              <p:nvPr/>
            </p:nvSpPr>
            <p:spPr>
              <a:xfrm>
                <a:off x="690422" y="53803"/>
                <a:ext cx="10782795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NZ" sz="4400" b="0" i="1" smtClean="0">
                          <a:latin typeface="Cambria Math" panose="02040503050406030204" pitchFamily="18" charset="0"/>
                        </a:rPr>
                        <m:t>0.7 </m:t>
                      </m:r>
                      <m:r>
                        <a:rPr lang="en-NZ" sz="4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NZ" sz="4400" b="0" i="1" smtClean="0">
                          <a:latin typeface="Cambria Math" panose="02040503050406030204" pitchFamily="18" charset="0"/>
                        </a:rPr>
                        <m:t>0.82= </m:t>
                      </m:r>
                      <m:d>
                        <m:dPr>
                          <m:begChr m:val="["/>
                          <m:endChr m:val="]"/>
                          <m:ctrlPr>
                            <a:rPr lang="en-NZ" sz="4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NZ" sz="4400" b="0" i="1" smtClean="0">
                              <a:latin typeface="Cambria Math" panose="02040503050406030204" pitchFamily="18" charset="0"/>
                            </a:rPr>
                            <m:t>                </m:t>
                          </m:r>
                        </m:e>
                      </m:d>
                    </m:oMath>
                  </m:oMathPara>
                </a14:m>
                <a:endParaRPr lang="en-NZ" sz="4400" dirty="0"/>
              </a:p>
            </p:txBody>
          </p:sp>
        </mc:Choice>
        <mc:Fallback xmlns="">
          <p:sp>
            <p:nvSpPr>
              <p:cNvPr id="246" name="TextBox 245">
                <a:extLst>
                  <a:ext uri="{FF2B5EF4-FFF2-40B4-BE49-F238E27FC236}">
                    <a16:creationId xmlns:a16="http://schemas.microsoft.com/office/drawing/2014/main" id="{44D0E99E-B208-4C03-A17C-6A00E327E75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0422" y="53803"/>
                <a:ext cx="10782795" cy="76944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N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7" name="TextBox 246">
            <a:extLst>
              <a:ext uri="{FF2B5EF4-FFF2-40B4-BE49-F238E27FC236}">
                <a16:creationId xmlns:a16="http://schemas.microsoft.com/office/drawing/2014/main" id="{3A61340F-B4BA-4AB5-BEE7-E65831E7115C}"/>
              </a:ext>
            </a:extLst>
          </p:cNvPr>
          <p:cNvSpPr txBox="1"/>
          <p:nvPr/>
        </p:nvSpPr>
        <p:spPr>
          <a:xfrm>
            <a:off x="6949958" y="69718"/>
            <a:ext cx="209009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4800" dirty="0"/>
              <a:t>0.574</a:t>
            </a:r>
          </a:p>
        </p:txBody>
      </p:sp>
      <p:sp>
        <p:nvSpPr>
          <p:cNvPr id="248" name="Rectangle 247">
            <a:extLst>
              <a:ext uri="{FF2B5EF4-FFF2-40B4-BE49-F238E27FC236}">
                <a16:creationId xmlns:a16="http://schemas.microsoft.com/office/drawing/2014/main" id="{0296106D-2B20-4522-8200-19655603B057}"/>
              </a:ext>
            </a:extLst>
          </p:cNvPr>
          <p:cNvSpPr/>
          <p:nvPr/>
        </p:nvSpPr>
        <p:spPr>
          <a:xfrm>
            <a:off x="3572648" y="1443649"/>
            <a:ext cx="45719" cy="50144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549047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2" grpId="0" animBg="1"/>
      <p:bldP spid="241" grpId="0" animBg="1"/>
      <p:bldP spid="243" grpId="0"/>
      <p:bldP spid="244" grpId="0"/>
      <p:bldP spid="245" grpId="0"/>
      <p:bldP spid="245" grpId="1"/>
      <p:bldP spid="247" grpId="0"/>
      <p:bldP spid="248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148</TotalTime>
  <Words>349</Words>
  <Application>Microsoft Office PowerPoint</Application>
  <PresentationFormat>Widescreen</PresentationFormat>
  <Paragraphs>50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Cambria Math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Vince Wright</dc:creator>
  <cp:lastModifiedBy>Vince Wright</cp:lastModifiedBy>
  <cp:revision>11</cp:revision>
  <dcterms:created xsi:type="dcterms:W3CDTF">2019-06-04T00:06:47Z</dcterms:created>
  <dcterms:modified xsi:type="dcterms:W3CDTF">2019-06-06T06:46:07Z</dcterms:modified>
</cp:coreProperties>
</file>